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92" r:id="rId1"/>
    <p:sldMasterId id="2147484004" r:id="rId2"/>
    <p:sldMasterId id="2147484010" r:id="rId3"/>
  </p:sldMasterIdLst>
  <p:notesMasterIdLst>
    <p:notesMasterId r:id="rId18"/>
  </p:notesMasterIdLst>
  <p:sldIdLst>
    <p:sldId id="799" r:id="rId4"/>
    <p:sldId id="260" r:id="rId5"/>
    <p:sldId id="271" r:id="rId6"/>
    <p:sldId id="802" r:id="rId7"/>
    <p:sldId id="973" r:id="rId8"/>
    <p:sldId id="977" r:id="rId9"/>
    <p:sldId id="800" r:id="rId10"/>
    <p:sldId id="803" r:id="rId11"/>
    <p:sldId id="974" r:id="rId12"/>
    <p:sldId id="976" r:id="rId13"/>
    <p:sldId id="264" r:id="rId14"/>
    <p:sldId id="270" r:id="rId15"/>
    <p:sldId id="801" r:id="rId16"/>
    <p:sldId id="9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1416" userDrawn="1">
          <p15:clr>
            <a:srgbClr val="A4A3A4"/>
          </p15:clr>
        </p15:guide>
        <p15:guide id="3" orient="horz" pos="618" userDrawn="1">
          <p15:clr>
            <a:srgbClr val="A4A3A4"/>
          </p15:clr>
        </p15:guide>
        <p15:guide id="4" orient="horz" pos="1080" userDrawn="1">
          <p15:clr>
            <a:srgbClr val="A4A3A4"/>
          </p15:clr>
        </p15:guide>
        <p15:guide id="5" pos="3720" userDrawn="1">
          <p15:clr>
            <a:srgbClr val="A4A3A4"/>
          </p15:clr>
        </p15:guide>
        <p15:guide id="6" pos="16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08D"/>
    <a:srgbClr val="53B359"/>
    <a:srgbClr val="009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2484D-283E-454F-BE0D-A1A6957358C6}" v="7" dt="2025-11-11T20:08:1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0"/>
  </p:normalViewPr>
  <p:slideViewPr>
    <p:cSldViewPr snapToGrid="0">
      <p:cViewPr varScale="1">
        <p:scale>
          <a:sx n="147" d="100"/>
          <a:sy n="147" d="100"/>
        </p:scale>
        <p:origin x="696" y="114"/>
      </p:cViewPr>
      <p:guideLst>
        <p:guide pos="240"/>
        <p:guide orient="horz" pos="1416"/>
        <p:guide orient="horz" pos="618"/>
        <p:guide orient="horz" pos="1080"/>
        <p:guide pos="3720"/>
        <p:guide pos="16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AB3CD-F089-44BE-9265-F322AACD6E26}" type="datetimeFigureOut">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FAD1E-10D2-4DE9-9131-E2E956EB223D}" type="slidenum">
              <a:t>‹#›</a:t>
            </a:fld>
            <a:endParaRPr lang="en-US"/>
          </a:p>
        </p:txBody>
      </p:sp>
    </p:spTree>
    <p:extLst>
      <p:ext uri="{BB962C8B-B14F-4D97-AF65-F5344CB8AC3E}">
        <p14:creationId xmlns:p14="http://schemas.microsoft.com/office/powerpoint/2010/main" val="304196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mho-smso.ca/online-resources/healthy-choices-substance-use-and-digital-safety-modules-for-grade-6-student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712FAD1E-10D2-4DE9-9131-E2E956EB223D}" type="slidenum">
              <a:rPr lang="en-US" smtClean="0"/>
              <a:t>1</a:t>
            </a:fld>
            <a:endParaRPr lang="en-US"/>
          </a:p>
        </p:txBody>
      </p:sp>
    </p:spTree>
    <p:extLst>
      <p:ext uri="{BB962C8B-B14F-4D97-AF65-F5344CB8AC3E}">
        <p14:creationId xmlns:p14="http://schemas.microsoft.com/office/powerpoint/2010/main" val="293365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EB0D94F4-8450-F9C2-086F-CCE1F3EEFAA0}"/>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CE7DF94C-C2F6-CF0F-7DB8-B2AC0B614025}"/>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br>
              <a:rPr lang="en-CA">
                <a:cs typeface="+mn-lt"/>
              </a:rPr>
            </a:br>
            <a:r>
              <a:rPr lang="en-CA"/>
              <a:t>This slide outlines the purpose of each part of the module and provides a few sample activities. Once again we hope you will explore everything else offered. </a:t>
            </a:r>
            <a:endParaRPr lang="en-CA">
              <a:cs typeface="Calibri"/>
            </a:endParaRPr>
          </a:p>
          <a:p>
            <a:pPr>
              <a:buSzPts val="1100"/>
              <a:buFont typeface="Arial"/>
            </a:pPr>
            <a:endParaRPr lang="en-CA" b="1">
              <a:cs typeface="Calibri"/>
            </a:endParaRPr>
          </a:p>
        </p:txBody>
      </p:sp>
      <p:sp>
        <p:nvSpPr>
          <p:cNvPr id="372" name="Google Shape;372;p8:notes">
            <a:extLst>
              <a:ext uri="{FF2B5EF4-FFF2-40B4-BE49-F238E27FC236}">
                <a16:creationId xmlns:a16="http://schemas.microsoft.com/office/drawing/2014/main" id="{71EFAFB9-B890-B724-1575-579B455236C7}"/>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41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12FAD1E-10D2-4DE9-9131-E2E956EB223D}" type="slidenum">
              <a:rPr lang="en-US"/>
              <a:t>11</a:t>
            </a:fld>
            <a:endParaRPr lang="en-US"/>
          </a:p>
        </p:txBody>
      </p:sp>
    </p:spTree>
    <p:extLst>
      <p:ext uri="{BB962C8B-B14F-4D97-AF65-F5344CB8AC3E}">
        <p14:creationId xmlns:p14="http://schemas.microsoft.com/office/powerpoint/2010/main" val="202310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712FAD1E-10D2-4DE9-9131-E2E956EB223D}" type="slidenum">
              <a:rPr lang="en-US"/>
              <a:t>12</a:t>
            </a:fld>
            <a:endParaRPr lang="en-US"/>
          </a:p>
        </p:txBody>
      </p:sp>
    </p:spTree>
    <p:extLst>
      <p:ext uri="{BB962C8B-B14F-4D97-AF65-F5344CB8AC3E}">
        <p14:creationId xmlns:p14="http://schemas.microsoft.com/office/powerpoint/2010/main" val="25297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7558-8123-DA53-929F-4E7C37925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778D4-F4B9-511B-0339-780830980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1673D-F749-A2D2-11B4-40B9A34A51F1}"/>
              </a:ext>
            </a:extLst>
          </p:cNvPr>
          <p:cNvSpPr>
            <a:spLocks noGrp="1"/>
          </p:cNvSpPr>
          <p:nvPr>
            <p:ph type="body" idx="1"/>
          </p:nvPr>
        </p:nvSpPr>
        <p:spPr/>
        <p:txBody>
          <a:bodyPr/>
          <a:lstStyle/>
          <a:p>
            <a:r>
              <a:rPr lang="en-US">
                <a:ea typeface="Calibri"/>
                <a:cs typeface="Calibri"/>
              </a:rPr>
              <a:t>[Boards may wish to add information/images about their board VLE on this slide.]</a:t>
            </a:r>
            <a:endParaRPr lang="en-US"/>
          </a:p>
        </p:txBody>
      </p:sp>
      <p:sp>
        <p:nvSpPr>
          <p:cNvPr id="4" name="Slide Number Placeholder 3">
            <a:extLst>
              <a:ext uri="{FF2B5EF4-FFF2-40B4-BE49-F238E27FC236}">
                <a16:creationId xmlns:a16="http://schemas.microsoft.com/office/drawing/2014/main" id="{C3306D59-0300-D668-2567-C4FA9C657ACB}"/>
              </a:ext>
            </a:extLst>
          </p:cNvPr>
          <p:cNvSpPr>
            <a:spLocks noGrp="1"/>
          </p:cNvSpPr>
          <p:nvPr>
            <p:ph type="sldNum" sz="quarter" idx="5"/>
          </p:nvPr>
        </p:nvSpPr>
        <p:spPr/>
        <p:txBody>
          <a:bodyPr/>
          <a:lstStyle/>
          <a:p>
            <a:fld id="{712FAD1E-10D2-4DE9-9131-E2E956EB223D}" type="slidenum">
              <a:rPr lang="en-US"/>
              <a:t>13</a:t>
            </a:fld>
            <a:endParaRPr lang="en-US"/>
          </a:p>
        </p:txBody>
      </p:sp>
    </p:spTree>
    <p:extLst>
      <p:ext uri="{BB962C8B-B14F-4D97-AF65-F5344CB8AC3E}">
        <p14:creationId xmlns:p14="http://schemas.microsoft.com/office/powerpoint/2010/main" val="233807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9442E-E561-E6F2-3FF5-6E0F6959A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7573C-C221-A998-7360-019B46500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9D179-1E99-4CDD-8F1D-C327E26C2D1F}"/>
              </a:ext>
            </a:extLst>
          </p:cNvPr>
          <p:cNvSpPr>
            <a:spLocks noGrp="1"/>
          </p:cNvSpPr>
          <p:nvPr>
            <p:ph type="body" idx="1"/>
          </p:nvPr>
        </p:nvSpPr>
        <p:spPr/>
        <p:txBody>
          <a:bodyPr/>
          <a:lstStyle/>
          <a:p>
            <a:r>
              <a:rPr lang="en-CA" sz="1200" b="0" i="0" kern="1200">
                <a:solidFill>
                  <a:srgbClr val="002060"/>
                </a:solidFill>
                <a:effectLst/>
                <a:latin typeface="+mn-lt"/>
                <a:ea typeface="+mn-ea"/>
                <a:cs typeface="+mn-cs"/>
                <a:hlinkClick r:id="rId3">
                  <a:extLst>
                    <a:ext uri="{A12FA001-AC4F-418D-AE19-62706E023703}">
                      <ahyp:hlinkClr xmlns:ahyp="http://schemas.microsoft.com/office/drawing/2018/hyperlinkcolor" val="tx"/>
                    </a:ext>
                  </a:extLst>
                </a:hlinkClick>
              </a:rPr>
              <a:t>https://smho-smso.ca/online-resources/healthy-choices-substance-use-and-digital-safety-modules-for-grade-6-students/</a:t>
            </a:r>
            <a:endParaRPr lang="en-US">
              <a:solidFill>
                <a:srgbClr val="002060"/>
              </a:solidFill>
              <a:ea typeface="Calibri"/>
              <a:cs typeface="Calibri"/>
              <a:hlinkClick r:id="rId3">
                <a:extLst>
                  <a:ext uri="{A12FA001-AC4F-418D-AE19-62706E023703}">
                    <ahyp:hlinkClr xmlns:ahyp="http://schemas.microsoft.com/office/drawing/2018/hyperlinkcolor" val="tx"/>
                  </a:ext>
                </a:extLst>
              </a:hlinkClick>
            </a:endParaRPr>
          </a:p>
          <a:p>
            <a:endParaRPr lang="en-US">
              <a:solidFill>
                <a:srgbClr val="002060"/>
              </a:solidFill>
              <a:ea typeface="Calibri"/>
              <a:cs typeface="Calibri"/>
            </a:endParaRPr>
          </a:p>
        </p:txBody>
      </p:sp>
      <p:sp>
        <p:nvSpPr>
          <p:cNvPr id="4" name="Slide Number Placeholder 3">
            <a:extLst>
              <a:ext uri="{FF2B5EF4-FFF2-40B4-BE49-F238E27FC236}">
                <a16:creationId xmlns:a16="http://schemas.microsoft.com/office/drawing/2014/main" id="{EEE6AE06-3478-0191-6147-9DD5D5630280}"/>
              </a:ext>
            </a:extLst>
          </p:cNvPr>
          <p:cNvSpPr>
            <a:spLocks noGrp="1"/>
          </p:cNvSpPr>
          <p:nvPr>
            <p:ph type="sldNum" sz="quarter" idx="5"/>
          </p:nvPr>
        </p:nvSpPr>
        <p:spPr/>
        <p:txBody>
          <a:bodyPr/>
          <a:lstStyle/>
          <a:p>
            <a:fld id="{712FAD1E-10D2-4DE9-9131-E2E956EB223D}" type="slidenum">
              <a:rPr lang="en-US"/>
              <a:t>14</a:t>
            </a:fld>
            <a:endParaRPr lang="en-US"/>
          </a:p>
        </p:txBody>
      </p:sp>
    </p:spTree>
    <p:extLst>
      <p:ext uri="{BB962C8B-B14F-4D97-AF65-F5344CB8AC3E}">
        <p14:creationId xmlns:p14="http://schemas.microsoft.com/office/powerpoint/2010/main" val="347593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Symbol"/>
              <a:buChar char="•"/>
            </a:pPr>
            <a:endParaRPr lang="en-CA">
              <a:ea typeface="Calibri"/>
              <a:cs typeface="Calibri"/>
            </a:endParaRPr>
          </a:p>
        </p:txBody>
      </p:sp>
      <p:sp>
        <p:nvSpPr>
          <p:cNvPr id="4" name="Slide Number Placeholder 3"/>
          <p:cNvSpPr>
            <a:spLocks noGrp="1"/>
          </p:cNvSpPr>
          <p:nvPr>
            <p:ph type="sldNum" sz="quarter" idx="5"/>
          </p:nvPr>
        </p:nvSpPr>
        <p:spPr/>
        <p:txBody>
          <a:bodyPr/>
          <a:lstStyle/>
          <a:p>
            <a:fld id="{6F8812CC-18EA-AF4B-A4CE-11AAE7474B09}" type="slidenum">
              <a:rPr lang="en-US" smtClean="0"/>
              <a:t>2</a:t>
            </a:fld>
            <a:endParaRPr lang="en-US"/>
          </a:p>
        </p:txBody>
      </p:sp>
    </p:spTree>
    <p:extLst>
      <p:ext uri="{BB962C8B-B14F-4D97-AF65-F5344CB8AC3E}">
        <p14:creationId xmlns:p14="http://schemas.microsoft.com/office/powerpoint/2010/main" val="307360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CA">
              <a:ea typeface="Calibri"/>
              <a:cs typeface="Calibri"/>
            </a:endParaRPr>
          </a:p>
        </p:txBody>
      </p:sp>
      <p:sp>
        <p:nvSpPr>
          <p:cNvPr id="4" name="Slide Number Placeholder 3"/>
          <p:cNvSpPr>
            <a:spLocks noGrp="1"/>
          </p:cNvSpPr>
          <p:nvPr>
            <p:ph type="sldNum" sz="quarter" idx="5"/>
          </p:nvPr>
        </p:nvSpPr>
        <p:spPr/>
        <p:txBody>
          <a:bodyPr/>
          <a:lstStyle/>
          <a:p>
            <a:fld id="{712FAD1E-10D2-4DE9-9131-E2E956EB223D}" type="slidenum">
              <a:rPr lang="en-US"/>
              <a:t>3</a:t>
            </a:fld>
            <a:endParaRPr lang="en-US"/>
          </a:p>
        </p:txBody>
      </p:sp>
    </p:spTree>
    <p:extLst>
      <p:ext uri="{BB962C8B-B14F-4D97-AF65-F5344CB8AC3E}">
        <p14:creationId xmlns:p14="http://schemas.microsoft.com/office/powerpoint/2010/main" val="153730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ECBE-67B4-AA75-25C2-171687F66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6D1DF-66DA-5C6B-5627-6D31AAE84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FB2C-CED2-3374-2538-682A86FBE333}"/>
              </a:ext>
            </a:extLst>
          </p:cNvPr>
          <p:cNvSpPr>
            <a:spLocks noGrp="1"/>
          </p:cNvSpPr>
          <p:nvPr>
            <p:ph type="body" idx="1"/>
          </p:nvPr>
        </p:nvSpPr>
        <p:spPr/>
        <p:txBody>
          <a:bodyPr/>
          <a:lstStyle/>
          <a:p>
            <a:pPr>
              <a:lnSpc>
                <a:spcPct val="90000"/>
              </a:lnSpc>
              <a:spcBef>
                <a:spcPts val="1000"/>
              </a:spcBef>
            </a:pPr>
            <a:endParaRPr lang="en-CA">
              <a:ea typeface="Calibri"/>
              <a:cs typeface="Calibri"/>
            </a:endParaRPr>
          </a:p>
        </p:txBody>
      </p:sp>
      <p:sp>
        <p:nvSpPr>
          <p:cNvPr id="4" name="Slide Number Placeholder 3">
            <a:extLst>
              <a:ext uri="{FF2B5EF4-FFF2-40B4-BE49-F238E27FC236}">
                <a16:creationId xmlns:a16="http://schemas.microsoft.com/office/drawing/2014/main" id="{3EF5488E-E239-A4F9-376D-79D6BB0084C8}"/>
              </a:ext>
            </a:extLst>
          </p:cNvPr>
          <p:cNvSpPr>
            <a:spLocks noGrp="1"/>
          </p:cNvSpPr>
          <p:nvPr>
            <p:ph type="sldNum" sz="quarter" idx="5"/>
          </p:nvPr>
        </p:nvSpPr>
        <p:spPr/>
        <p:txBody>
          <a:bodyPr/>
          <a:lstStyle/>
          <a:p>
            <a:fld id="{712FAD1E-10D2-4DE9-9131-E2E956EB223D}" type="slidenum">
              <a:rPr lang="en-US"/>
              <a:t>4</a:t>
            </a:fld>
            <a:endParaRPr lang="en-US"/>
          </a:p>
        </p:txBody>
      </p:sp>
    </p:spTree>
    <p:extLst>
      <p:ext uri="{BB962C8B-B14F-4D97-AF65-F5344CB8AC3E}">
        <p14:creationId xmlns:p14="http://schemas.microsoft.com/office/powerpoint/2010/main" val="33570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8: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r>
              <a:rPr lang="en-CA">
                <a:cs typeface="+mn-lt"/>
              </a:rPr>
              <a:t>This slide outlines the purpose of each part of the module and provides a few sample activities. There is so much more included. We hope you'll take a look. </a:t>
            </a:r>
            <a:br>
              <a:rPr lang="en-CA">
                <a:cs typeface="+mn-lt"/>
              </a:rPr>
            </a:br>
            <a:br>
              <a:rPr lang="en-CA">
                <a:cs typeface="+mn-lt"/>
              </a:rPr>
            </a:br>
            <a:endParaRPr lang="en-CA">
              <a:cs typeface="Calibri"/>
            </a:endParaRPr>
          </a:p>
          <a:p>
            <a:pPr>
              <a:buSzPts val="1100"/>
              <a:buFont typeface="Arial"/>
            </a:pPr>
            <a:endParaRPr lang="en-CA" b="1">
              <a:cs typeface="Calibri"/>
            </a:endParaRPr>
          </a:p>
        </p:txBody>
      </p:sp>
      <p:sp>
        <p:nvSpPr>
          <p:cNvPr id="372" name="Google Shape;372;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60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ECCF186D-5152-1FAB-048B-C7DF0D27B435}"/>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D9923ECA-65B3-3202-9E35-FBCCD8133DD7}"/>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r>
              <a:rPr lang="en-CA">
                <a:cs typeface="+mn-lt"/>
              </a:rPr>
              <a:t>This slide outlines the purpose of each part of the module and provides a few sample activities. There is so much more included. We hope you'll take a look. </a:t>
            </a:r>
            <a:br>
              <a:rPr lang="en-CA">
                <a:cs typeface="+mn-lt"/>
              </a:rPr>
            </a:br>
            <a:br>
              <a:rPr lang="en-CA">
                <a:cs typeface="+mn-lt"/>
              </a:rPr>
            </a:br>
            <a:endParaRPr lang="en-CA">
              <a:cs typeface="Calibri"/>
            </a:endParaRPr>
          </a:p>
          <a:p>
            <a:pPr>
              <a:buSzPts val="1100"/>
              <a:buFont typeface="Arial"/>
            </a:pPr>
            <a:endParaRPr lang="en-CA" b="1">
              <a:cs typeface="Calibri"/>
            </a:endParaRPr>
          </a:p>
        </p:txBody>
      </p:sp>
      <p:sp>
        <p:nvSpPr>
          <p:cNvPr id="372" name="Google Shape;372;p8:notes">
            <a:extLst>
              <a:ext uri="{FF2B5EF4-FFF2-40B4-BE49-F238E27FC236}">
                <a16:creationId xmlns:a16="http://schemas.microsoft.com/office/drawing/2014/main" id="{E0DBE644-8CA0-562A-A84A-8E3536CCF028}"/>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74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3CF31-C068-B21E-9742-4655FE2CE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94FCC-34FE-07C6-1DEE-6A81D9C70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725A4-8E90-E256-44CE-5DA4CDCE7A2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6433C1B-FF76-9D9E-ACBC-C8CEE5A77DAC}"/>
              </a:ext>
            </a:extLst>
          </p:cNvPr>
          <p:cNvSpPr>
            <a:spLocks noGrp="1"/>
          </p:cNvSpPr>
          <p:nvPr>
            <p:ph type="sldNum" sz="quarter" idx="5"/>
          </p:nvPr>
        </p:nvSpPr>
        <p:spPr/>
        <p:txBody>
          <a:bodyPr/>
          <a:lstStyle/>
          <a:p>
            <a:fld id="{712FAD1E-10D2-4DE9-9131-E2E956EB223D}" type="slidenum">
              <a:rPr lang="en-US"/>
              <a:t>7</a:t>
            </a:fld>
            <a:endParaRPr lang="en-US"/>
          </a:p>
        </p:txBody>
      </p:sp>
    </p:spTree>
    <p:extLst>
      <p:ext uri="{BB962C8B-B14F-4D97-AF65-F5344CB8AC3E}">
        <p14:creationId xmlns:p14="http://schemas.microsoft.com/office/powerpoint/2010/main" val="329491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35928-530D-FBD0-DD4B-6F8C99EA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27D3E-D161-D33B-F31C-05334C69D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F2F11-9D3C-8CEF-6A92-901B1D53B6E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5A6B31C-F131-A5A8-28EA-896168F1C7BF}"/>
              </a:ext>
            </a:extLst>
          </p:cNvPr>
          <p:cNvSpPr>
            <a:spLocks noGrp="1"/>
          </p:cNvSpPr>
          <p:nvPr>
            <p:ph type="sldNum" sz="quarter" idx="5"/>
          </p:nvPr>
        </p:nvSpPr>
        <p:spPr/>
        <p:txBody>
          <a:bodyPr/>
          <a:lstStyle/>
          <a:p>
            <a:fld id="{712FAD1E-10D2-4DE9-9131-E2E956EB223D}" type="slidenum">
              <a:rPr lang="en-US"/>
              <a:t>8</a:t>
            </a:fld>
            <a:endParaRPr lang="en-US"/>
          </a:p>
        </p:txBody>
      </p:sp>
    </p:spTree>
    <p:extLst>
      <p:ext uri="{BB962C8B-B14F-4D97-AF65-F5344CB8AC3E}">
        <p14:creationId xmlns:p14="http://schemas.microsoft.com/office/powerpoint/2010/main" val="157362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a:extLst>
            <a:ext uri="{FF2B5EF4-FFF2-40B4-BE49-F238E27FC236}">
              <a16:creationId xmlns:a16="http://schemas.microsoft.com/office/drawing/2014/main" id="{92B5675F-DDF4-CB94-7DAB-6D03DA75A65D}"/>
            </a:ext>
          </a:extLst>
        </p:cNvPr>
        <p:cNvGrpSpPr/>
        <p:nvPr/>
      </p:nvGrpSpPr>
      <p:grpSpPr>
        <a:xfrm>
          <a:off x="0" y="0"/>
          <a:ext cx="0" cy="0"/>
          <a:chOff x="0" y="0"/>
          <a:chExt cx="0" cy="0"/>
        </a:xfrm>
      </p:grpSpPr>
      <p:sp>
        <p:nvSpPr>
          <p:cNvPr id="371" name="Google Shape;371;p8:notes">
            <a:extLst>
              <a:ext uri="{FF2B5EF4-FFF2-40B4-BE49-F238E27FC236}">
                <a16:creationId xmlns:a16="http://schemas.microsoft.com/office/drawing/2014/main" id="{646571AB-763C-E404-CAE8-7A86F9438F8F}"/>
              </a:ext>
            </a:extLst>
          </p:cNvPr>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br>
              <a:rPr lang="en-CA">
                <a:cs typeface="+mn-lt"/>
              </a:rPr>
            </a:br>
            <a:r>
              <a:rPr lang="en-CA"/>
              <a:t>This slide outlines the purpose of each part of the module and provides a few sample activities. Once again we hope you will explore everything else offered. </a:t>
            </a:r>
            <a:endParaRPr lang="en-CA">
              <a:cs typeface="Calibri"/>
            </a:endParaRPr>
          </a:p>
          <a:p>
            <a:pPr>
              <a:buSzPts val="1100"/>
              <a:buFont typeface="Arial"/>
            </a:pPr>
            <a:endParaRPr lang="en-CA" b="1">
              <a:cs typeface="Calibri"/>
            </a:endParaRPr>
          </a:p>
        </p:txBody>
      </p:sp>
      <p:sp>
        <p:nvSpPr>
          <p:cNvPr id="372" name="Google Shape;372;p8:notes">
            <a:extLst>
              <a:ext uri="{FF2B5EF4-FFF2-40B4-BE49-F238E27FC236}">
                <a16:creationId xmlns:a16="http://schemas.microsoft.com/office/drawing/2014/main" id="{6995E823-76FA-0AB0-CEC0-33C95B688FCA}"/>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77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A139-9DC3-2D15-F24F-01E43DCDC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3E0-C57A-13E8-19B3-97ACFF973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7B77D-FCA2-02DA-1BD0-D57A851E91F0}"/>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8E66D489-C032-0A8D-4CAF-2A6B07FA9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D9091-46BB-4B91-1C52-1E41D9AA45B5}"/>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1512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BD9F-2C9C-DCE4-F201-3DDB6481D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478449-6F77-03B8-47E4-2C7A0044F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4702B-A2ED-CE81-2ABC-0A743E50F69B}"/>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0BA17F4A-20BC-4DCC-5358-286452D95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A0506-2689-B66F-24E7-D554E0F97F6B}"/>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418810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4E98D-FF69-640A-EE80-B505E28F9B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1DC760-4E3F-9171-9F93-835465FC5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03080-6692-5A4A-E721-B0B44B777FA4}"/>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9C328C00-5256-8656-860F-51953952D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969DE-16D7-22C7-D910-0045C1BD785C}"/>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165035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C7C166-2FDE-9AD2-477A-F1CD78F9125D}"/>
              </a:ext>
            </a:extLst>
          </p:cNvPr>
          <p:cNvPicPr>
            <a:picLocks noChangeAspect="1"/>
          </p:cNvPicPr>
          <p:nvPr userDrawn="1"/>
        </p:nvPicPr>
        <p:blipFill>
          <a:blip r:embed="rId2"/>
          <a:srcRect/>
          <a:stretch/>
        </p:blipFill>
        <p:spPr>
          <a:xfrm>
            <a:off x="635502" y="2201810"/>
            <a:ext cx="10864800" cy="4651128"/>
          </a:xfrm>
          <a:prstGeom prst="rect">
            <a:avLst/>
          </a:prstGeom>
        </p:spPr>
      </p:pic>
      <p:pic>
        <p:nvPicPr>
          <p:cNvPr id="8" name="Picture 7">
            <a:extLst>
              <a:ext uri="{FF2B5EF4-FFF2-40B4-BE49-F238E27FC236}">
                <a16:creationId xmlns:a16="http://schemas.microsoft.com/office/drawing/2014/main" id="{71D34FD3-2139-7F91-685C-A0BBD8E9B2AC}"/>
              </a:ext>
            </a:extLst>
          </p:cNvPr>
          <p:cNvPicPr>
            <a:picLocks noChangeAspect="1"/>
          </p:cNvPicPr>
          <p:nvPr userDrawn="1"/>
        </p:nvPicPr>
        <p:blipFill>
          <a:blip r:embed="rId3"/>
          <a:srcRect/>
          <a:stretch/>
        </p:blipFill>
        <p:spPr>
          <a:xfrm>
            <a:off x="-8237" y="1288"/>
            <a:ext cx="12203311" cy="6851650"/>
          </a:xfrm>
          <a:prstGeom prst="rect">
            <a:avLst/>
          </a:prstGeom>
        </p:spPr>
      </p:pic>
      <p:sp>
        <p:nvSpPr>
          <p:cNvPr id="2" name="Title 1">
            <a:extLst>
              <a:ext uri="{FF2B5EF4-FFF2-40B4-BE49-F238E27FC236}">
                <a16:creationId xmlns:a16="http://schemas.microsoft.com/office/drawing/2014/main" id="{41C1646F-9AA8-F6EC-5C3F-069C5D717A71}"/>
              </a:ext>
            </a:extLst>
          </p:cNvPr>
          <p:cNvSpPr>
            <a:spLocks noGrp="1"/>
          </p:cNvSpPr>
          <p:nvPr>
            <p:ph type="ctrTitle"/>
          </p:nvPr>
        </p:nvSpPr>
        <p:spPr>
          <a:xfrm>
            <a:off x="691978" y="1600199"/>
            <a:ext cx="9976022" cy="1909763"/>
          </a:xfrm>
        </p:spPr>
        <p:txBody>
          <a:bodyPr anchor="t">
            <a:normAutofit/>
          </a:bodyPr>
          <a:lstStyle>
            <a:lvl1pPr algn="l">
              <a:defRPr sz="5000"/>
            </a:lvl1pPr>
          </a:lstStyle>
          <a:p>
            <a:r>
              <a:rPr lang="en-US"/>
              <a:t>Click to edit Master title style</a:t>
            </a:r>
            <a:endParaRPr lang="en-CA"/>
          </a:p>
        </p:txBody>
      </p:sp>
      <p:sp>
        <p:nvSpPr>
          <p:cNvPr id="3" name="Rectangle 2">
            <a:extLst>
              <a:ext uri="{FF2B5EF4-FFF2-40B4-BE49-F238E27FC236}">
                <a16:creationId xmlns:a16="http://schemas.microsoft.com/office/drawing/2014/main" id="{792A6C8B-D7D6-B145-277D-091A717A22C9}"/>
              </a:ext>
            </a:extLst>
          </p:cNvPr>
          <p:cNvSpPr/>
          <p:nvPr userDrawn="1"/>
        </p:nvSpPr>
        <p:spPr>
          <a:xfrm>
            <a:off x="9873049" y="6227805"/>
            <a:ext cx="1683449" cy="531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46F43-0327-8392-CBD6-2046498B88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993369" y="6227805"/>
            <a:ext cx="2506933" cy="390690"/>
          </a:xfrm>
          <a:prstGeom prst="rect">
            <a:avLst/>
          </a:prstGeom>
        </p:spPr>
      </p:pic>
    </p:spTree>
    <p:extLst>
      <p:ext uri="{BB962C8B-B14F-4D97-AF65-F5344CB8AC3E}">
        <p14:creationId xmlns:p14="http://schemas.microsoft.com/office/powerpoint/2010/main" val="55359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D09A-C5FE-4A13-4249-C31ED2F8CA27}"/>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44C22595-3F9B-066B-CD79-50A997004E70}"/>
              </a:ext>
            </a:extLst>
          </p:cNvPr>
          <p:cNvSpPr>
            <a:spLocks noGrp="1"/>
          </p:cNvSpPr>
          <p:nvPr>
            <p:ph type="sldNum" sz="quarter" idx="12"/>
          </p:nvPr>
        </p:nvSpPr>
        <p:spPr>
          <a:xfrm>
            <a:off x="755820" y="6356352"/>
            <a:ext cx="2743200" cy="365125"/>
          </a:xfrm>
        </p:spPr>
        <p:txBody>
          <a:bodyPr/>
          <a:lstStyle/>
          <a:p>
            <a:fld id="{C62CAF19-5542-6248-805D-7F800D29F06D}" type="slidenum">
              <a:rPr lang="en-CA" smtClean="0"/>
              <a:t>‹#›</a:t>
            </a:fld>
            <a:endParaRPr lang="en-CA"/>
          </a:p>
        </p:txBody>
      </p:sp>
      <p:sp>
        <p:nvSpPr>
          <p:cNvPr id="3" name="TextBox 2">
            <a:extLst>
              <a:ext uri="{FF2B5EF4-FFF2-40B4-BE49-F238E27FC236}">
                <a16:creationId xmlns:a16="http://schemas.microsoft.com/office/drawing/2014/main" id="{504D52D4-427F-CD0C-16F5-6E3669370E26}"/>
              </a:ext>
            </a:extLst>
          </p:cNvPr>
          <p:cNvSpPr txBox="1"/>
          <p:nvPr userDrawn="1"/>
        </p:nvSpPr>
        <p:spPr>
          <a:xfrm>
            <a:off x="651909" y="2160000"/>
            <a:ext cx="10971131" cy="3886470"/>
          </a:xfrm>
          <a:prstGeom prst="rect">
            <a:avLst/>
          </a:prstGeom>
          <a:noFill/>
        </p:spPr>
        <p:txBody>
          <a:bodyPr wrap="square" rtlCol="0">
            <a:noAutofit/>
          </a:bodyPr>
          <a:lstStyle/>
          <a:p>
            <a:endParaRPr lang="en-CA"/>
          </a:p>
        </p:txBody>
      </p:sp>
      <p:sp>
        <p:nvSpPr>
          <p:cNvPr id="4" name="TextBox 3">
            <a:extLst>
              <a:ext uri="{FF2B5EF4-FFF2-40B4-BE49-F238E27FC236}">
                <a16:creationId xmlns:a16="http://schemas.microsoft.com/office/drawing/2014/main" id="{B3D57370-B8F3-075C-9BD3-C3D7811484DB}"/>
              </a:ext>
            </a:extLst>
          </p:cNvPr>
          <p:cNvSpPr txBox="1"/>
          <p:nvPr userDrawn="1"/>
        </p:nvSpPr>
        <p:spPr>
          <a:xfrm>
            <a:off x="651909" y="2160000"/>
            <a:ext cx="10889851" cy="3886470"/>
          </a:xfrm>
          <a:prstGeom prst="rect">
            <a:avLst/>
          </a:prstGeom>
          <a:noFill/>
        </p:spPr>
        <p:txBody>
          <a:bodyPr wrap="square" rtlCol="0">
            <a:noAutofit/>
          </a:bodyPr>
          <a:lstStyle/>
          <a:p>
            <a:endParaRPr lang="en-CA"/>
          </a:p>
        </p:txBody>
      </p:sp>
    </p:spTree>
    <p:extLst>
      <p:ext uri="{BB962C8B-B14F-4D97-AF65-F5344CB8AC3E}">
        <p14:creationId xmlns:p14="http://schemas.microsoft.com/office/powerpoint/2010/main" val="400954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A9A1E1-37C9-AC02-56FD-B9FA98839048}"/>
              </a:ext>
            </a:extLst>
          </p:cNvPr>
          <p:cNvPicPr>
            <a:picLocks noChangeAspect="1"/>
          </p:cNvPicPr>
          <p:nvPr userDrawn="1"/>
        </p:nvPicPr>
        <p:blipFill>
          <a:blip r:embed="rId2"/>
          <a:srcRect/>
          <a:stretch/>
        </p:blipFill>
        <p:spPr>
          <a:xfrm>
            <a:off x="-19821" y="-41564"/>
            <a:ext cx="12214617" cy="6857999"/>
          </a:xfrm>
          <a:prstGeom prst="rect">
            <a:avLst/>
          </a:prstGeom>
        </p:spPr>
      </p:pic>
      <p:sp>
        <p:nvSpPr>
          <p:cNvPr id="4" name="Slide Number Placeholder 3">
            <a:extLst>
              <a:ext uri="{FF2B5EF4-FFF2-40B4-BE49-F238E27FC236}">
                <a16:creationId xmlns:a16="http://schemas.microsoft.com/office/drawing/2014/main" id="{0588E634-4EFA-116A-24FF-17EDD525FC0B}"/>
              </a:ext>
            </a:extLst>
          </p:cNvPr>
          <p:cNvSpPr>
            <a:spLocks noGrp="1"/>
          </p:cNvSpPr>
          <p:nvPr>
            <p:ph type="sldNum" sz="quarter" idx="12"/>
          </p:nvPr>
        </p:nvSpPr>
        <p:spPr/>
        <p:txBody>
          <a:bodyPr/>
          <a:lstStyle/>
          <a:p>
            <a:fld id="{C62CAF19-5542-6248-805D-7F800D29F06D}" type="slidenum">
              <a:rPr lang="en-CA" smtClean="0"/>
              <a:t>‹#›</a:t>
            </a:fld>
            <a:endParaRPr lang="en-CA"/>
          </a:p>
        </p:txBody>
      </p:sp>
      <p:pic>
        <p:nvPicPr>
          <p:cNvPr id="2" name="Picture 1">
            <a:extLst>
              <a:ext uri="{FF2B5EF4-FFF2-40B4-BE49-F238E27FC236}">
                <a16:creationId xmlns:a16="http://schemas.microsoft.com/office/drawing/2014/main" id="{D0E3C117-3019-F75D-98F9-C25B9FE59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33157" y="6258911"/>
            <a:ext cx="2743200" cy="427511"/>
          </a:xfrm>
          <a:prstGeom prst="rect">
            <a:avLst/>
          </a:prstGeom>
        </p:spPr>
      </p:pic>
    </p:spTree>
    <p:extLst>
      <p:ext uri="{BB962C8B-B14F-4D97-AF65-F5344CB8AC3E}">
        <p14:creationId xmlns:p14="http://schemas.microsoft.com/office/powerpoint/2010/main" val="2619882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8D2A-3878-34EC-E808-0B02B4E5C8CC}"/>
              </a:ext>
            </a:extLst>
          </p:cNvPr>
          <p:cNvSpPr>
            <a:spLocks noGrp="1"/>
          </p:cNvSpPr>
          <p:nvPr>
            <p:ph type="title"/>
          </p:nvPr>
        </p:nvSpPr>
        <p:spPr>
          <a:xfrm>
            <a:off x="651909" y="648000"/>
            <a:ext cx="10785391" cy="1325563"/>
          </a:xfrm>
        </p:spPr>
        <p:txBody>
          <a:bodyPr>
            <a:normAutofit/>
          </a:bodyPr>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519679"/>
            <a:ext cx="10785390" cy="365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fld id="{C62CAF19-5542-6248-805D-7F800D29F06D}" type="slidenum">
              <a:rPr lang="en-CA" smtClean="0"/>
              <a:pPr/>
              <a:t>‹#›</a:t>
            </a:fld>
            <a:endParaRPr lang="en-CA"/>
          </a:p>
        </p:txBody>
      </p:sp>
      <p:cxnSp>
        <p:nvCxnSpPr>
          <p:cNvPr id="9" name="Straight Connector 8">
            <a:extLst>
              <a:ext uri="{FF2B5EF4-FFF2-40B4-BE49-F238E27FC236}">
                <a16:creationId xmlns:a16="http://schemas.microsoft.com/office/drawing/2014/main" id="{3D222443-1B88-2C0F-B1D9-3C9C8A91F118}"/>
              </a:ext>
            </a:extLst>
          </p:cNvPr>
          <p:cNvCxnSpPr/>
          <p:nvPr userDrawn="1"/>
        </p:nvCxnSpPr>
        <p:spPr>
          <a:xfrm>
            <a:off x="651909" y="2194560"/>
            <a:ext cx="10869531"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9037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F2902-12B6-D8D9-C462-4793DC264F3E}"/>
              </a:ext>
            </a:extLst>
          </p:cNvPr>
          <p:cNvSpPr>
            <a:spLocks noGrp="1"/>
          </p:cNvSpPr>
          <p:nvPr>
            <p:ph idx="1"/>
          </p:nvPr>
        </p:nvSpPr>
        <p:spPr>
          <a:xfrm>
            <a:off x="651910" y="2160000"/>
            <a:ext cx="10785390" cy="383935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02E26F5E-1F5D-4B29-4D6D-6CF36F51EBE3}"/>
              </a:ext>
            </a:extLst>
          </p:cNvPr>
          <p:cNvSpPr>
            <a:spLocks noGrp="1"/>
          </p:cNvSpPr>
          <p:nvPr>
            <p:ph type="sldNum" sz="quarter" idx="12"/>
          </p:nvPr>
        </p:nvSpPr>
        <p:spPr/>
        <p:txBody>
          <a:bodyPr/>
          <a:lstStyle>
            <a:lvl1pPr>
              <a:defRPr>
                <a:solidFill>
                  <a:schemeClr val="tx1"/>
                </a:solidFill>
              </a:defRPr>
            </a:lvl1pPr>
          </a:lstStyle>
          <a:p>
            <a:fld id="{C62CAF19-5542-6248-805D-7F800D29F06D}" type="slidenum">
              <a:rPr lang="en-CA" smtClean="0"/>
              <a:pPr/>
              <a:t>‹#›</a:t>
            </a:fld>
            <a:endParaRPr lang="en-CA"/>
          </a:p>
        </p:txBody>
      </p:sp>
      <p:sp>
        <p:nvSpPr>
          <p:cNvPr id="4" name="Title 1">
            <a:extLst>
              <a:ext uri="{FF2B5EF4-FFF2-40B4-BE49-F238E27FC236}">
                <a16:creationId xmlns:a16="http://schemas.microsoft.com/office/drawing/2014/main" id="{B3FB1901-E9C2-B1C4-096B-DD543B8FB544}"/>
              </a:ext>
            </a:extLst>
          </p:cNvPr>
          <p:cNvSpPr>
            <a:spLocks noGrp="1"/>
          </p:cNvSpPr>
          <p:nvPr>
            <p:ph type="title"/>
          </p:nvPr>
        </p:nvSpPr>
        <p:spPr>
          <a:xfrm>
            <a:off x="651909" y="540000"/>
            <a:ext cx="10785391" cy="1325563"/>
          </a:xfrm>
        </p:spPr>
        <p:txBody>
          <a:bodyPr/>
          <a:lstStyle/>
          <a:p>
            <a:r>
              <a:rPr lang="en-US"/>
              <a:t>Click to edit Master title style</a:t>
            </a:r>
            <a:endParaRPr lang="en-CA"/>
          </a:p>
        </p:txBody>
      </p:sp>
    </p:spTree>
    <p:extLst>
      <p:ext uri="{BB962C8B-B14F-4D97-AF65-F5344CB8AC3E}">
        <p14:creationId xmlns:p14="http://schemas.microsoft.com/office/powerpoint/2010/main" val="60701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reserve="1">
  <p:cSld name="2_Title and Content">
    <p:spTree>
      <p:nvGrpSpPr>
        <p:cNvPr id="1" name="Shape 49"/>
        <p:cNvGrpSpPr/>
        <p:nvPr/>
      </p:nvGrpSpPr>
      <p:grpSpPr>
        <a:xfrm>
          <a:off x="0" y="0"/>
          <a:ext cx="0" cy="0"/>
          <a:chOff x="0" y="0"/>
          <a:chExt cx="0" cy="0"/>
        </a:xfrm>
      </p:grpSpPr>
      <p:pic>
        <p:nvPicPr>
          <p:cNvPr id="6" name="Google Shape;50;p9" descr="SMHO-002_Powerpoint_v16.jpg">
            <a:extLst>
              <a:ext uri="{FF2B5EF4-FFF2-40B4-BE49-F238E27FC236}">
                <a16:creationId xmlns:a16="http://schemas.microsoft.com/office/drawing/2014/main" id="{A220D23D-A4AE-4F0C-AD17-817BDB5A9255}"/>
              </a:ext>
            </a:extLst>
          </p:cNvPr>
          <p:cNvPicPr preferRelativeResize="0"/>
          <p:nvPr userDrawn="1"/>
        </p:nvPicPr>
        <p:blipFill rotWithShape="1">
          <a:blip r:embed="rId2">
            <a:alphaModFix/>
          </a:blip>
          <a:srcRect l="50971" t="35216" r="16938"/>
          <a:stretch/>
        </p:blipFill>
        <p:spPr>
          <a:xfrm>
            <a:off x="8279476" y="2416621"/>
            <a:ext cx="3912524" cy="4441379"/>
          </a:xfrm>
          <a:prstGeom prst="rect">
            <a:avLst/>
          </a:prstGeom>
          <a:noFill/>
          <a:ln>
            <a:noFill/>
          </a:ln>
        </p:spPr>
      </p:pic>
      <p:sp>
        <p:nvSpPr>
          <p:cNvPr id="51" name="Google Shape;51;p9"/>
          <p:cNvSpPr txBox="1">
            <a:spLocks noGrp="1"/>
          </p:cNvSpPr>
          <p:nvPr>
            <p:ph type="title"/>
          </p:nvPr>
        </p:nvSpPr>
        <p:spPr>
          <a:xfrm>
            <a:off x="439721" y="390677"/>
            <a:ext cx="10026564"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439721" y="1455878"/>
            <a:ext cx="5925910"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
                <a:srgbClr val="6D6E71"/>
              </a:buClr>
              <a:buSzPct val="100000"/>
              <a:buFontTx/>
              <a:buBlip>
                <a:blip r:embed="rId3"/>
              </a:buBlip>
              <a:defRPr>
                <a:solidFill>
                  <a:schemeClr val="tx1">
                    <a:lumMod val="65000"/>
                    <a:lumOff val="35000"/>
                  </a:schemeClr>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54" name="Google Shape;54;p9"/>
          <p:cNvSpPr txBox="1">
            <a:spLocks noGrp="1"/>
          </p:cNvSpPr>
          <p:nvPr>
            <p:ph type="body" idx="2"/>
          </p:nvPr>
        </p:nvSpPr>
        <p:spPr>
          <a:xfrm>
            <a:off x="10128448" y="3815539"/>
            <a:ext cx="2063552" cy="2582135"/>
          </a:xfrm>
          <a:prstGeom prst="rect">
            <a:avLst/>
          </a:prstGeom>
          <a:noFill/>
          <a:ln>
            <a:noFill/>
          </a:ln>
        </p:spPr>
        <p:txBody>
          <a:bodyPr spcFirstLastPara="1" wrap="square" lIns="0" tIns="45700" rIns="0" bIns="45700" anchor="ctr" anchorCtr="0">
            <a:noAutofit/>
          </a:bodyPr>
          <a:lstStyle>
            <a:lvl1pPr marL="608853" lvl="0" indent="-304427" algn="l">
              <a:lnSpc>
                <a:spcPct val="100000"/>
              </a:lnSpc>
              <a:spcBef>
                <a:spcPts val="0"/>
              </a:spcBef>
              <a:spcAft>
                <a:spcPts val="0"/>
              </a:spcAft>
              <a:buClr>
                <a:schemeClr val="lt1"/>
              </a:buClr>
              <a:buSzPts val="800"/>
              <a:buNone/>
              <a:defRPr sz="1800">
                <a:solidFill>
                  <a:schemeClr val="lt1"/>
                </a:solidFill>
                <a:latin typeface="+mj-lt"/>
              </a:defRPr>
            </a:lvl1pPr>
            <a:lvl2pPr marL="1217706" lvl="1" indent="-304427" algn="l">
              <a:lnSpc>
                <a:spcPct val="100000"/>
              </a:lnSpc>
              <a:spcBef>
                <a:spcPts val="0"/>
              </a:spcBef>
              <a:spcAft>
                <a:spcPts val="0"/>
              </a:spcAft>
              <a:buClr>
                <a:schemeClr val="lt1"/>
              </a:buClr>
              <a:buSzPts val="800"/>
              <a:buNone/>
              <a:defRPr sz="1065">
                <a:solidFill>
                  <a:schemeClr val="lt1"/>
                </a:solidFill>
              </a:defRPr>
            </a:lvl2pPr>
            <a:lvl3pPr marL="1826560" lvl="2" indent="-304427" algn="l">
              <a:lnSpc>
                <a:spcPct val="100000"/>
              </a:lnSpc>
              <a:spcBef>
                <a:spcPts val="0"/>
              </a:spcBef>
              <a:spcAft>
                <a:spcPts val="0"/>
              </a:spcAft>
              <a:buClr>
                <a:schemeClr val="lt1"/>
              </a:buClr>
              <a:buSzPts val="800"/>
              <a:buNone/>
              <a:defRPr sz="1065">
                <a:solidFill>
                  <a:schemeClr val="lt1"/>
                </a:solidFill>
              </a:defRPr>
            </a:lvl3pPr>
            <a:lvl4pPr marL="2435413" lvl="3" indent="-304427" algn="l">
              <a:lnSpc>
                <a:spcPct val="100000"/>
              </a:lnSpc>
              <a:spcBef>
                <a:spcPts val="0"/>
              </a:spcBef>
              <a:spcAft>
                <a:spcPts val="0"/>
              </a:spcAft>
              <a:buClr>
                <a:schemeClr val="lt1"/>
              </a:buClr>
              <a:buSzPts val="800"/>
              <a:buNone/>
              <a:defRPr sz="1065">
                <a:solidFill>
                  <a:schemeClr val="lt1"/>
                </a:solidFill>
              </a:defRPr>
            </a:lvl4pPr>
            <a:lvl5pPr marL="3044266" lvl="4" indent="-304427" algn="l">
              <a:lnSpc>
                <a:spcPct val="100000"/>
              </a:lnSpc>
              <a:spcBef>
                <a:spcPts val="0"/>
              </a:spcBef>
              <a:spcAft>
                <a:spcPts val="0"/>
              </a:spcAft>
              <a:buClr>
                <a:schemeClr val="lt1"/>
              </a:buClr>
              <a:buSzPts val="800"/>
              <a:buNone/>
              <a:defRPr sz="1065">
                <a:solidFill>
                  <a:schemeClr val="lt1"/>
                </a:solidFill>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Tree>
    <p:extLst>
      <p:ext uri="{BB962C8B-B14F-4D97-AF65-F5344CB8AC3E}">
        <p14:creationId xmlns:p14="http://schemas.microsoft.com/office/powerpoint/2010/main" val="747952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0"/>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75000"/>
                  <a:lumOff val="25000"/>
                </a:schemeClr>
              </a:solidFill>
            </a:endParaRPr>
          </a:p>
        </p:txBody>
      </p:sp>
      <p:sp>
        <p:nvSpPr>
          <p:cNvPr id="2" name="Rectangle 1">
            <a:extLst>
              <a:ext uri="{FF2B5EF4-FFF2-40B4-BE49-F238E27FC236}">
                <a16:creationId xmlns:a16="http://schemas.microsoft.com/office/drawing/2014/main" id="{8FCCC910-3FFA-490D-B0D1-5740A49CB16B}"/>
              </a:ext>
            </a:extLst>
          </p:cNvPr>
          <p:cNvSpPr/>
          <p:nvPr userDrawn="1"/>
        </p:nvSpPr>
        <p:spPr>
          <a:xfrm>
            <a:off x="76200" y="742950"/>
            <a:ext cx="12039600" cy="603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16B703D5-B730-A4D1-56C5-43194DBDC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9089" y="6115050"/>
            <a:ext cx="2572791" cy="553509"/>
          </a:xfrm>
          <a:prstGeom prst="rect">
            <a:avLst/>
          </a:prstGeom>
        </p:spPr>
      </p:pic>
      <p:sp>
        <p:nvSpPr>
          <p:cNvPr id="3" name="TextBox 2">
            <a:extLst>
              <a:ext uri="{FF2B5EF4-FFF2-40B4-BE49-F238E27FC236}">
                <a16:creationId xmlns:a16="http://schemas.microsoft.com/office/drawing/2014/main" id="{7DE7DC88-7AB9-33D7-CECD-EEA0333D8006}"/>
              </a:ext>
            </a:extLst>
          </p:cNvPr>
          <p:cNvSpPr txBox="1"/>
          <p:nvPr userDrawn="1"/>
        </p:nvSpPr>
        <p:spPr>
          <a:xfrm>
            <a:off x="117295" y="6493267"/>
            <a:ext cx="5851989" cy="246221"/>
          </a:xfrm>
          <a:prstGeom prst="rect">
            <a:avLst/>
          </a:prstGeom>
          <a:noFill/>
        </p:spPr>
        <p:txBody>
          <a:bodyPr wrap="square" rtlCol="0">
            <a:spAutoFit/>
          </a:bodyPr>
          <a:lstStyle/>
          <a:p>
            <a:r>
              <a:rPr lang="en-US" sz="1000">
                <a:solidFill>
                  <a:schemeClr val="bg1">
                    <a:lumMod val="65000"/>
                  </a:schemeClr>
                </a:solidFill>
              </a:rPr>
              <a:t>HEALTHY CHOICES MODULES FOR GRADE 6 STUDENTS – OVERVIEW FOR STAFF</a:t>
            </a:r>
          </a:p>
        </p:txBody>
      </p:sp>
    </p:spTree>
    <p:extLst>
      <p:ext uri="{BB962C8B-B14F-4D97-AF65-F5344CB8AC3E}">
        <p14:creationId xmlns:p14="http://schemas.microsoft.com/office/powerpoint/2010/main" val="3450802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0"/>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75000"/>
                  <a:lumOff val="25000"/>
                </a:schemeClr>
              </a:solidFill>
            </a:endParaRPr>
          </a:p>
        </p:txBody>
      </p:sp>
      <p:sp>
        <p:nvSpPr>
          <p:cNvPr id="2" name="Rectangle 1">
            <a:extLst>
              <a:ext uri="{FF2B5EF4-FFF2-40B4-BE49-F238E27FC236}">
                <a16:creationId xmlns:a16="http://schemas.microsoft.com/office/drawing/2014/main" id="{8FCCC910-3FFA-490D-B0D1-5740A49CB16B}"/>
              </a:ext>
            </a:extLst>
          </p:cNvPr>
          <p:cNvSpPr/>
          <p:nvPr userDrawn="1"/>
        </p:nvSpPr>
        <p:spPr>
          <a:xfrm>
            <a:off x="76200" y="1208972"/>
            <a:ext cx="12039600" cy="556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A colorful symbol with a white background&#10;&#10;Description automatically generated">
            <a:extLst>
              <a:ext uri="{FF2B5EF4-FFF2-40B4-BE49-F238E27FC236}">
                <a16:creationId xmlns:a16="http://schemas.microsoft.com/office/drawing/2014/main" id="{462BF95A-F351-CC10-A560-46AA65FBE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093" y="1806230"/>
            <a:ext cx="3240388" cy="324554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49B4788-745E-CE42-FCE5-69BB539DD6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619484" cy="1208972"/>
          </a:xfrm>
          <a:prstGeom prst="rect">
            <a:avLst/>
          </a:prstGeom>
        </p:spPr>
      </p:pic>
    </p:spTree>
    <p:extLst>
      <p:ext uri="{BB962C8B-B14F-4D97-AF65-F5344CB8AC3E}">
        <p14:creationId xmlns:p14="http://schemas.microsoft.com/office/powerpoint/2010/main" val="582315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710B-F70C-CA24-C4FC-3BBD2CFBC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CDEF6-6FB8-D0E1-0762-062CF576A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BAAB2-24C4-0904-300D-96FFFF043641}"/>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8DC1276F-B78C-6170-2F51-20C9E54E1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40FAA-8C4B-A129-9ABA-5885785034B5}"/>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1199479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6669-44FC-8146-9641-CBB20ED84D02}"/>
              </a:ext>
            </a:extLst>
          </p:cNvPr>
          <p:cNvSpPr>
            <a:spLocks noGrp="1"/>
          </p:cNvSpPr>
          <p:nvPr>
            <p:ph type="title"/>
          </p:nvPr>
        </p:nvSpPr>
        <p:spPr>
          <a:xfrm>
            <a:off x="3241964" y="252090"/>
            <a:ext cx="8471697" cy="6516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7879073-2390-BE46-B89D-D5EF8D707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MHO001_Logo_RGB.png">
            <a:extLst>
              <a:ext uri="{FF2B5EF4-FFF2-40B4-BE49-F238E27FC236}">
                <a16:creationId xmlns:a16="http://schemas.microsoft.com/office/drawing/2014/main" id="{B656E4CE-9A78-405B-84C3-32D022BCF4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174" y="294102"/>
            <a:ext cx="2641600" cy="567611"/>
          </a:xfrm>
          <a:prstGeom prst="rect">
            <a:avLst/>
          </a:prstGeom>
        </p:spPr>
      </p:pic>
      <p:cxnSp>
        <p:nvCxnSpPr>
          <p:cNvPr id="5" name="Straight Connector 4">
            <a:extLst>
              <a:ext uri="{FF2B5EF4-FFF2-40B4-BE49-F238E27FC236}">
                <a16:creationId xmlns:a16="http://schemas.microsoft.com/office/drawing/2014/main" id="{57093325-C4CD-40B1-B248-3B046714B691}"/>
              </a:ext>
            </a:extLst>
          </p:cNvPr>
          <p:cNvCxnSpPr>
            <a:cxnSpLocks/>
          </p:cNvCxnSpPr>
          <p:nvPr userDrawn="1"/>
        </p:nvCxnSpPr>
        <p:spPr>
          <a:xfrm>
            <a:off x="259174" y="1084854"/>
            <a:ext cx="11673652" cy="0"/>
          </a:xfrm>
          <a:prstGeom prst="line">
            <a:avLst/>
          </a:prstGeom>
          <a:ln w="6350" cmpd="sng">
            <a:solidFill>
              <a:srgbClr val="6D6E7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786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6370816"/>
            <a:ext cx="12192000" cy="21082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75000"/>
                  <a:lumOff val="25000"/>
                </a:schemeClr>
              </a:solidFill>
            </a:endParaRPr>
          </a:p>
        </p:txBody>
      </p:sp>
      <p:pic>
        <p:nvPicPr>
          <p:cNvPr id="5" name="Picture 4">
            <a:extLst>
              <a:ext uri="{FF2B5EF4-FFF2-40B4-BE49-F238E27FC236}">
                <a16:creationId xmlns:a16="http://schemas.microsoft.com/office/drawing/2014/main" id="{79E142B6-2860-4EA7-B1E2-2F6AF41829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8" y="70813"/>
            <a:ext cx="3010347" cy="647644"/>
          </a:xfrm>
          <a:prstGeom prst="rect">
            <a:avLst/>
          </a:prstGeom>
        </p:spPr>
      </p:pic>
      <p:grpSp>
        <p:nvGrpSpPr>
          <p:cNvPr id="10" name="Group 9" descr="image of the web address, youtube channel, twitter account for School Mental Health Ontario.  Image also includes the student reference group's instagram account and the web address for jack dot org">
            <a:extLst>
              <a:ext uri="{FF2B5EF4-FFF2-40B4-BE49-F238E27FC236}">
                <a16:creationId xmlns:a16="http://schemas.microsoft.com/office/drawing/2014/main" id="{50014677-6110-4F96-A927-70941C879345}"/>
              </a:ext>
            </a:extLst>
          </p:cNvPr>
          <p:cNvGrpSpPr/>
          <p:nvPr userDrawn="1"/>
        </p:nvGrpSpPr>
        <p:grpSpPr>
          <a:xfrm>
            <a:off x="76198" y="4535167"/>
            <a:ext cx="9458612" cy="1823509"/>
            <a:chOff x="179602" y="4268286"/>
            <a:chExt cx="9458612" cy="1823509"/>
          </a:xfrm>
        </p:grpSpPr>
        <p:sp>
          <p:nvSpPr>
            <p:cNvPr id="11" name="TextBox 10">
              <a:extLst>
                <a:ext uri="{FF2B5EF4-FFF2-40B4-BE49-F238E27FC236}">
                  <a16:creationId xmlns:a16="http://schemas.microsoft.com/office/drawing/2014/main" id="{5E7A3885-25EC-47BB-B9C6-A9D8D15623A8}"/>
                </a:ext>
              </a:extLst>
            </p:cNvPr>
            <p:cNvSpPr txBox="1"/>
            <p:nvPr/>
          </p:nvSpPr>
          <p:spPr>
            <a:xfrm>
              <a:off x="539933" y="4639916"/>
              <a:ext cx="8356601" cy="1191816"/>
            </a:xfrm>
            <a:prstGeom prst="round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solidFill>
                    <a:srgbClr val="40008D"/>
                  </a:solidFill>
                </a:rPr>
                <a:t>@SMHO_SMSO</a:t>
              </a:r>
            </a:p>
            <a:p>
              <a:pPr>
                <a:spcAft>
                  <a:spcPts val="600"/>
                </a:spcAft>
              </a:pPr>
              <a:r>
                <a:rPr lang="en-US">
                  <a:solidFill>
                    <a:srgbClr val="40008D"/>
                  </a:solidFill>
                </a:rPr>
                <a:t>@ThriveSMH</a:t>
              </a:r>
            </a:p>
            <a:p>
              <a:pPr>
                <a:spcAft>
                  <a:spcPts val="600"/>
                </a:spcAft>
              </a:pPr>
              <a:r>
                <a:rPr lang="en-US">
                  <a:solidFill>
                    <a:srgbClr val="40008D"/>
                  </a:solidFill>
                  <a:cs typeface="Arial"/>
                </a:rPr>
                <a:t>School Mental Health Ontario</a:t>
              </a:r>
            </a:p>
          </p:txBody>
        </p:sp>
        <p:sp>
          <p:nvSpPr>
            <p:cNvPr id="12" name="TextBox 11">
              <a:extLst>
                <a:ext uri="{FF2B5EF4-FFF2-40B4-BE49-F238E27FC236}">
                  <a16:creationId xmlns:a16="http://schemas.microsoft.com/office/drawing/2014/main" id="{2A8AD360-EDC4-4809-B5AB-AAF296B79A16}"/>
                </a:ext>
              </a:extLst>
            </p:cNvPr>
            <p:cNvSpPr txBox="1"/>
            <p:nvPr/>
          </p:nvSpPr>
          <p:spPr>
            <a:xfrm>
              <a:off x="179602" y="4268286"/>
              <a:ext cx="2548778" cy="473251"/>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008C"/>
                  </a:solidFill>
                  <a:effectLst/>
                  <a:uLnTx/>
                  <a:uFillTx/>
                  <a:latin typeface="+mn-lt"/>
                  <a:ea typeface="+mn-ea"/>
                  <a:cs typeface="Calibri" panose="020F0502020204030204" pitchFamily="34" charset="0"/>
                </a:rPr>
                <a:t>www.smho-smso.ca</a:t>
              </a:r>
            </a:p>
          </p:txBody>
        </p:sp>
        <p:pic>
          <p:nvPicPr>
            <p:cNvPr id="13" name="Picture 2" descr="Logo Twitter icon transparent PNG">
              <a:extLst>
                <a:ext uri="{FF2B5EF4-FFF2-40B4-BE49-F238E27FC236}">
                  <a16:creationId xmlns:a16="http://schemas.microsoft.com/office/drawing/2014/main" id="{5942C80C-5E30-414C-A5FC-BDECBC565F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13" t="11207" r="9915" b="11207"/>
            <a:stretch/>
          </p:blipFill>
          <p:spPr bwMode="auto">
            <a:xfrm>
              <a:off x="286171" y="4699478"/>
              <a:ext cx="324883" cy="314404"/>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4" descr="Why Instagram's new icon and interface suck">
              <a:extLst>
                <a:ext uri="{FF2B5EF4-FFF2-40B4-BE49-F238E27FC236}">
                  <a16:creationId xmlns:a16="http://schemas.microsoft.com/office/drawing/2014/main" id="{B31CEA53-D4B1-4DD1-9E33-211C92BFC5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7087" y="5078158"/>
              <a:ext cx="323967" cy="314404"/>
            </a:xfrm>
            <a:prstGeom prst="round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96564E3-E5A7-41BE-AFA1-87A69546DF71}"/>
                </a:ext>
              </a:extLst>
            </p:cNvPr>
            <p:cNvSpPr txBox="1"/>
            <p:nvPr/>
          </p:nvSpPr>
          <p:spPr>
            <a:xfrm>
              <a:off x="179602" y="5692821"/>
              <a:ext cx="9458612" cy="398974"/>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0008C"/>
                  </a:solidFill>
                  <a:effectLst/>
                  <a:uLnTx/>
                  <a:uFillTx/>
                  <a:latin typeface="+mn-lt"/>
                  <a:ea typeface="+mn-ea"/>
                  <a:cs typeface="Calibri" panose="020F0502020204030204" pitchFamily="34" charset="0"/>
                </a:rPr>
                <a:t>Partner Youth Resource Hub: </a:t>
              </a:r>
              <a:r>
                <a:rPr kumimoji="0" lang="en-US" sz="1600" b="0" i="0" u="none" strike="noStrike" kern="1200" cap="none" spc="0" normalizeH="0" baseline="0" noProof="0">
                  <a:ln>
                    <a:noFill/>
                  </a:ln>
                  <a:solidFill>
                    <a:srgbClr val="40008C"/>
                  </a:solidFill>
                  <a:effectLst/>
                  <a:uLnTx/>
                  <a:uFillTx/>
                  <a:latin typeface="+mn-lt"/>
                  <a:ea typeface="+mn-ea"/>
                  <a:cs typeface="Calibri" panose="020F0502020204030204" pitchFamily="34" charset="0"/>
                </a:rPr>
                <a:t>www.jack.org/covid</a:t>
              </a:r>
            </a:p>
          </p:txBody>
        </p:sp>
        <p:pic>
          <p:nvPicPr>
            <p:cNvPr id="16" name="Picture 6">
              <a:extLst>
                <a:ext uri="{FF2B5EF4-FFF2-40B4-BE49-F238E27FC236}">
                  <a16:creationId xmlns:a16="http://schemas.microsoft.com/office/drawing/2014/main" id="{7F69B3EB-6AB9-415C-A1D6-6D31D5F4FBE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22" t="21612" r="14918" b="21611"/>
            <a:stretch/>
          </p:blipFill>
          <p:spPr bwMode="auto">
            <a:xfrm>
              <a:off x="286171" y="5459331"/>
              <a:ext cx="324883" cy="255983"/>
            </a:xfrm>
            <a:prstGeom prst="roundRect">
              <a:avLst/>
            </a:prstGeom>
            <a:noFill/>
            <a:extLst>
              <a:ext uri="{909E8E84-426E-40DD-AFC4-6F175D3DCCD1}">
                <a14:hiddenFill xmlns:a14="http://schemas.microsoft.com/office/drawing/2010/main">
                  <a:solidFill>
                    <a:srgbClr val="FFFFFF"/>
                  </a:solidFill>
                </a14:hiddenFill>
              </a:ext>
            </a:extLst>
          </p:spPr>
        </p:pic>
      </p:grpSp>
      <p:sp>
        <p:nvSpPr>
          <p:cNvPr id="3" name="Picture Placeholder 2">
            <a:extLst>
              <a:ext uri="{FF2B5EF4-FFF2-40B4-BE49-F238E27FC236}">
                <a16:creationId xmlns:a16="http://schemas.microsoft.com/office/drawing/2014/main" id="{3C5A82B3-F176-4E8A-ABDE-735438CB45EC}"/>
              </a:ext>
            </a:extLst>
          </p:cNvPr>
          <p:cNvSpPr>
            <a:spLocks noGrp="1"/>
          </p:cNvSpPr>
          <p:nvPr>
            <p:ph type="pic" sz="quarter" idx="10"/>
          </p:nvPr>
        </p:nvSpPr>
        <p:spPr>
          <a:xfrm>
            <a:off x="252413" y="1166813"/>
            <a:ext cx="4432300" cy="3032125"/>
          </a:xfrm>
        </p:spPr>
        <p:txBody>
          <a:bodyPr/>
          <a:lstStyle/>
          <a:p>
            <a:endParaRPr lang="en-CA"/>
          </a:p>
        </p:txBody>
      </p:sp>
    </p:spTree>
    <p:extLst>
      <p:ext uri="{BB962C8B-B14F-4D97-AF65-F5344CB8AC3E}">
        <p14:creationId xmlns:p14="http://schemas.microsoft.com/office/powerpoint/2010/main" val="260130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1F2D464-297A-A741-479F-596988CA797D}"/>
              </a:ext>
            </a:extLst>
          </p:cNvPr>
          <p:cNvSpPr/>
          <p:nvPr userDrawn="1"/>
        </p:nvSpPr>
        <p:spPr>
          <a:xfrm>
            <a:off x="0" y="1"/>
            <a:ext cx="12192000" cy="685800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75000"/>
                  <a:lumOff val="25000"/>
                </a:schemeClr>
              </a:solidFill>
            </a:endParaRPr>
          </a:p>
        </p:txBody>
      </p:sp>
      <p:sp>
        <p:nvSpPr>
          <p:cNvPr id="23" name="Rectangle 22">
            <a:extLst>
              <a:ext uri="{FF2B5EF4-FFF2-40B4-BE49-F238E27FC236}">
                <a16:creationId xmlns:a16="http://schemas.microsoft.com/office/drawing/2014/main" id="{49FD98E1-5811-A560-CB1C-95A6F3196DB4}"/>
              </a:ext>
            </a:extLst>
          </p:cNvPr>
          <p:cNvSpPr/>
          <p:nvPr userDrawn="1"/>
        </p:nvSpPr>
        <p:spPr>
          <a:xfrm>
            <a:off x="76201" y="85725"/>
            <a:ext cx="12039600" cy="669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userDrawn="1"/>
        </p:nvSpPr>
        <p:spPr>
          <a:xfrm>
            <a:off x="76199" y="5858848"/>
            <a:ext cx="12039601" cy="9160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7" b="0" i="0">
              <a:latin typeface="Arial" panose="020B0604020202020204" pitchFamily="34" charset="0"/>
            </a:endParaRPr>
          </a:p>
        </p:txBody>
      </p:sp>
      <p:pic>
        <p:nvPicPr>
          <p:cNvPr id="9" name="Picture 8">
            <a:extLst>
              <a:ext uri="{FF2B5EF4-FFF2-40B4-BE49-F238E27FC236}">
                <a16:creationId xmlns:a16="http://schemas.microsoft.com/office/drawing/2014/main" id="{464B7CE1-D185-AA4F-BB5F-6F03188A17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6066" y="1624549"/>
            <a:ext cx="2776146" cy="2772724"/>
          </a:xfrm>
          <a:prstGeom prst="rect">
            <a:avLst/>
          </a:prstGeom>
        </p:spPr>
      </p:pic>
      <p:sp>
        <p:nvSpPr>
          <p:cNvPr id="10" name="TextBox 9">
            <a:extLst>
              <a:ext uri="{FF2B5EF4-FFF2-40B4-BE49-F238E27FC236}">
                <a16:creationId xmlns:a16="http://schemas.microsoft.com/office/drawing/2014/main" id="{456E6089-38B2-5A4A-A729-DB9E1D8D02BB}"/>
              </a:ext>
            </a:extLst>
          </p:cNvPr>
          <p:cNvSpPr txBox="1"/>
          <p:nvPr userDrawn="1"/>
        </p:nvSpPr>
        <p:spPr>
          <a:xfrm>
            <a:off x="3713412" y="2584812"/>
            <a:ext cx="1828800" cy="1077218"/>
          </a:xfrm>
          <a:prstGeom prst="rect">
            <a:avLst/>
          </a:prstGeom>
          <a:noFill/>
        </p:spPr>
        <p:txBody>
          <a:bodyPr wrap="square" rtlCol="0">
            <a:spAutoFit/>
          </a:bodyPr>
          <a:lstStyle/>
          <a:p>
            <a:r>
              <a:rPr lang="en-US" sz="3200" b="1" i="0">
                <a:solidFill>
                  <a:schemeClr val="bg1"/>
                </a:solidFill>
                <a:latin typeface="Arial" panose="020B0604020202020204" pitchFamily="34" charset="0"/>
                <a:cs typeface="Arial" panose="020B0604020202020204" pitchFamily="34" charset="0"/>
              </a:rPr>
              <a:t>ABOUT US</a:t>
            </a:r>
          </a:p>
        </p:txBody>
      </p:sp>
      <p:sp>
        <p:nvSpPr>
          <p:cNvPr id="12" name="TextBox 11">
            <a:extLst>
              <a:ext uri="{FF2B5EF4-FFF2-40B4-BE49-F238E27FC236}">
                <a16:creationId xmlns:a16="http://schemas.microsoft.com/office/drawing/2014/main" id="{4D0E59A1-D714-644D-BF95-6210885E817F}"/>
              </a:ext>
            </a:extLst>
          </p:cNvPr>
          <p:cNvSpPr txBox="1"/>
          <p:nvPr userDrawn="1"/>
        </p:nvSpPr>
        <p:spPr>
          <a:xfrm>
            <a:off x="5847012" y="1624549"/>
            <a:ext cx="7203440" cy="1920526"/>
          </a:xfrm>
          <a:prstGeom prst="rect">
            <a:avLst/>
          </a:prstGeom>
          <a:noFill/>
        </p:spPr>
        <p:txBody>
          <a:bodyPr wrap="square" rtlCol="0">
            <a:spAutoFit/>
          </a:bodyPr>
          <a:lstStyle/>
          <a:p>
            <a:pPr>
              <a:lnSpc>
                <a:spcPct val="90000"/>
              </a:lnSpc>
            </a:pPr>
            <a:r>
              <a:rPr lang="en-US" sz="4400" b="1" i="0">
                <a:solidFill>
                  <a:srgbClr val="40008C"/>
                </a:solidFill>
                <a:latin typeface="Arial" panose="020B0604020202020204" pitchFamily="34" charset="0"/>
                <a:cs typeface="Arial" panose="020B0604020202020204" pitchFamily="34" charset="0"/>
              </a:rPr>
              <a:t>School</a:t>
            </a:r>
            <a:br>
              <a:rPr lang="en-US" sz="4400" b="1" i="0">
                <a:solidFill>
                  <a:srgbClr val="40008C"/>
                </a:solidFill>
                <a:latin typeface="Arial" panose="020B0604020202020204" pitchFamily="34" charset="0"/>
                <a:cs typeface="Arial" panose="020B0604020202020204" pitchFamily="34" charset="0"/>
              </a:rPr>
            </a:br>
            <a:r>
              <a:rPr lang="en-US" sz="4400" b="1" i="0">
                <a:solidFill>
                  <a:srgbClr val="40008C"/>
                </a:solidFill>
                <a:latin typeface="Arial" panose="020B0604020202020204" pitchFamily="34" charset="0"/>
                <a:cs typeface="Arial" panose="020B0604020202020204" pitchFamily="34" charset="0"/>
              </a:rPr>
              <a:t>Mental Health</a:t>
            </a:r>
            <a:br>
              <a:rPr lang="en-US" sz="4400" b="1" i="0">
                <a:solidFill>
                  <a:srgbClr val="40008C"/>
                </a:solidFill>
                <a:latin typeface="Arial" panose="020B0604020202020204" pitchFamily="34" charset="0"/>
                <a:cs typeface="Arial" panose="020B0604020202020204" pitchFamily="34" charset="0"/>
              </a:rPr>
            </a:br>
            <a:r>
              <a:rPr lang="en-US" sz="4400" b="1" i="0">
                <a:solidFill>
                  <a:srgbClr val="40008C"/>
                </a:solidFill>
                <a:latin typeface="Arial" panose="020B0604020202020204" pitchFamily="34" charset="0"/>
                <a:cs typeface="Arial" panose="020B0604020202020204" pitchFamily="34" charset="0"/>
              </a:rPr>
              <a:t>Ontario</a:t>
            </a:r>
          </a:p>
        </p:txBody>
      </p:sp>
      <p:sp>
        <p:nvSpPr>
          <p:cNvPr id="13" name="TextBox 12">
            <a:extLst>
              <a:ext uri="{FF2B5EF4-FFF2-40B4-BE49-F238E27FC236}">
                <a16:creationId xmlns:a16="http://schemas.microsoft.com/office/drawing/2014/main" id="{6ED5E512-0ED8-5445-AE40-BD421FFC89B2}"/>
              </a:ext>
            </a:extLst>
          </p:cNvPr>
          <p:cNvSpPr txBox="1"/>
          <p:nvPr userDrawn="1"/>
        </p:nvSpPr>
        <p:spPr>
          <a:xfrm>
            <a:off x="5847013" y="3554918"/>
            <a:ext cx="6344987" cy="1569660"/>
          </a:xfrm>
          <a:prstGeom prst="rect">
            <a:avLst/>
          </a:prstGeom>
          <a:noFill/>
        </p:spPr>
        <p:txBody>
          <a:bodyPr wrap="square" rtlCol="0">
            <a:spAutoFit/>
          </a:bodyPr>
          <a:lstStyle/>
          <a:p>
            <a:pPr>
              <a:lnSpc>
                <a:spcPct val="100000"/>
              </a:lnSpc>
            </a:pPr>
            <a:r>
              <a:rPr lang="en-US" sz="3200" b="1" i="0">
                <a:solidFill>
                  <a:srgbClr val="528316"/>
                </a:solidFill>
                <a:latin typeface="Arial" panose="020B0604020202020204" pitchFamily="34" charset="0"/>
                <a:cs typeface="Arial" panose="020B0604020202020204" pitchFamily="34" charset="0"/>
              </a:rPr>
              <a:t>We work together with Ontario school districts to support student mental health</a:t>
            </a:r>
          </a:p>
        </p:txBody>
      </p:sp>
      <p:sp>
        <p:nvSpPr>
          <p:cNvPr id="11" name="Rectangle 10">
            <a:extLst>
              <a:ext uri="{FF2B5EF4-FFF2-40B4-BE49-F238E27FC236}">
                <a16:creationId xmlns:a16="http://schemas.microsoft.com/office/drawing/2014/main" id="{48AE087A-F6B4-FF09-0398-9F26793E072D}"/>
              </a:ext>
            </a:extLst>
          </p:cNvPr>
          <p:cNvSpPr/>
          <p:nvPr userDrawn="1"/>
        </p:nvSpPr>
        <p:spPr>
          <a:xfrm>
            <a:off x="0" y="6370816"/>
            <a:ext cx="12192000" cy="210820"/>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lumMod val="75000"/>
                  <a:lumOff val="25000"/>
                </a:schemeClr>
              </a:solidFill>
            </a:endParaRPr>
          </a:p>
        </p:txBody>
      </p:sp>
      <p:grpSp>
        <p:nvGrpSpPr>
          <p:cNvPr id="14" name="Group 13" descr="image of the web address, youtube channel, twitter account for School Mental Health Ontario.  Image also includes the student reference group's instagram account and the web address for jack dot org">
            <a:extLst>
              <a:ext uri="{FF2B5EF4-FFF2-40B4-BE49-F238E27FC236}">
                <a16:creationId xmlns:a16="http://schemas.microsoft.com/office/drawing/2014/main" id="{03F4ABCF-638F-18FF-67DE-669522335582}"/>
              </a:ext>
            </a:extLst>
          </p:cNvPr>
          <p:cNvGrpSpPr/>
          <p:nvPr userDrawn="1"/>
        </p:nvGrpSpPr>
        <p:grpSpPr>
          <a:xfrm>
            <a:off x="209363" y="4445781"/>
            <a:ext cx="9982202" cy="1831739"/>
            <a:chOff x="179602" y="4268286"/>
            <a:chExt cx="9458612" cy="1831739"/>
          </a:xfrm>
        </p:grpSpPr>
        <p:sp>
          <p:nvSpPr>
            <p:cNvPr id="16" name="TextBox 15">
              <a:extLst>
                <a:ext uri="{FF2B5EF4-FFF2-40B4-BE49-F238E27FC236}">
                  <a16:creationId xmlns:a16="http://schemas.microsoft.com/office/drawing/2014/main" id="{E4C92AE4-A64B-A061-3C97-02138EF84F3A}"/>
                </a:ext>
              </a:extLst>
            </p:cNvPr>
            <p:cNvSpPr txBox="1"/>
            <p:nvPr/>
          </p:nvSpPr>
          <p:spPr>
            <a:xfrm>
              <a:off x="539933" y="4639916"/>
              <a:ext cx="8356601" cy="1191816"/>
            </a:xfrm>
            <a:prstGeom prst="round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solidFill>
                    <a:srgbClr val="40008D"/>
                  </a:solidFill>
                  <a:latin typeface="Arial" panose="020B0604020202020204" pitchFamily="34" charset="0"/>
                  <a:cs typeface="Arial" panose="020B0604020202020204" pitchFamily="34" charset="0"/>
                </a:rPr>
                <a:t>@SMHO_SMSO</a:t>
              </a:r>
            </a:p>
            <a:p>
              <a:pPr>
                <a:spcAft>
                  <a:spcPts val="600"/>
                </a:spcAft>
              </a:pPr>
              <a:r>
                <a:rPr lang="en-US">
                  <a:solidFill>
                    <a:srgbClr val="40008D"/>
                  </a:solidFill>
                  <a:latin typeface="Arial" panose="020B0604020202020204" pitchFamily="34" charset="0"/>
                  <a:cs typeface="Arial" panose="020B0604020202020204" pitchFamily="34" charset="0"/>
                </a:rPr>
                <a:t>@ThriveSMH</a:t>
              </a:r>
            </a:p>
            <a:p>
              <a:pPr>
                <a:spcAft>
                  <a:spcPts val="600"/>
                </a:spcAft>
              </a:pPr>
              <a:r>
                <a:rPr lang="en-US">
                  <a:solidFill>
                    <a:srgbClr val="40008D"/>
                  </a:solidFill>
                  <a:latin typeface="Arial" panose="020B0604020202020204" pitchFamily="34" charset="0"/>
                  <a:cs typeface="Arial" panose="020B0604020202020204" pitchFamily="34" charset="0"/>
                </a:rPr>
                <a:t>School Mental Health Ontario</a:t>
              </a:r>
            </a:p>
          </p:txBody>
        </p:sp>
        <p:sp>
          <p:nvSpPr>
            <p:cNvPr id="17" name="TextBox 16">
              <a:extLst>
                <a:ext uri="{FF2B5EF4-FFF2-40B4-BE49-F238E27FC236}">
                  <a16:creationId xmlns:a16="http://schemas.microsoft.com/office/drawing/2014/main" id="{82D7D5B1-FA04-2AC3-F477-EAEBA646443A}"/>
                </a:ext>
              </a:extLst>
            </p:cNvPr>
            <p:cNvSpPr txBox="1"/>
            <p:nvPr/>
          </p:nvSpPr>
          <p:spPr>
            <a:xfrm>
              <a:off x="179602" y="4268286"/>
              <a:ext cx="2548778" cy="473251"/>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008C"/>
                  </a:solidFill>
                  <a:effectLst/>
                  <a:uLnTx/>
                  <a:uFillTx/>
                  <a:latin typeface="Arial" panose="020B0604020202020204" pitchFamily="34" charset="0"/>
                  <a:ea typeface="+mn-ea"/>
                  <a:cs typeface="Arial" panose="020B0604020202020204" pitchFamily="34" charset="0"/>
                </a:rPr>
                <a:t>www.smho-smso.ca</a:t>
              </a:r>
            </a:p>
          </p:txBody>
        </p:sp>
        <p:pic>
          <p:nvPicPr>
            <p:cNvPr id="18" name="Picture 2" descr="Logo Twitter icon transparent PNG">
              <a:extLst>
                <a:ext uri="{FF2B5EF4-FFF2-40B4-BE49-F238E27FC236}">
                  <a16:creationId xmlns:a16="http://schemas.microsoft.com/office/drawing/2014/main" id="{B2094B68-D259-3508-64F1-4B635BD830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13" t="11207" r="9915" b="11207"/>
            <a:stretch/>
          </p:blipFill>
          <p:spPr bwMode="auto">
            <a:xfrm>
              <a:off x="286171" y="4699478"/>
              <a:ext cx="324883" cy="314404"/>
            </a:xfrm>
            <a:prstGeom prst="roundRect">
              <a:avLst/>
            </a:prstGeom>
            <a:noFill/>
            <a:extLst>
              <a:ext uri="{909E8E84-426E-40DD-AFC4-6F175D3DCCD1}">
                <a14:hiddenFill xmlns:a14="http://schemas.microsoft.com/office/drawing/2010/main">
                  <a:solidFill>
                    <a:srgbClr val="FFFFFF"/>
                  </a:solidFill>
                </a14:hiddenFill>
              </a:ext>
            </a:extLst>
          </p:spPr>
        </p:pic>
        <p:pic>
          <p:nvPicPr>
            <p:cNvPr id="19" name="Picture 4" descr="Why Instagram's new icon and interface suck">
              <a:extLst>
                <a:ext uri="{FF2B5EF4-FFF2-40B4-BE49-F238E27FC236}">
                  <a16:creationId xmlns:a16="http://schemas.microsoft.com/office/drawing/2014/main" id="{252869D2-0472-5EAE-758E-E1EFAA87B5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7087" y="5078158"/>
              <a:ext cx="323967" cy="314404"/>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D0EA0C8-4038-A65F-768B-4166479DF0B3}"/>
                </a:ext>
              </a:extLst>
            </p:cNvPr>
            <p:cNvSpPr txBox="1"/>
            <p:nvPr/>
          </p:nvSpPr>
          <p:spPr>
            <a:xfrm>
              <a:off x="179602" y="5692821"/>
              <a:ext cx="9458612" cy="407204"/>
            </a:xfrm>
            <a:prstGeom prst="round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008C"/>
                  </a:solidFill>
                  <a:effectLst/>
                  <a:uLnTx/>
                  <a:uFillTx/>
                  <a:latin typeface="+mn-lt"/>
                  <a:ea typeface="+mn-ea"/>
                  <a:cs typeface="Calibri" panose="020F0502020204030204" pitchFamily="34" charset="0"/>
                </a:rPr>
                <a:t>www. Smho-smso.ca/students</a:t>
              </a:r>
            </a:p>
          </p:txBody>
        </p:sp>
        <p:pic>
          <p:nvPicPr>
            <p:cNvPr id="21" name="Picture 6">
              <a:extLst>
                <a:ext uri="{FF2B5EF4-FFF2-40B4-BE49-F238E27FC236}">
                  <a16:creationId xmlns:a16="http://schemas.microsoft.com/office/drawing/2014/main" id="{E8A125F3-0A7B-8D5E-88AC-85DD01305C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022" t="21612" r="14918" b="21611"/>
            <a:stretch/>
          </p:blipFill>
          <p:spPr bwMode="auto">
            <a:xfrm>
              <a:off x="286171" y="5459331"/>
              <a:ext cx="324883" cy="255983"/>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B837D678-59D4-DC5D-1440-7F6C1845E8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02" y="68462"/>
            <a:ext cx="3745085" cy="805715"/>
          </a:xfrm>
          <a:prstGeom prst="rect">
            <a:avLst/>
          </a:prstGeom>
        </p:spPr>
      </p:pic>
    </p:spTree>
    <p:extLst>
      <p:ext uri="{BB962C8B-B14F-4D97-AF65-F5344CB8AC3E}">
        <p14:creationId xmlns:p14="http://schemas.microsoft.com/office/powerpoint/2010/main" val="3754718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MHO001_Logo_RGB.png">
            <a:extLst>
              <a:ext uri="{FF2B5EF4-FFF2-40B4-BE49-F238E27FC236}">
                <a16:creationId xmlns:a16="http://schemas.microsoft.com/office/drawing/2014/main" id="{9F7F4402-F27A-466C-BE69-8651BC38EB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067" y="6250438"/>
            <a:ext cx="2641600" cy="567611"/>
          </a:xfrm>
          <a:prstGeom prst="rect">
            <a:avLst/>
          </a:prstGeom>
        </p:spPr>
      </p:pic>
      <p:cxnSp>
        <p:nvCxnSpPr>
          <p:cNvPr id="6" name="Straight Connector 5">
            <a:extLst>
              <a:ext uri="{FF2B5EF4-FFF2-40B4-BE49-F238E27FC236}">
                <a16:creationId xmlns:a16="http://schemas.microsoft.com/office/drawing/2014/main" id="{99AA6D8C-EAA8-4668-9D21-04C85F37E599}"/>
              </a:ext>
            </a:extLst>
          </p:cNvPr>
          <p:cNvCxnSpPr>
            <a:cxnSpLocks/>
          </p:cNvCxnSpPr>
          <p:nvPr userDrawn="1"/>
        </p:nvCxnSpPr>
        <p:spPr>
          <a:xfrm>
            <a:off x="246674" y="6205494"/>
            <a:ext cx="11673652" cy="0"/>
          </a:xfrm>
          <a:prstGeom prst="line">
            <a:avLst/>
          </a:prstGeom>
          <a:ln w="6350" cmpd="sng">
            <a:solidFill>
              <a:srgbClr val="6D6E7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1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A8DF6-CB3F-42E3-9258-02EF72999C89}"/>
              </a:ext>
            </a:extLst>
          </p:cNvPr>
          <p:cNvSpPr/>
          <p:nvPr userDrawn="1"/>
        </p:nvSpPr>
        <p:spPr>
          <a:xfrm>
            <a:off x="0" y="1"/>
            <a:ext cx="12192000" cy="6857999"/>
          </a:xfrm>
          <a:prstGeom prst="rect">
            <a:avLst/>
          </a:prstGeom>
          <a:gradFill flip="none" rotWithShape="1">
            <a:gsLst>
              <a:gs pos="0">
                <a:srgbClr val="45247E"/>
              </a:gs>
              <a:gs pos="10000">
                <a:srgbClr val="403182"/>
              </a:gs>
              <a:gs pos="20000">
                <a:srgbClr val="35478E"/>
              </a:gs>
              <a:gs pos="87000">
                <a:srgbClr val="50B15D"/>
              </a:gs>
              <a:gs pos="74000">
                <a:srgbClr val="34A87E"/>
              </a:gs>
              <a:gs pos="60000">
                <a:srgbClr val="0097B7"/>
              </a:gs>
              <a:gs pos="46000">
                <a:srgbClr val="0079B2"/>
              </a:gs>
              <a:gs pos="100000">
                <a:srgbClr val="62BB46"/>
              </a:gs>
              <a:gs pos="31000">
                <a:srgbClr val="2A549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a:solidFill>
                <a:schemeClr val="tx1">
                  <a:lumMod val="75000"/>
                  <a:lumOff val="25000"/>
                </a:schemeClr>
              </a:solidFill>
            </a:endParaRPr>
          </a:p>
        </p:txBody>
      </p:sp>
      <p:sp>
        <p:nvSpPr>
          <p:cNvPr id="2" name="TextBox 1">
            <a:extLst>
              <a:ext uri="{FF2B5EF4-FFF2-40B4-BE49-F238E27FC236}">
                <a16:creationId xmlns:a16="http://schemas.microsoft.com/office/drawing/2014/main" id="{6C5B867D-3AFD-3C43-BB99-CA3DEC8B7F29}"/>
              </a:ext>
            </a:extLst>
          </p:cNvPr>
          <p:cNvSpPr txBox="1"/>
          <p:nvPr userDrawn="1"/>
        </p:nvSpPr>
        <p:spPr>
          <a:xfrm>
            <a:off x="117295" y="6493267"/>
            <a:ext cx="5851989" cy="246221"/>
          </a:xfrm>
          <a:prstGeom prst="rect">
            <a:avLst/>
          </a:prstGeom>
          <a:noFill/>
        </p:spPr>
        <p:txBody>
          <a:bodyPr wrap="square" rtlCol="0">
            <a:spAutoFit/>
          </a:bodyPr>
          <a:lstStyle/>
          <a:p>
            <a:r>
              <a:rPr lang="en-US" sz="1000">
                <a:solidFill>
                  <a:schemeClr val="bg1">
                    <a:lumMod val="65000"/>
                  </a:schemeClr>
                </a:solidFill>
              </a:rPr>
              <a:t>HEALTHY CHOICES MODULES FOR GRADE 6 STUDENTS – OVERVIEW FOR STAFF</a:t>
            </a:r>
          </a:p>
        </p:txBody>
      </p:sp>
    </p:spTree>
    <p:extLst>
      <p:ext uri="{BB962C8B-B14F-4D97-AF65-F5344CB8AC3E}">
        <p14:creationId xmlns:p14="http://schemas.microsoft.com/office/powerpoint/2010/main" val="3533506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vincial">
    <p:spTree>
      <p:nvGrpSpPr>
        <p:cNvPr id="1" name=""/>
        <p:cNvGrpSpPr/>
        <p:nvPr/>
      </p:nvGrpSpPr>
      <p:grpSpPr>
        <a:xfrm>
          <a:off x="0" y="0"/>
          <a:ext cx="0" cy="0"/>
          <a:chOff x="0" y="0"/>
          <a:chExt cx="0" cy="0"/>
        </a:xfrm>
      </p:grpSpPr>
      <p:pic>
        <p:nvPicPr>
          <p:cNvPr id="11" name="Picture 10" descr="SMHO-002_Powerpoint_v15.jpg">
            <a:extLst>
              <a:ext uri="{FF2B5EF4-FFF2-40B4-BE49-F238E27FC236}">
                <a16:creationId xmlns:a16="http://schemas.microsoft.com/office/drawing/2014/main" id="{6E08ED4E-B610-0541-B8EF-E2397CE492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642495" y="5628444"/>
            <a:ext cx="1549505" cy="1227187"/>
          </a:xfrm>
          <a:prstGeom prst="rect">
            <a:avLst/>
          </a:prstGeom>
        </p:spPr>
      </p:pic>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a:xfrm>
            <a:off x="489174" y="1396770"/>
            <a:ext cx="11282616" cy="520904"/>
          </a:xfrm>
          <a:prstGeom prst="rect">
            <a:avLst/>
          </a:prstGeom>
        </p:spPr>
        <p:txBody>
          <a:bodyPr/>
          <a:lstStyle>
            <a:lvl1pPr>
              <a:defRPr sz="4000">
                <a:solidFill>
                  <a:srgbClr val="40008D"/>
                </a:solidFill>
                <a:latin typeface="Century Gothic" panose="020B0502020202020204" pitchFamily="34" charset="0"/>
                <a:cs typeface="Calibri" panose="020F0502020204030204" pitchFamily="34" charset="0"/>
              </a:defRPr>
            </a:lvl1pPr>
          </a:lstStyle>
          <a:p>
            <a:r>
              <a:rPr lang="en-US"/>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489174" y="2032986"/>
            <a:ext cx="11282616" cy="4067353"/>
          </a:xfrm>
          <a:prstGeom prst="rect">
            <a:avLst/>
          </a:prstGeom>
        </p:spPr>
        <p:txBody>
          <a:bodyPr/>
          <a:lstStyle>
            <a:lvl1pPr marL="152400" indent="0">
              <a:buClrTx/>
              <a:buSzPct val="75000"/>
              <a:buFont typeface="Arial" panose="020B0604020202020204" pitchFamily="34" charset="0"/>
              <a:buNone/>
              <a:defRPr sz="2400">
                <a:solidFill>
                  <a:schemeClr val="tx1"/>
                </a:solidFill>
                <a:latin typeface="+mj-lt"/>
                <a:cs typeface="Calibri" panose="020F0502020204030204" pitchFamily="34" charset="0"/>
              </a:defRPr>
            </a:lvl1pPr>
            <a:lvl2pPr marL="342900" indent="-342900">
              <a:buClrTx/>
              <a:buFont typeface="Arial" panose="020B0604020202020204" pitchFamily="34" charset="0"/>
              <a:buChar char="•"/>
              <a:defRPr sz="2400">
                <a:solidFill>
                  <a:schemeClr val="tx1"/>
                </a:solidFill>
                <a:latin typeface="+mj-lt"/>
                <a:cs typeface="Calibri" panose="020F0502020204030204" pitchFamily="34" charset="0"/>
              </a:defRPr>
            </a:lvl2pPr>
            <a:lvl3pPr marL="342900" indent="-342900">
              <a:buClrTx/>
              <a:buFont typeface="Arial" panose="020B0604020202020204" pitchFamily="34" charset="0"/>
              <a:buChar char="•"/>
              <a:defRPr sz="2400">
                <a:solidFill>
                  <a:schemeClr val="tx1"/>
                </a:solidFill>
                <a:latin typeface="+mj-lt"/>
                <a:cs typeface="Calibri" panose="020F0502020204030204" pitchFamily="34" charset="0"/>
              </a:defRPr>
            </a:lvl3pPr>
            <a:lvl4pPr marL="342900" indent="-342900">
              <a:buClrTx/>
              <a:buFont typeface="Arial" panose="020B0604020202020204" pitchFamily="34" charset="0"/>
              <a:buChar char="•"/>
              <a:defRPr sz="2400">
                <a:solidFill>
                  <a:schemeClr val="tx1"/>
                </a:solidFill>
                <a:latin typeface="+mj-lt"/>
                <a:cs typeface="Calibri" panose="020F0502020204030204" pitchFamily="34" charset="0"/>
              </a:defRPr>
            </a:lvl4pPr>
            <a:lvl5pPr marL="342900" indent="-342900">
              <a:buClrTx/>
              <a:buFont typeface="Arial" panose="020B0604020202020204" pitchFamily="34" charset="0"/>
              <a:buChar char="•"/>
              <a:defRPr sz="2400">
                <a:solidFill>
                  <a:schemeClr val="tx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7"/>
          </a:p>
        </p:txBody>
      </p:sp>
      <p:pic>
        <p:nvPicPr>
          <p:cNvPr id="6" name="Google Shape;12;p1" descr="SMHO001_Logo_RGB.png">
            <a:extLst>
              <a:ext uri="{FF2B5EF4-FFF2-40B4-BE49-F238E27FC236}">
                <a16:creationId xmlns:a16="http://schemas.microsoft.com/office/drawing/2014/main" id="{061F6792-F9FF-4582-91E4-B30C63955757}"/>
              </a:ext>
            </a:extLst>
          </p:cNvPr>
          <p:cNvPicPr preferRelativeResize="0"/>
          <p:nvPr userDrawn="1"/>
        </p:nvPicPr>
        <p:blipFill rotWithShape="1">
          <a:blip r:embed="rId3">
            <a:alphaModFix/>
          </a:blip>
          <a:srcRect/>
          <a:stretch/>
        </p:blipFill>
        <p:spPr>
          <a:xfrm>
            <a:off x="406400" y="305116"/>
            <a:ext cx="3048000" cy="654935"/>
          </a:xfrm>
          <a:prstGeom prst="rect">
            <a:avLst/>
          </a:prstGeom>
          <a:noFill/>
          <a:ln>
            <a:noFill/>
          </a:ln>
        </p:spPr>
      </p:pic>
    </p:spTree>
    <p:extLst>
      <p:ext uri="{BB962C8B-B14F-4D97-AF65-F5344CB8AC3E}">
        <p14:creationId xmlns:p14="http://schemas.microsoft.com/office/powerpoint/2010/main" val="2368757590"/>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p:txBody>
          <a:bodyPr/>
          <a:lstStyle>
            <a:lvl1pPr>
              <a:defRPr b="1"/>
            </a:lvl1pPr>
          </a:lstStyle>
          <a:p>
            <a:r>
              <a:rPr lang="en-US"/>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694760" y="1417934"/>
            <a:ext cx="8101510" cy="5187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0FE2C8BB-522B-4D63-BD19-B30B5DA30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5475" y="5749966"/>
            <a:ext cx="1013138" cy="1011889"/>
          </a:xfrm>
          <a:prstGeom prst="rect">
            <a:avLst/>
          </a:prstGeom>
        </p:spPr>
      </p:pic>
    </p:spTree>
    <p:extLst>
      <p:ext uri="{BB962C8B-B14F-4D97-AF65-F5344CB8AC3E}">
        <p14:creationId xmlns:p14="http://schemas.microsoft.com/office/powerpoint/2010/main" val="1047737527"/>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p:txBody>
          <a:bodyPr/>
          <a:lstStyle>
            <a:lvl1pPr>
              <a:defRPr b="1"/>
            </a:lvl1pPr>
          </a:lstStyle>
          <a:p>
            <a:r>
              <a:rPr lang="en-US"/>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694760" y="1417934"/>
            <a:ext cx="8101510" cy="5187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0FE2C8BB-522B-4D63-BD19-B30B5DA30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671" y="71963"/>
            <a:ext cx="1013138" cy="1011889"/>
          </a:xfrm>
          <a:prstGeom prst="rect">
            <a:avLst/>
          </a:prstGeom>
        </p:spPr>
      </p:pic>
    </p:spTree>
    <p:extLst>
      <p:ext uri="{BB962C8B-B14F-4D97-AF65-F5344CB8AC3E}">
        <p14:creationId xmlns:p14="http://schemas.microsoft.com/office/powerpoint/2010/main" val="1203485614"/>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37244" y="1760755"/>
            <a:ext cx="9547232" cy="520904"/>
          </a:xfrm>
        </p:spPr>
        <p:txBody>
          <a:bodyPr/>
          <a:lstStyle>
            <a:lvl1pPr>
              <a:defRPr sz="4395" b="0">
                <a:latin typeface="Century Gothic" panose="020B0502020202020204" pitchFamily="34" charset="0"/>
              </a:defRPr>
            </a:lvl1pPr>
          </a:lstStyle>
          <a:p>
            <a:r>
              <a:rPr lang="en-US"/>
              <a:t>Click to edit Master title style</a:t>
            </a:r>
            <a:endParaRPr lang="fr-CA"/>
          </a:p>
        </p:txBody>
      </p:sp>
      <p:sp>
        <p:nvSpPr>
          <p:cNvPr id="3" name="Date Placeholder 2"/>
          <p:cNvSpPr>
            <a:spLocks noGrp="1"/>
          </p:cNvSpPr>
          <p:nvPr>
            <p:ph type="dt" sz="half" idx="10"/>
          </p:nvPr>
        </p:nvSpPr>
        <p:spPr/>
        <p:txBody>
          <a:bodyPr/>
          <a:lstStyle/>
          <a:p>
            <a:pPr defTabSz="913280">
              <a:defRPr/>
            </a:pPr>
            <a:fld id="{AEB12031-C570-4297-B6BA-F50743E9A164}" type="datetimeFigureOut">
              <a:rPr lang="fr-CA" sz="1798" smtClean="0">
                <a:solidFill>
                  <a:srgbClr val="000000"/>
                </a:solidFill>
              </a:rPr>
              <a:pPr defTabSz="913280">
                <a:defRPr/>
              </a:pPr>
              <a:t>2025-11-25</a:t>
            </a:fld>
            <a:endParaRPr lang="fr-CA" sz="1798">
              <a:solidFill>
                <a:srgbClr val="000000"/>
              </a:solidFill>
            </a:endParaRPr>
          </a:p>
        </p:txBody>
      </p:sp>
      <p:sp>
        <p:nvSpPr>
          <p:cNvPr id="4" name="Footer Placeholder 3"/>
          <p:cNvSpPr>
            <a:spLocks noGrp="1"/>
          </p:cNvSpPr>
          <p:nvPr>
            <p:ph type="ftr" sz="quarter" idx="11"/>
          </p:nvPr>
        </p:nvSpPr>
        <p:spPr/>
        <p:txBody>
          <a:bodyPr/>
          <a:lstStyle/>
          <a:p>
            <a:pPr defTabSz="913280">
              <a:defRPr/>
            </a:pPr>
            <a:endParaRPr lang="fr-CA" sz="1798">
              <a:solidFill>
                <a:srgbClr val="000000"/>
              </a:solidFill>
            </a:endParaRPr>
          </a:p>
        </p:txBody>
      </p:sp>
      <p:sp>
        <p:nvSpPr>
          <p:cNvPr id="5" name="Slide Number Placeholder 4"/>
          <p:cNvSpPr>
            <a:spLocks noGrp="1"/>
          </p:cNvSpPr>
          <p:nvPr>
            <p:ph type="sldNum" sz="quarter" idx="12"/>
          </p:nvPr>
        </p:nvSpPr>
        <p:spPr/>
        <p:txBody>
          <a:bodyPr/>
          <a:lstStyle/>
          <a:p>
            <a:pPr defTabSz="913280">
              <a:defRPr/>
            </a:pPr>
            <a:fld id="{6A4227A6-FA18-47E4-BFCC-B76CC80C676A}" type="slidenum">
              <a:rPr lang="fr-CA" sz="1798" smtClean="0">
                <a:solidFill>
                  <a:srgbClr val="000000"/>
                </a:solidFill>
              </a:rPr>
              <a:pPr defTabSz="913280">
                <a:defRPr/>
              </a:pPr>
              <a:t>‹#›</a:t>
            </a:fld>
            <a:endParaRPr lang="fr-CA" sz="1798">
              <a:solidFill>
                <a:srgbClr val="000000"/>
              </a:solidFill>
            </a:endParaRPr>
          </a:p>
        </p:txBody>
      </p:sp>
    </p:spTree>
    <p:extLst>
      <p:ext uri="{BB962C8B-B14F-4D97-AF65-F5344CB8AC3E}">
        <p14:creationId xmlns:p14="http://schemas.microsoft.com/office/powerpoint/2010/main" val="41272310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SMHO-002_Powerpoint_v15.jpg">
            <a:extLst>
              <a:ext uri="{FF2B5EF4-FFF2-40B4-BE49-F238E27FC236}">
                <a16:creationId xmlns:a16="http://schemas.microsoft.com/office/drawing/2014/main" id="{6E08ED4E-B610-0541-B8EF-E2397CE492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4139325"/>
            <a:ext cx="12192000" cy="2716309"/>
          </a:xfrm>
          <a:prstGeom prst="rect">
            <a:avLst/>
          </a:prstGeom>
        </p:spPr>
      </p:pic>
      <p:sp>
        <p:nvSpPr>
          <p:cNvPr id="7" name="Title 6">
            <a:extLst>
              <a:ext uri="{FF2B5EF4-FFF2-40B4-BE49-F238E27FC236}">
                <a16:creationId xmlns:a16="http://schemas.microsoft.com/office/drawing/2014/main" id="{9C8F5FF3-D333-014F-9ED4-42BB7857F942}"/>
              </a:ext>
            </a:extLst>
          </p:cNvPr>
          <p:cNvSpPr>
            <a:spLocks noGrp="1"/>
          </p:cNvSpPr>
          <p:nvPr>
            <p:ph type="title"/>
          </p:nvPr>
        </p:nvSpPr>
        <p:spPr>
          <a:xfrm>
            <a:off x="2896123" y="252090"/>
            <a:ext cx="8817538" cy="651636"/>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27E0F347-E412-C243-B4A3-C793C1686C97}"/>
              </a:ext>
            </a:extLst>
          </p:cNvPr>
          <p:cNvSpPr>
            <a:spLocks noGrp="1"/>
          </p:cNvSpPr>
          <p:nvPr>
            <p:ph sz="quarter" idx="10"/>
          </p:nvPr>
        </p:nvSpPr>
        <p:spPr>
          <a:xfrm>
            <a:off x="1137246" y="2414253"/>
            <a:ext cx="7614073" cy="3792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bject 5">
            <a:extLst>
              <a:ext uri="{FF2B5EF4-FFF2-40B4-BE49-F238E27FC236}">
                <a16:creationId xmlns:a16="http://schemas.microsoft.com/office/drawing/2014/main" id="{0545C2F4-01BD-854D-A59A-F774A38389AE}"/>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0"/>
          </a:p>
        </p:txBody>
      </p:sp>
      <p:pic>
        <p:nvPicPr>
          <p:cNvPr id="6" name="Picture 5">
            <a:extLst>
              <a:ext uri="{FF2B5EF4-FFF2-40B4-BE49-F238E27FC236}">
                <a16:creationId xmlns:a16="http://schemas.microsoft.com/office/drawing/2014/main" id="{B45BEE20-1017-4E78-9216-2CD0400519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82" y="200915"/>
            <a:ext cx="2638341" cy="567611"/>
          </a:xfrm>
          <a:prstGeom prst="rect">
            <a:avLst/>
          </a:prstGeom>
        </p:spPr>
      </p:pic>
    </p:spTree>
    <p:extLst>
      <p:ext uri="{BB962C8B-B14F-4D97-AF65-F5344CB8AC3E}">
        <p14:creationId xmlns:p14="http://schemas.microsoft.com/office/powerpoint/2010/main" val="403420686"/>
      </p:ext>
    </p:extLst>
  </p:cSld>
  <p:clrMapOvr>
    <a:masterClrMapping/>
  </p:clrMapOvr>
  <p:hf sldNum="0" hdr="0" ftr="0" dt="0"/>
  <p:extLst>
    <p:ext uri="{DCECCB84-F9BA-43D5-87BE-67443E8EF086}">
      <p15:sldGuideLst xmlns:p15="http://schemas.microsoft.com/office/powerpoint/2012/main">
        <p15:guide id="1" orient="horz" pos="1622">
          <p15:clr>
            <a:srgbClr val="FBAE40"/>
          </p15:clr>
        </p15:guide>
        <p15:guide id="2" pos="2880">
          <p15:clr>
            <a:srgbClr val="FBAE40"/>
          </p15:clr>
        </p15:guide>
        <p15:guide id="3"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2307-BC4B-CF70-6503-A9FCEE0CF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AA026-22B6-1718-0EC6-0C6BDEDAA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376569-107C-6EEC-4EAE-EBECA344DC4E}"/>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F9FA55DE-29E0-3B17-097A-C109250A2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224A6-2215-6E9F-037B-486A18326137}"/>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3421611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reserve="1" userDrawn="1">
  <p:cSld name="1_Title Slide">
    <p:spTree>
      <p:nvGrpSpPr>
        <p:cNvPr id="1" name="Shape 18"/>
        <p:cNvGrpSpPr/>
        <p:nvPr/>
      </p:nvGrpSpPr>
      <p:grpSpPr>
        <a:xfrm>
          <a:off x="0" y="0"/>
          <a:ext cx="0" cy="0"/>
          <a:chOff x="0" y="0"/>
          <a:chExt cx="0" cy="0"/>
        </a:xfrm>
      </p:grpSpPr>
      <p:pic>
        <p:nvPicPr>
          <p:cNvPr id="8" name="Picture 7">
            <a:extLst>
              <a:ext uri="{FF2B5EF4-FFF2-40B4-BE49-F238E27FC236}">
                <a16:creationId xmlns:a16="http://schemas.microsoft.com/office/drawing/2014/main" id="{0B04950F-E82D-4545-8721-70504212A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74" y="6250439"/>
            <a:ext cx="2638341" cy="567611"/>
          </a:xfrm>
          <a:prstGeom prst="rect">
            <a:avLst/>
          </a:prstGeom>
        </p:spPr>
      </p:pic>
    </p:spTree>
    <p:extLst>
      <p:ext uri="{BB962C8B-B14F-4D97-AF65-F5344CB8AC3E}">
        <p14:creationId xmlns:p14="http://schemas.microsoft.com/office/powerpoint/2010/main" val="2684780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6010660"/>
            <a:ext cx="12192000" cy="9160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887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B7C-9E16-9147-B2BE-59529A2A7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BF412E-9D3F-BE4B-BEE8-F1764CC57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31BC6-09FC-344E-9361-5EF79F019B9F}"/>
              </a:ext>
            </a:extLst>
          </p:cNvPr>
          <p:cNvSpPr>
            <a:spLocks noGrp="1"/>
          </p:cNvSpPr>
          <p:nvPr>
            <p:ph type="dt" sz="half" idx="10"/>
          </p:nvPr>
        </p:nvSpPr>
        <p:spPr/>
        <p:txBody>
          <a:bodyPr/>
          <a:lstStyle/>
          <a:p>
            <a:fld id="{7A528A2C-76DA-4547-8826-6E90172A9E40}" type="datetimeFigureOut">
              <a:rPr lang="en-US" smtClean="0"/>
              <a:t>11/25/2025</a:t>
            </a:fld>
            <a:endParaRPr lang="en-US"/>
          </a:p>
        </p:txBody>
      </p:sp>
      <p:sp>
        <p:nvSpPr>
          <p:cNvPr id="5" name="Footer Placeholder 4">
            <a:extLst>
              <a:ext uri="{FF2B5EF4-FFF2-40B4-BE49-F238E27FC236}">
                <a16:creationId xmlns:a16="http://schemas.microsoft.com/office/drawing/2014/main" id="{16264A6B-E9F2-EC43-A701-25F7AE592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22A26-7B50-EF4A-8943-1D66A0B4B3E8}"/>
              </a:ext>
            </a:extLst>
          </p:cNvPr>
          <p:cNvSpPr>
            <a:spLocks noGrp="1"/>
          </p:cNvSpPr>
          <p:nvPr>
            <p:ph type="sldNum" sz="quarter" idx="12"/>
          </p:nvPr>
        </p:nvSpPr>
        <p:spPr/>
        <p:txBody>
          <a:bodyPr/>
          <a:lstStyle/>
          <a:p>
            <a:fld id="{6791D90D-69F8-2743-8A0E-B06F3EF1207E}" type="slidenum">
              <a:rPr lang="en-US" smtClean="0"/>
              <a:t>‹#›</a:t>
            </a:fld>
            <a:endParaRPr lang="en-US"/>
          </a:p>
        </p:txBody>
      </p:sp>
    </p:spTree>
    <p:extLst>
      <p:ext uri="{BB962C8B-B14F-4D97-AF65-F5344CB8AC3E}">
        <p14:creationId xmlns:p14="http://schemas.microsoft.com/office/powerpoint/2010/main" val="405466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4D61301-01DA-4859-AB7B-E88215DD50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9821"/>
            <a:ext cx="12180573" cy="1501191"/>
          </a:xfrm>
          <a:prstGeom prst="rect">
            <a:avLst/>
          </a:prstGeom>
        </p:spPr>
      </p:pic>
      <p:sp>
        <p:nvSpPr>
          <p:cNvPr id="2" name="Title 1"/>
          <p:cNvSpPr>
            <a:spLocks noGrp="1"/>
          </p:cNvSpPr>
          <p:nvPr>
            <p:ph type="ctrTitle"/>
          </p:nvPr>
        </p:nvSpPr>
        <p:spPr>
          <a:xfrm>
            <a:off x="848412" y="1770469"/>
            <a:ext cx="10633436" cy="1843668"/>
          </a:xfrm>
        </p:spPr>
        <p:txBody>
          <a:bodyPr wrap="square" anchor="t"/>
          <a:lstStyle>
            <a:lvl1pPr algn="ctr">
              <a:defRPr sz="4000">
                <a:solidFill>
                  <a:srgbClr val="40008C"/>
                </a:solidFill>
              </a:defRPr>
            </a:lvl1pPr>
          </a:lstStyle>
          <a:p>
            <a:r>
              <a:rPr lang="en-US"/>
              <a:t>Click to edit Master title style</a:t>
            </a:r>
            <a:endParaRPr lang="en-CA"/>
          </a:p>
        </p:txBody>
      </p:sp>
      <p:sp>
        <p:nvSpPr>
          <p:cNvPr id="5" name="Text Placeholder 4">
            <a:extLst>
              <a:ext uri="{FF2B5EF4-FFF2-40B4-BE49-F238E27FC236}">
                <a16:creationId xmlns:a16="http://schemas.microsoft.com/office/drawing/2014/main" id="{5DA1F4FC-B1CA-5746-A850-C00FFBB57320}"/>
              </a:ext>
            </a:extLst>
          </p:cNvPr>
          <p:cNvSpPr>
            <a:spLocks noGrp="1"/>
          </p:cNvSpPr>
          <p:nvPr>
            <p:ph type="body" sz="quarter" idx="10"/>
          </p:nvPr>
        </p:nvSpPr>
        <p:spPr>
          <a:xfrm>
            <a:off x="848412" y="3893237"/>
            <a:ext cx="10567448" cy="914400"/>
          </a:xfrm>
        </p:spPr>
        <p:txBody>
          <a:bodyPr/>
          <a:lstStyle>
            <a:lvl1pPr marL="0" indent="0" algn="ctr">
              <a:buNone/>
              <a:defRPr sz="2400" b="1">
                <a:solidFill>
                  <a:schemeClr val="tx1">
                    <a:lumMod val="65000"/>
                    <a:lumOff val="35000"/>
                  </a:schemeClr>
                </a:solidFill>
              </a:defRPr>
            </a:lvl1pPr>
            <a:lvl2pPr marL="608854" indent="0">
              <a:buNone/>
              <a:defRPr/>
            </a:lvl2pPr>
          </a:lstStyle>
          <a:p>
            <a:pPr lvl="0"/>
            <a:r>
              <a:rPr lang="en-US"/>
              <a:t>Click to edit Master text styles</a:t>
            </a:r>
          </a:p>
        </p:txBody>
      </p:sp>
      <p:pic>
        <p:nvPicPr>
          <p:cNvPr id="7" name="Picture 6" descr="SMHO001_Logo_RGB.png">
            <a:extLst>
              <a:ext uri="{FF2B5EF4-FFF2-40B4-BE49-F238E27FC236}">
                <a16:creationId xmlns:a16="http://schemas.microsoft.com/office/drawing/2014/main" id="{D4E71564-2145-4183-B023-8F27F1B086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7" y="6250438"/>
            <a:ext cx="2641600" cy="567611"/>
          </a:xfrm>
          <a:prstGeom prst="rect">
            <a:avLst/>
          </a:prstGeom>
        </p:spPr>
      </p:pic>
      <p:cxnSp>
        <p:nvCxnSpPr>
          <p:cNvPr id="8" name="Straight Connector 7">
            <a:extLst>
              <a:ext uri="{FF2B5EF4-FFF2-40B4-BE49-F238E27FC236}">
                <a16:creationId xmlns:a16="http://schemas.microsoft.com/office/drawing/2014/main" id="{7D3CC562-A3FE-46D0-B562-3BF40E2E7D5B}"/>
              </a:ext>
            </a:extLst>
          </p:cNvPr>
          <p:cNvCxnSpPr/>
          <p:nvPr userDrawn="1"/>
        </p:nvCxnSpPr>
        <p:spPr>
          <a:xfrm>
            <a:off x="246674" y="6205494"/>
            <a:ext cx="11673652"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586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preserve="1">
  <p:cSld name="4_Title and Content">
    <p:spTree>
      <p:nvGrpSpPr>
        <p:cNvPr id="1" name="Shape 49"/>
        <p:cNvGrpSpPr/>
        <p:nvPr/>
      </p:nvGrpSpPr>
      <p:grpSpPr>
        <a:xfrm>
          <a:off x="0" y="0"/>
          <a:ext cx="0" cy="0"/>
          <a:chOff x="0" y="0"/>
          <a:chExt cx="0" cy="0"/>
        </a:xfrm>
      </p:grpSpPr>
      <p:pic>
        <p:nvPicPr>
          <p:cNvPr id="6" name="Google Shape;50;p9" descr="SMHO-002_Powerpoint_v16.jpg">
            <a:extLst>
              <a:ext uri="{FF2B5EF4-FFF2-40B4-BE49-F238E27FC236}">
                <a16:creationId xmlns:a16="http://schemas.microsoft.com/office/drawing/2014/main" id="{A220D23D-A4AE-4F0C-AD17-817BDB5A9255}"/>
              </a:ext>
            </a:extLst>
          </p:cNvPr>
          <p:cNvPicPr preferRelativeResize="0"/>
          <p:nvPr userDrawn="1"/>
        </p:nvPicPr>
        <p:blipFill rotWithShape="1">
          <a:blip r:embed="rId2">
            <a:alphaModFix/>
          </a:blip>
          <a:srcRect l="50971" t="35216" r="16938"/>
          <a:stretch/>
        </p:blipFill>
        <p:spPr>
          <a:xfrm>
            <a:off x="8279476" y="2416621"/>
            <a:ext cx="3912524" cy="4441379"/>
          </a:xfrm>
          <a:prstGeom prst="rect">
            <a:avLst/>
          </a:prstGeom>
          <a:noFill/>
          <a:ln>
            <a:noFill/>
          </a:ln>
        </p:spPr>
      </p:pic>
      <p:sp>
        <p:nvSpPr>
          <p:cNvPr id="51" name="Google Shape;51;p9"/>
          <p:cNvSpPr txBox="1">
            <a:spLocks noGrp="1"/>
          </p:cNvSpPr>
          <p:nvPr>
            <p:ph type="title"/>
          </p:nvPr>
        </p:nvSpPr>
        <p:spPr>
          <a:xfrm>
            <a:off x="439721" y="390677"/>
            <a:ext cx="10026564"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439721" y="1455878"/>
            <a:ext cx="5925910"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
                <a:srgbClr val="6D6E71"/>
              </a:buClr>
              <a:buSzPct val="100000"/>
              <a:buFontTx/>
              <a:buBlip>
                <a:blip r:embed="rId3"/>
              </a:buBlip>
              <a:defRPr>
                <a:solidFill>
                  <a:schemeClr val="tx1">
                    <a:lumMod val="65000"/>
                    <a:lumOff val="35000"/>
                  </a:schemeClr>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54" name="Google Shape;54;p9"/>
          <p:cNvSpPr txBox="1">
            <a:spLocks noGrp="1"/>
          </p:cNvSpPr>
          <p:nvPr>
            <p:ph type="body" idx="2"/>
          </p:nvPr>
        </p:nvSpPr>
        <p:spPr>
          <a:xfrm>
            <a:off x="10128448" y="3815539"/>
            <a:ext cx="2063552" cy="2582135"/>
          </a:xfrm>
          <a:prstGeom prst="rect">
            <a:avLst/>
          </a:prstGeom>
          <a:noFill/>
          <a:ln>
            <a:noFill/>
          </a:ln>
        </p:spPr>
        <p:txBody>
          <a:bodyPr spcFirstLastPara="1" wrap="square" lIns="0" tIns="45700" rIns="0" bIns="45700" anchor="ctr" anchorCtr="0">
            <a:noAutofit/>
          </a:bodyPr>
          <a:lstStyle>
            <a:lvl1pPr marL="608853" lvl="0" indent="-304427" algn="l">
              <a:lnSpc>
                <a:spcPct val="100000"/>
              </a:lnSpc>
              <a:spcBef>
                <a:spcPts val="0"/>
              </a:spcBef>
              <a:spcAft>
                <a:spcPts val="0"/>
              </a:spcAft>
              <a:buClr>
                <a:schemeClr val="lt1"/>
              </a:buClr>
              <a:buSzPts val="800"/>
              <a:buNone/>
              <a:defRPr sz="1800">
                <a:solidFill>
                  <a:schemeClr val="lt1"/>
                </a:solidFill>
                <a:latin typeface="+mj-lt"/>
              </a:defRPr>
            </a:lvl1pPr>
            <a:lvl2pPr marL="1217706" lvl="1" indent="-304427" algn="l">
              <a:lnSpc>
                <a:spcPct val="100000"/>
              </a:lnSpc>
              <a:spcBef>
                <a:spcPts val="0"/>
              </a:spcBef>
              <a:spcAft>
                <a:spcPts val="0"/>
              </a:spcAft>
              <a:buClr>
                <a:schemeClr val="lt1"/>
              </a:buClr>
              <a:buSzPts val="800"/>
              <a:buNone/>
              <a:defRPr sz="1065">
                <a:solidFill>
                  <a:schemeClr val="lt1"/>
                </a:solidFill>
              </a:defRPr>
            </a:lvl2pPr>
            <a:lvl3pPr marL="1826560" lvl="2" indent="-304427" algn="l">
              <a:lnSpc>
                <a:spcPct val="100000"/>
              </a:lnSpc>
              <a:spcBef>
                <a:spcPts val="0"/>
              </a:spcBef>
              <a:spcAft>
                <a:spcPts val="0"/>
              </a:spcAft>
              <a:buClr>
                <a:schemeClr val="lt1"/>
              </a:buClr>
              <a:buSzPts val="800"/>
              <a:buNone/>
              <a:defRPr sz="1065">
                <a:solidFill>
                  <a:schemeClr val="lt1"/>
                </a:solidFill>
              </a:defRPr>
            </a:lvl3pPr>
            <a:lvl4pPr marL="2435413" lvl="3" indent="-304427" algn="l">
              <a:lnSpc>
                <a:spcPct val="100000"/>
              </a:lnSpc>
              <a:spcBef>
                <a:spcPts val="0"/>
              </a:spcBef>
              <a:spcAft>
                <a:spcPts val="0"/>
              </a:spcAft>
              <a:buClr>
                <a:schemeClr val="lt1"/>
              </a:buClr>
              <a:buSzPts val="800"/>
              <a:buNone/>
              <a:defRPr sz="1065">
                <a:solidFill>
                  <a:schemeClr val="lt1"/>
                </a:solidFill>
              </a:defRPr>
            </a:lvl4pPr>
            <a:lvl5pPr marL="3044266" lvl="4" indent="-304427" algn="l">
              <a:lnSpc>
                <a:spcPct val="100000"/>
              </a:lnSpc>
              <a:spcBef>
                <a:spcPts val="0"/>
              </a:spcBef>
              <a:spcAft>
                <a:spcPts val="0"/>
              </a:spcAft>
              <a:buClr>
                <a:schemeClr val="lt1"/>
              </a:buClr>
              <a:buSzPts val="800"/>
              <a:buNone/>
              <a:defRPr sz="1065">
                <a:solidFill>
                  <a:schemeClr val="lt1"/>
                </a:solidFill>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Tree>
    <p:extLst>
      <p:ext uri="{BB962C8B-B14F-4D97-AF65-F5344CB8AC3E}">
        <p14:creationId xmlns:p14="http://schemas.microsoft.com/office/powerpoint/2010/main" val="1398332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4_Title and Content">
    <p:spTree>
      <p:nvGrpSpPr>
        <p:cNvPr id="1" name="Shape 49"/>
        <p:cNvGrpSpPr/>
        <p:nvPr/>
      </p:nvGrpSpPr>
      <p:grpSpPr>
        <a:xfrm>
          <a:off x="0" y="0"/>
          <a:ext cx="0" cy="0"/>
          <a:chOff x="0" y="0"/>
          <a:chExt cx="0" cy="0"/>
        </a:xfrm>
      </p:grpSpPr>
      <p:sp>
        <p:nvSpPr>
          <p:cNvPr id="51" name="Google Shape;51;p9"/>
          <p:cNvSpPr txBox="1">
            <a:spLocks noGrp="1"/>
          </p:cNvSpPr>
          <p:nvPr>
            <p:ph type="title"/>
          </p:nvPr>
        </p:nvSpPr>
        <p:spPr>
          <a:xfrm>
            <a:off x="3402676" y="359924"/>
            <a:ext cx="8165932"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Rectangle 1">
            <a:extLst>
              <a:ext uri="{FF2B5EF4-FFF2-40B4-BE49-F238E27FC236}">
                <a16:creationId xmlns:a16="http://schemas.microsoft.com/office/drawing/2014/main" id="{D15668E4-EA47-49A7-B7CD-281AA299909A}"/>
              </a:ext>
            </a:extLst>
          </p:cNvPr>
          <p:cNvSpPr/>
          <p:nvPr userDrawn="1"/>
        </p:nvSpPr>
        <p:spPr>
          <a:xfrm>
            <a:off x="0" y="5877272"/>
            <a:ext cx="12192000"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Google Shape;52;p9"/>
          <p:cNvSpPr txBox="1">
            <a:spLocks noGrp="1"/>
          </p:cNvSpPr>
          <p:nvPr>
            <p:ph type="body" idx="1"/>
          </p:nvPr>
        </p:nvSpPr>
        <p:spPr>
          <a:xfrm>
            <a:off x="439720" y="1455878"/>
            <a:ext cx="11128887" cy="4786660"/>
          </a:xfrm>
          <a:prstGeom prst="rect">
            <a:avLst/>
          </a:prstGeom>
          <a:noFill/>
          <a:ln>
            <a:noFill/>
          </a:ln>
        </p:spPr>
        <p:txBody>
          <a:bodyPr spcFirstLastPara="1" wrap="square" lIns="0" tIns="45700" rIns="0" bIns="45700" anchor="t" anchorCtr="0">
            <a:noAutofit/>
          </a:bodyPr>
          <a:lstStyle>
            <a:lvl1pPr marL="608853" lvl="0" indent="-456640" algn="l">
              <a:lnSpc>
                <a:spcPct val="113000"/>
              </a:lnSpc>
              <a:spcBef>
                <a:spcPts val="653"/>
              </a:spcBef>
              <a:spcAft>
                <a:spcPts val="0"/>
              </a:spcAft>
              <a:buClrTx/>
              <a:buSzPct val="100000"/>
              <a:buChar char="•"/>
              <a:defRPr>
                <a:solidFill>
                  <a:schemeClr val="tx1"/>
                </a:solidFill>
              </a:defRPr>
            </a:lvl1pPr>
            <a:lvl2pPr marL="1217706" lvl="1" indent="-456640" algn="l">
              <a:lnSpc>
                <a:spcPct val="113000"/>
              </a:lnSpc>
              <a:spcBef>
                <a:spcPts val="653"/>
              </a:spcBef>
              <a:spcAft>
                <a:spcPts val="0"/>
              </a:spcAft>
              <a:buClr>
                <a:srgbClr val="00A3DE"/>
              </a:buClr>
              <a:buSzPts val="1800"/>
              <a:buChar char="•"/>
              <a:defRPr/>
            </a:lvl2pPr>
            <a:lvl3pPr marL="1826560" lvl="2" indent="-456640" algn="l">
              <a:lnSpc>
                <a:spcPct val="113000"/>
              </a:lnSpc>
              <a:spcBef>
                <a:spcPts val="653"/>
              </a:spcBef>
              <a:spcAft>
                <a:spcPts val="0"/>
              </a:spcAft>
              <a:buClr>
                <a:srgbClr val="00A3DE"/>
              </a:buClr>
              <a:buSzPts val="1800"/>
              <a:buChar char="•"/>
              <a:defRPr/>
            </a:lvl3pPr>
            <a:lvl4pPr marL="2435413" lvl="3" indent="-456640" algn="l">
              <a:lnSpc>
                <a:spcPct val="113000"/>
              </a:lnSpc>
              <a:spcBef>
                <a:spcPts val="653"/>
              </a:spcBef>
              <a:spcAft>
                <a:spcPts val="0"/>
              </a:spcAft>
              <a:buClr>
                <a:srgbClr val="00A3DE"/>
              </a:buClr>
              <a:buSzPts val="1800"/>
              <a:buChar char="•"/>
              <a:defRPr/>
            </a:lvl4pPr>
            <a:lvl5pPr marL="3044266" lvl="4" indent="-456640" algn="l">
              <a:lnSpc>
                <a:spcPct val="113000"/>
              </a:lnSpc>
              <a:spcBef>
                <a:spcPts val="653"/>
              </a:spcBef>
              <a:spcAft>
                <a:spcPts val="0"/>
              </a:spcAft>
              <a:buClr>
                <a:srgbClr val="00A3DE"/>
              </a:buClr>
              <a:buSzPts val="1800"/>
              <a:buChar char="•"/>
              <a:defRPr/>
            </a:lvl5pPr>
            <a:lvl6pPr marL="3653119" lvl="5" indent="-304427" algn="l">
              <a:spcBef>
                <a:spcPts val="0"/>
              </a:spcBef>
              <a:spcAft>
                <a:spcPts val="0"/>
              </a:spcAft>
              <a:buSzPts val="1400"/>
              <a:buNone/>
              <a:defRPr/>
            </a:lvl6pPr>
            <a:lvl7pPr marL="4261973" lvl="6" indent="-304427" algn="l">
              <a:spcBef>
                <a:spcPts val="0"/>
              </a:spcBef>
              <a:spcAft>
                <a:spcPts val="0"/>
              </a:spcAft>
              <a:buSzPts val="1400"/>
              <a:buNone/>
              <a:defRPr/>
            </a:lvl7pPr>
            <a:lvl8pPr marL="4870826" lvl="7" indent="-304427" algn="l">
              <a:spcBef>
                <a:spcPts val="0"/>
              </a:spcBef>
              <a:spcAft>
                <a:spcPts val="0"/>
              </a:spcAft>
              <a:buSzPts val="1400"/>
              <a:buNone/>
              <a:defRPr/>
            </a:lvl8pPr>
            <a:lvl9pPr marL="5479679" lvl="8" indent="-304427" algn="l">
              <a:spcBef>
                <a:spcPts val="0"/>
              </a:spcBef>
              <a:spcAft>
                <a:spcPts val="0"/>
              </a:spcAft>
              <a:buSzPts val="1400"/>
              <a:buNone/>
              <a:defRPr/>
            </a:lvl9pPr>
          </a:lstStyle>
          <a:p>
            <a:endParaRPr/>
          </a:p>
        </p:txBody>
      </p:sp>
      <p:sp>
        <p:nvSpPr>
          <p:cNvPr id="7" name="object 5">
            <a:extLst>
              <a:ext uri="{FF2B5EF4-FFF2-40B4-BE49-F238E27FC236}">
                <a16:creationId xmlns:a16="http://schemas.microsoft.com/office/drawing/2014/main" id="{8B360C07-9B6D-4E80-A2C3-6B2E29E77D27}"/>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7" b="0" i="0">
              <a:latin typeface="Arial" panose="020B0604020202020204" pitchFamily="34" charset="0"/>
            </a:endParaRPr>
          </a:p>
        </p:txBody>
      </p:sp>
      <p:pic>
        <p:nvPicPr>
          <p:cNvPr id="8" name="Picture 7" descr="SMHO001_Logo_RGB.png">
            <a:extLst>
              <a:ext uri="{FF2B5EF4-FFF2-40B4-BE49-F238E27FC236}">
                <a16:creationId xmlns:a16="http://schemas.microsoft.com/office/drawing/2014/main" id="{1C3542B9-29B9-4188-830E-2056DBF5BE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16" y="299748"/>
            <a:ext cx="2938597" cy="631428"/>
          </a:xfrm>
          <a:prstGeom prst="rect">
            <a:avLst/>
          </a:prstGeom>
        </p:spPr>
      </p:pic>
    </p:spTree>
    <p:extLst>
      <p:ext uri="{BB962C8B-B14F-4D97-AF65-F5344CB8AC3E}">
        <p14:creationId xmlns:p14="http://schemas.microsoft.com/office/powerpoint/2010/main" val="199538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preserve="1" userDrawn="1">
  <p:cSld name="Picture">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t="63329"/>
          <a:stretch/>
        </p:blipFill>
        <p:spPr>
          <a:xfrm>
            <a:off x="0" y="4342273"/>
            <a:ext cx="12192000" cy="2512513"/>
          </a:xfrm>
          <a:prstGeom prst="rect">
            <a:avLst/>
          </a:prstGeom>
          <a:noFill/>
          <a:ln>
            <a:noFill/>
          </a:ln>
        </p:spPr>
      </p:pic>
      <p:sp>
        <p:nvSpPr>
          <p:cNvPr id="57" name="Google Shape;57;p10"/>
          <p:cNvSpPr txBox="1">
            <a:spLocks noGrp="1"/>
          </p:cNvSpPr>
          <p:nvPr>
            <p:ph type="title"/>
          </p:nvPr>
        </p:nvSpPr>
        <p:spPr>
          <a:xfrm>
            <a:off x="511603" y="1312143"/>
            <a:ext cx="11153176" cy="5209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000" b="0">
                <a:solidFill>
                  <a:srgbClr val="6D6E71"/>
                </a:solidFill>
                <a:latin typeface="Century Gothic" panose="020B050202020202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p:nvPr/>
        </p:nvSpPr>
        <p:spPr>
          <a:xfrm>
            <a:off x="0" y="1160830"/>
            <a:ext cx="12192000" cy="0"/>
          </a:xfrm>
          <a:custGeom>
            <a:avLst/>
            <a:gdLst/>
            <a:ahLst/>
            <a:cxnLst/>
            <a:rect l="l" t="t" r="r" b="b"/>
            <a:pathLst>
              <a:path w="9144000" h="120000" extrusionOk="0">
                <a:moveTo>
                  <a:pt x="0" y="0"/>
                </a:moveTo>
                <a:lnTo>
                  <a:pt x="9144000" y="0"/>
                </a:lnTo>
              </a:path>
            </a:pathLst>
          </a:custGeom>
          <a:noFill/>
          <a:ln w="9525" cap="flat" cmpd="sng">
            <a:solidFill>
              <a:srgbClr val="6D6E7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397"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59;p10"/>
          <p:cNvSpPr>
            <a:spLocks noGrp="1"/>
          </p:cNvSpPr>
          <p:nvPr>
            <p:ph type="pic" idx="2"/>
          </p:nvPr>
        </p:nvSpPr>
        <p:spPr>
          <a:xfrm>
            <a:off x="511603"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6" name="Google Shape;59;p10">
            <a:extLst>
              <a:ext uri="{FF2B5EF4-FFF2-40B4-BE49-F238E27FC236}">
                <a16:creationId xmlns:a16="http://schemas.microsoft.com/office/drawing/2014/main" id="{F293067F-B502-4FA6-AFBB-8C9C53D32EAB}"/>
              </a:ext>
            </a:extLst>
          </p:cNvPr>
          <p:cNvSpPr>
            <a:spLocks noGrp="1"/>
          </p:cNvSpPr>
          <p:nvPr>
            <p:ph type="pic" idx="10"/>
          </p:nvPr>
        </p:nvSpPr>
        <p:spPr>
          <a:xfrm>
            <a:off x="3748270"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7" name="Google Shape;59;p10">
            <a:extLst>
              <a:ext uri="{FF2B5EF4-FFF2-40B4-BE49-F238E27FC236}">
                <a16:creationId xmlns:a16="http://schemas.microsoft.com/office/drawing/2014/main" id="{9E9BEC8B-CE03-4C24-A7C9-68A6E32E0A5D}"/>
              </a:ext>
            </a:extLst>
          </p:cNvPr>
          <p:cNvSpPr>
            <a:spLocks noGrp="1"/>
          </p:cNvSpPr>
          <p:nvPr>
            <p:ph type="pic" idx="11"/>
          </p:nvPr>
        </p:nvSpPr>
        <p:spPr>
          <a:xfrm>
            <a:off x="6984938" y="2212122"/>
            <a:ext cx="2281474" cy="3792618"/>
          </a:xfrm>
          <a:prstGeom prst="rect">
            <a:avLst/>
          </a:prstGeom>
          <a:noFill/>
          <a:ln>
            <a:noFill/>
          </a:ln>
        </p:spPr>
        <p:txBody>
          <a:bodyPr spcFirstLastPara="1" wrap="square" lIns="0" tIns="45700" rIns="0" bIns="45700" anchor="t" anchorCtr="0">
            <a:noAutofit/>
          </a:bodyPr>
          <a:lstStyle>
            <a:lvl1pPr marR="0" lvl="0" algn="l" rtl="0">
              <a:lnSpc>
                <a:spcPct val="113000"/>
              </a:lnSpc>
              <a:spcBef>
                <a:spcPts val="653"/>
              </a:spcBef>
              <a:spcAft>
                <a:spcPts val="0"/>
              </a:spcAft>
              <a:buClr>
                <a:srgbClr val="6D6E71"/>
              </a:buClr>
              <a:buSzPts val="1200"/>
              <a:buFont typeface="Arial"/>
              <a:buChar char="•"/>
              <a:defRPr sz="1598" b="1" i="0" u="none" strike="noStrike" cap="none">
                <a:solidFill>
                  <a:srgbClr val="6D6E71"/>
                </a:solidFill>
                <a:latin typeface="Poppins"/>
                <a:ea typeface="Poppins"/>
                <a:cs typeface="Poppins"/>
                <a:sym typeface="Poppins"/>
              </a:defRPr>
            </a:lvl1pPr>
            <a:lvl2pPr marR="0" lvl="1"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2pPr>
            <a:lvl3pPr marR="0" lvl="2"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3pPr>
            <a:lvl4pPr marR="0" lvl="3"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4pPr>
            <a:lvl5pPr marR="0" lvl="4" algn="l" rtl="0">
              <a:lnSpc>
                <a:spcPct val="113000"/>
              </a:lnSpc>
              <a:spcBef>
                <a:spcPts val="653"/>
              </a:spcBef>
              <a:spcAft>
                <a:spcPts val="0"/>
              </a:spcAft>
              <a:buClr>
                <a:srgbClr val="00A3DE"/>
              </a:buClr>
              <a:buSzPts val="1200"/>
              <a:buFont typeface="Arial"/>
              <a:buChar char="•"/>
              <a:defRPr sz="1598" b="1" i="0" u="none" strike="noStrike" cap="none">
                <a:solidFill>
                  <a:srgbClr val="00A3DE"/>
                </a:solidFill>
                <a:latin typeface="Poppins"/>
                <a:ea typeface="Poppins"/>
                <a:cs typeface="Poppins"/>
                <a:sym typeface="Poppins"/>
              </a:defRPr>
            </a:lvl5pPr>
            <a:lvl6pPr marR="0" lvl="5" algn="l" rtl="0">
              <a:spcBef>
                <a:spcPts val="0"/>
              </a:spcBef>
              <a:spcAft>
                <a:spcPts val="0"/>
              </a:spcAft>
              <a:buSzPts val="1400"/>
              <a:buNone/>
              <a:defRPr sz="2397" b="0" i="0" u="none" strike="noStrike" cap="none">
                <a:latin typeface="Arial"/>
                <a:ea typeface="Arial"/>
                <a:cs typeface="Arial"/>
                <a:sym typeface="Arial"/>
              </a:defRPr>
            </a:lvl6pPr>
            <a:lvl7pPr marR="0" lvl="6" algn="l" rtl="0">
              <a:spcBef>
                <a:spcPts val="0"/>
              </a:spcBef>
              <a:spcAft>
                <a:spcPts val="0"/>
              </a:spcAft>
              <a:buSzPts val="1400"/>
              <a:buNone/>
              <a:defRPr sz="2397" b="0" i="0" u="none" strike="noStrike" cap="none">
                <a:latin typeface="Arial"/>
                <a:ea typeface="Arial"/>
                <a:cs typeface="Arial"/>
                <a:sym typeface="Arial"/>
              </a:defRPr>
            </a:lvl7pPr>
            <a:lvl8pPr marR="0" lvl="7" algn="l" rtl="0">
              <a:spcBef>
                <a:spcPts val="0"/>
              </a:spcBef>
              <a:spcAft>
                <a:spcPts val="0"/>
              </a:spcAft>
              <a:buSzPts val="1400"/>
              <a:buNone/>
              <a:defRPr sz="2397" b="0" i="0" u="none" strike="noStrike" cap="none">
                <a:latin typeface="Arial"/>
                <a:ea typeface="Arial"/>
                <a:cs typeface="Arial"/>
                <a:sym typeface="Arial"/>
              </a:defRPr>
            </a:lvl8pPr>
            <a:lvl9pPr marR="0" lvl="8" algn="l" rtl="0">
              <a:spcBef>
                <a:spcPts val="0"/>
              </a:spcBef>
              <a:spcAft>
                <a:spcPts val="0"/>
              </a:spcAft>
              <a:buSzPts val="1400"/>
              <a:buNone/>
              <a:defRPr sz="2397" b="0" i="0" u="none" strike="noStrike" cap="none">
                <a:latin typeface="Arial"/>
                <a:ea typeface="Arial"/>
                <a:cs typeface="Arial"/>
                <a:sym typeface="Arial"/>
              </a:defRPr>
            </a:lvl9pPr>
          </a:lstStyle>
          <a:p>
            <a:endParaRPr/>
          </a:p>
        </p:txBody>
      </p:sp>
      <p:sp>
        <p:nvSpPr>
          <p:cNvPr id="9" name="TextBox 8">
            <a:extLst>
              <a:ext uri="{FF2B5EF4-FFF2-40B4-BE49-F238E27FC236}">
                <a16:creationId xmlns:a16="http://schemas.microsoft.com/office/drawing/2014/main" id="{B453E296-3AE5-47AE-A359-4CB363E38F7F}"/>
              </a:ext>
            </a:extLst>
          </p:cNvPr>
          <p:cNvSpPr txBox="1"/>
          <p:nvPr userDrawn="1"/>
        </p:nvSpPr>
        <p:spPr>
          <a:xfrm>
            <a:off x="3748270" y="6152760"/>
            <a:ext cx="2281474" cy="387178"/>
          </a:xfrm>
          <a:prstGeom prst="rect">
            <a:avLst/>
          </a:prstGeom>
          <a:noFill/>
        </p:spPr>
        <p:txBody>
          <a:bodyPr wrap="square" rtlCol="0">
            <a:spAutoFit/>
          </a:bodyPr>
          <a:lstStyle/>
          <a:p>
            <a:endParaRPr lang="en-CA"/>
          </a:p>
        </p:txBody>
      </p:sp>
      <p:sp>
        <p:nvSpPr>
          <p:cNvPr id="10" name="TextBox 9">
            <a:extLst>
              <a:ext uri="{FF2B5EF4-FFF2-40B4-BE49-F238E27FC236}">
                <a16:creationId xmlns:a16="http://schemas.microsoft.com/office/drawing/2014/main" id="{6D4ACE82-1432-471E-B89C-271496FC0E01}"/>
              </a:ext>
            </a:extLst>
          </p:cNvPr>
          <p:cNvSpPr txBox="1"/>
          <p:nvPr userDrawn="1"/>
        </p:nvSpPr>
        <p:spPr>
          <a:xfrm>
            <a:off x="6984938" y="6152760"/>
            <a:ext cx="2281474" cy="387178"/>
          </a:xfrm>
          <a:prstGeom prst="rect">
            <a:avLst/>
          </a:prstGeom>
          <a:noFill/>
        </p:spPr>
        <p:txBody>
          <a:bodyPr wrap="square" rtlCol="0">
            <a:spAutoFit/>
          </a:bodyPr>
          <a:lstStyle/>
          <a:p>
            <a:endParaRPr lang="en-CA"/>
          </a:p>
        </p:txBody>
      </p:sp>
    </p:spTree>
    <p:extLst>
      <p:ext uri="{BB962C8B-B14F-4D97-AF65-F5344CB8AC3E}">
        <p14:creationId xmlns:p14="http://schemas.microsoft.com/office/powerpoint/2010/main" val="2177708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632365"/>
            <a:ext cx="6873240" cy="491835"/>
          </a:xfrm>
        </p:spPr>
        <p:txBody>
          <a:bodyPr anchor="b"/>
          <a:lstStyle>
            <a:lvl1pPr algn="l">
              <a:defRPr sz="3192">
                <a:latin typeface="Century Gothic" panose="020B0502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7861237" y="751244"/>
            <a:ext cx="3644963" cy="5467443"/>
          </a:xfrm>
        </p:spPr>
        <p:txBody>
          <a:bodyPr anchor="t"/>
          <a:lstStyle>
            <a:lvl1pPr marL="0" indent="0">
              <a:buNone/>
              <a:defRPr sz="3192"/>
            </a:lvl1pPr>
            <a:lvl2pPr marL="456081" indent="0">
              <a:buNone/>
              <a:defRPr sz="2794"/>
            </a:lvl2pPr>
            <a:lvl3pPr marL="912161" indent="0">
              <a:buNone/>
              <a:defRPr sz="2394"/>
            </a:lvl3pPr>
            <a:lvl4pPr marL="1368242" indent="0">
              <a:buNone/>
              <a:defRPr sz="1996"/>
            </a:lvl4pPr>
            <a:lvl5pPr marL="1824322" indent="0">
              <a:buNone/>
              <a:defRPr sz="1996"/>
            </a:lvl5pPr>
            <a:lvl6pPr marL="2280403" indent="0">
              <a:buNone/>
              <a:defRPr sz="1996"/>
            </a:lvl6pPr>
            <a:lvl7pPr marL="2736484" indent="0">
              <a:buNone/>
              <a:defRPr sz="1996"/>
            </a:lvl7pPr>
            <a:lvl8pPr marL="3192564" indent="0">
              <a:buNone/>
              <a:defRPr sz="1996"/>
            </a:lvl8pPr>
            <a:lvl9pPr marL="3648644" indent="0">
              <a:buNone/>
              <a:defRPr sz="1996"/>
            </a:lvl9pPr>
          </a:lstStyle>
          <a:p>
            <a:r>
              <a:rPr lang="en-US"/>
              <a:t>Click icon to add picture</a:t>
            </a:r>
          </a:p>
        </p:txBody>
      </p:sp>
      <p:sp>
        <p:nvSpPr>
          <p:cNvPr id="4" name="Text Placeholder 3"/>
          <p:cNvSpPr>
            <a:spLocks noGrp="1"/>
          </p:cNvSpPr>
          <p:nvPr>
            <p:ph type="body" sz="half" idx="2"/>
          </p:nvPr>
        </p:nvSpPr>
        <p:spPr>
          <a:xfrm>
            <a:off x="685800" y="3124201"/>
            <a:ext cx="6873240" cy="3094485"/>
          </a:xfrm>
        </p:spPr>
        <p:txBody>
          <a:bodyPr/>
          <a:lstStyle>
            <a:lvl1pPr marL="0" indent="0">
              <a:buNone/>
              <a:defRPr sz="1597">
                <a:latin typeface="+mj-lt"/>
              </a:defRPr>
            </a:lvl1pPr>
            <a:lvl2pPr marL="456081" indent="0">
              <a:buNone/>
              <a:defRPr sz="1397"/>
            </a:lvl2pPr>
            <a:lvl3pPr marL="912161" indent="0">
              <a:buNone/>
              <a:defRPr sz="1197"/>
            </a:lvl3pPr>
            <a:lvl4pPr marL="1368242" indent="0">
              <a:buNone/>
              <a:defRPr sz="997"/>
            </a:lvl4pPr>
            <a:lvl5pPr marL="1824322" indent="0">
              <a:buNone/>
              <a:defRPr sz="997"/>
            </a:lvl5pPr>
            <a:lvl6pPr marL="2280403" indent="0">
              <a:buNone/>
              <a:defRPr sz="997"/>
            </a:lvl6pPr>
            <a:lvl7pPr marL="2736484" indent="0">
              <a:buNone/>
              <a:defRPr sz="997"/>
            </a:lvl7pPr>
            <a:lvl8pPr marL="3192564" indent="0">
              <a:buNone/>
              <a:defRPr sz="997"/>
            </a:lvl8pPr>
            <a:lvl9pPr marL="3648644" indent="0">
              <a:buNone/>
              <a:defRPr sz="99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0458126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Blank">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4EA1EC4-E9C8-3C40-A343-8DBA74C15200}"/>
              </a:ext>
            </a:extLst>
          </p:cNvPr>
          <p:cNvSpPr/>
          <p:nvPr userDrawn="1"/>
        </p:nvSpPr>
        <p:spPr>
          <a:xfrm>
            <a:off x="0" y="1160830"/>
            <a:ext cx="12192000" cy="0"/>
          </a:xfrm>
          <a:custGeom>
            <a:avLst/>
            <a:gdLst/>
            <a:ahLst/>
            <a:cxnLst/>
            <a:rect l="l" t="t" r="r" b="b"/>
            <a:pathLst>
              <a:path w="9144000">
                <a:moveTo>
                  <a:pt x="0" y="0"/>
                </a:moveTo>
                <a:lnTo>
                  <a:pt x="9144000" y="0"/>
                </a:lnTo>
              </a:path>
            </a:pathLst>
          </a:custGeom>
          <a:ln w="3175">
            <a:solidFill>
              <a:srgbClr val="000000"/>
            </a:solidFill>
          </a:ln>
        </p:spPr>
        <p:txBody>
          <a:bodyPr wrap="square" lIns="0" tIns="0" rIns="0" bIns="0" rtlCol="0"/>
          <a:lstStyle/>
          <a:p>
            <a:endParaRPr sz="2394"/>
          </a:p>
        </p:txBody>
      </p:sp>
    </p:spTree>
    <p:extLst>
      <p:ext uri="{BB962C8B-B14F-4D97-AF65-F5344CB8AC3E}">
        <p14:creationId xmlns:p14="http://schemas.microsoft.com/office/powerpoint/2010/main" val="340954805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EX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CF860-40B4-44BD-867D-1CAAFAA42B59}"/>
              </a:ext>
            </a:extLst>
          </p:cNvPr>
          <p:cNvSpPr/>
          <p:nvPr userDrawn="1"/>
        </p:nvSpPr>
        <p:spPr>
          <a:xfrm>
            <a:off x="-2" y="6118182"/>
            <a:ext cx="12192001" cy="14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397"/>
          </a:p>
        </p:txBody>
      </p:sp>
      <p:sp>
        <p:nvSpPr>
          <p:cNvPr id="6" name="Rectangle 5">
            <a:extLst>
              <a:ext uri="{FF2B5EF4-FFF2-40B4-BE49-F238E27FC236}">
                <a16:creationId xmlns:a16="http://schemas.microsoft.com/office/drawing/2014/main" id="{0A4419EF-3BC5-214A-A255-AADD8A8322E5}"/>
              </a:ext>
            </a:extLst>
          </p:cNvPr>
          <p:cNvSpPr/>
          <p:nvPr userDrawn="1"/>
        </p:nvSpPr>
        <p:spPr>
          <a:xfrm>
            <a:off x="-1" y="0"/>
            <a:ext cx="12192001" cy="6206871"/>
          </a:xfrm>
          <a:prstGeom prst="rect">
            <a:avLst/>
          </a:prstGeom>
          <a:gradFill flip="none" rotWithShape="1">
            <a:gsLst>
              <a:gs pos="0">
                <a:srgbClr val="78BD21">
                  <a:shade val="30000"/>
                  <a:satMod val="115000"/>
                </a:srgbClr>
              </a:gs>
              <a:gs pos="50000">
                <a:srgbClr val="78BD21">
                  <a:shade val="67500"/>
                  <a:satMod val="115000"/>
                </a:srgbClr>
              </a:gs>
              <a:gs pos="100000">
                <a:srgbClr val="78BD21">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4" name="Slide Number Placeholder 3"/>
          <p:cNvSpPr>
            <a:spLocks noGrp="1"/>
          </p:cNvSpPr>
          <p:nvPr>
            <p:ph type="sldNum" sz="quarter" idx="11"/>
          </p:nvPr>
        </p:nvSpPr>
        <p:spPr/>
        <p:txBody>
          <a:bodyPr/>
          <a:lstStyle>
            <a:lvl1pPr>
              <a:defRPr baseline="0">
                <a:solidFill>
                  <a:schemeClr val="bg1">
                    <a:lumMod val="50000"/>
                  </a:schemeClr>
                </a:solidFill>
              </a:defRPr>
            </a:lvl1pPr>
          </a:lstStyle>
          <a:p>
            <a:fld id="{96AE72E2-A680-2948-A34A-F3CECEBBF204}" type="slidenum">
              <a:rPr lang="en-US" smtClean="0"/>
              <a:pPr/>
              <a:t>‹#›</a:t>
            </a:fld>
            <a:endParaRPr lang="en-US"/>
          </a:p>
        </p:txBody>
      </p:sp>
      <p:sp>
        <p:nvSpPr>
          <p:cNvPr id="5" name="TextBox 4"/>
          <p:cNvSpPr txBox="1"/>
          <p:nvPr userDrawn="1"/>
        </p:nvSpPr>
        <p:spPr>
          <a:xfrm>
            <a:off x="705541" y="1106300"/>
            <a:ext cx="10886723" cy="461217"/>
          </a:xfrm>
          <a:prstGeom prst="rect">
            <a:avLst/>
          </a:prstGeom>
          <a:noFill/>
        </p:spPr>
        <p:txBody>
          <a:bodyPr wrap="square" rtlCol="0">
            <a:spAutoFit/>
          </a:bodyPr>
          <a:lstStyle/>
          <a:p>
            <a:endParaRPr lang="en-US" sz="2397"/>
          </a:p>
        </p:txBody>
      </p:sp>
      <p:pic>
        <p:nvPicPr>
          <p:cNvPr id="9" name="Picture 8">
            <a:extLst>
              <a:ext uri="{FF2B5EF4-FFF2-40B4-BE49-F238E27FC236}">
                <a16:creationId xmlns:a16="http://schemas.microsoft.com/office/drawing/2014/main" id="{B084956C-C2BB-F84C-91E6-E7F6F617DB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446" y="560012"/>
            <a:ext cx="3774956" cy="3770301"/>
          </a:xfrm>
          <a:prstGeom prst="rect">
            <a:avLst/>
          </a:prstGeom>
        </p:spPr>
      </p:pic>
    </p:spTree>
    <p:extLst>
      <p:ext uri="{BB962C8B-B14F-4D97-AF65-F5344CB8AC3E}">
        <p14:creationId xmlns:p14="http://schemas.microsoft.com/office/powerpoint/2010/main" val="176623409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0D32-FEE2-2F85-D56E-2DAE2F15E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37267-E4FE-6C54-573A-FB39F66706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DA4A10-DBA2-BA35-97FD-D2A15BB61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D1BD0-1F5A-C7E9-A7E5-568DEE7F3258}"/>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6" name="Footer Placeholder 5">
            <a:extLst>
              <a:ext uri="{FF2B5EF4-FFF2-40B4-BE49-F238E27FC236}">
                <a16:creationId xmlns:a16="http://schemas.microsoft.com/office/drawing/2014/main" id="{EB0D38C3-4E37-BF9F-CA4D-6C685821C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79C1B-0EDA-22B8-41F3-A7CC81BDFD33}"/>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3411199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4"/>
            <a:ext cx="11360800" cy="4555200"/>
          </a:xfrm>
          <a:prstGeom prst="rect">
            <a:avLst/>
          </a:prstGeom>
        </p:spPr>
        <p:txBody>
          <a:bodyPr spcFirstLastPara="1" wrap="square" lIns="91425" tIns="91425" rIns="91425" bIns="91425" anchor="t" anchorCtr="0">
            <a:normAutofit/>
          </a:bodyPr>
          <a:lstStyle>
            <a:lvl1pPr marL="608853" lvl="0" indent="-456640">
              <a:spcBef>
                <a:spcPts val="0"/>
              </a:spcBef>
              <a:spcAft>
                <a:spcPts val="0"/>
              </a:spcAft>
              <a:buSzPts val="1800"/>
              <a:buChar char="●"/>
              <a:defRPr/>
            </a:lvl1pPr>
            <a:lvl2pPr marL="1217706" lvl="1" indent="-422815">
              <a:spcBef>
                <a:spcPts val="0"/>
              </a:spcBef>
              <a:spcAft>
                <a:spcPts val="0"/>
              </a:spcAft>
              <a:buSzPts val="1400"/>
              <a:buChar char="○"/>
              <a:defRPr/>
            </a:lvl2pPr>
            <a:lvl3pPr marL="1826560" lvl="2" indent="-422815">
              <a:spcBef>
                <a:spcPts val="0"/>
              </a:spcBef>
              <a:spcAft>
                <a:spcPts val="0"/>
              </a:spcAft>
              <a:buSzPts val="1400"/>
              <a:buChar char="■"/>
              <a:defRPr/>
            </a:lvl3pPr>
            <a:lvl4pPr marL="2435413" lvl="3" indent="-422815">
              <a:spcBef>
                <a:spcPts val="0"/>
              </a:spcBef>
              <a:spcAft>
                <a:spcPts val="0"/>
              </a:spcAft>
              <a:buSzPts val="1400"/>
              <a:buChar char="●"/>
              <a:defRPr/>
            </a:lvl4pPr>
            <a:lvl5pPr marL="3044266" lvl="4" indent="-422815">
              <a:spcBef>
                <a:spcPts val="0"/>
              </a:spcBef>
              <a:spcAft>
                <a:spcPts val="0"/>
              </a:spcAft>
              <a:buSzPts val="1400"/>
              <a:buChar char="○"/>
              <a:defRPr/>
            </a:lvl5pPr>
            <a:lvl6pPr marL="3653119" lvl="5" indent="-422815">
              <a:spcBef>
                <a:spcPts val="0"/>
              </a:spcBef>
              <a:spcAft>
                <a:spcPts val="0"/>
              </a:spcAft>
              <a:buSzPts val="1400"/>
              <a:buChar char="■"/>
              <a:defRPr/>
            </a:lvl6pPr>
            <a:lvl7pPr marL="4261973" lvl="6" indent="-422815">
              <a:spcBef>
                <a:spcPts val="0"/>
              </a:spcBef>
              <a:spcAft>
                <a:spcPts val="0"/>
              </a:spcAft>
              <a:buSzPts val="1400"/>
              <a:buChar char="●"/>
              <a:defRPr/>
            </a:lvl7pPr>
            <a:lvl8pPr marL="4870826" lvl="7" indent="-422815">
              <a:spcBef>
                <a:spcPts val="0"/>
              </a:spcBef>
              <a:spcAft>
                <a:spcPts val="0"/>
              </a:spcAft>
              <a:buSzPts val="1400"/>
              <a:buChar char="○"/>
              <a:defRPr/>
            </a:lvl8pPr>
            <a:lvl9pPr marL="5479679" lvl="8" indent="-42281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37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0C13-AB26-8095-CA0E-BF84607272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87D0A-EBA4-F1F0-FA34-B22B9F2B0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3225B-A71E-03AA-7C57-127FA4C43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68475F-F886-AE7B-4DAC-06921F877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CA30D-BE48-F1D9-5499-0394145BF4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3CB7D-8354-BCA7-BA54-0FE33081E001}"/>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8" name="Footer Placeholder 7">
            <a:extLst>
              <a:ext uri="{FF2B5EF4-FFF2-40B4-BE49-F238E27FC236}">
                <a16:creationId xmlns:a16="http://schemas.microsoft.com/office/drawing/2014/main" id="{B45F79CC-7CE1-42A7-F27A-C10DA2702D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5A3EB-EC94-AB59-DA31-DBA75773EE16}"/>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296546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3996-525E-9BC2-7822-6B0A9D799E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FA1C2-8C33-8762-827C-7CE5C8E07D7F}"/>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4" name="Footer Placeholder 3">
            <a:extLst>
              <a:ext uri="{FF2B5EF4-FFF2-40B4-BE49-F238E27FC236}">
                <a16:creationId xmlns:a16="http://schemas.microsoft.com/office/drawing/2014/main" id="{52E01530-1D41-8FFC-B9A4-A38AE2774E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A1DD5-87DF-AD6F-DDB6-FBBBA83FAF3C}"/>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369730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D9103-204E-5904-C272-FA442158579A}"/>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3" name="Footer Placeholder 2">
            <a:extLst>
              <a:ext uri="{FF2B5EF4-FFF2-40B4-BE49-F238E27FC236}">
                <a16:creationId xmlns:a16="http://schemas.microsoft.com/office/drawing/2014/main" id="{40DB8F8C-3466-6A6F-3BD7-D43AB8E5E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562259-02C8-F4B8-DF7F-B9E573AA2BC6}"/>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278782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DCA0-DD8F-18CB-277E-BDFCEE586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99CAFE-965C-DFC6-4292-FAB13FE2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48F573-5043-2002-EB00-D03D93EA4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22D09-9AF2-693C-0BCD-1E60D7A7EF2B}"/>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6" name="Footer Placeholder 5">
            <a:extLst>
              <a:ext uri="{FF2B5EF4-FFF2-40B4-BE49-F238E27FC236}">
                <a16:creationId xmlns:a16="http://schemas.microsoft.com/office/drawing/2014/main" id="{69BBD5F9-99E4-16B1-1447-6024367EF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0B931-9054-65BA-0947-E110CB84D8BC}"/>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311996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CDA5-8ACC-2643-7D65-4E2BF6C42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98391-FCF4-E60C-3600-45F81061B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B62BB-98C6-843F-2A4F-4124DCE05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13B11-00AE-E851-509F-F6CE921A5876}"/>
              </a:ext>
            </a:extLst>
          </p:cNvPr>
          <p:cNvSpPr>
            <a:spLocks noGrp="1"/>
          </p:cNvSpPr>
          <p:nvPr>
            <p:ph type="dt" sz="half" idx="10"/>
          </p:nvPr>
        </p:nvSpPr>
        <p:spPr/>
        <p:txBody>
          <a:bodyPr/>
          <a:lstStyle/>
          <a:p>
            <a:fld id="{C07C2B48-15EB-4C40-BBB0-38664E16FB10}" type="datetimeFigureOut">
              <a:rPr lang="en-US" smtClean="0"/>
              <a:t>11/25/2025</a:t>
            </a:fld>
            <a:endParaRPr lang="en-US"/>
          </a:p>
        </p:txBody>
      </p:sp>
      <p:sp>
        <p:nvSpPr>
          <p:cNvPr id="6" name="Footer Placeholder 5">
            <a:extLst>
              <a:ext uri="{FF2B5EF4-FFF2-40B4-BE49-F238E27FC236}">
                <a16:creationId xmlns:a16="http://schemas.microsoft.com/office/drawing/2014/main" id="{8C7FADBE-4D4E-E943-0DF7-743DB2487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38AD3-9076-521B-9ADA-ADFA41B42A11}"/>
              </a:ext>
            </a:extLst>
          </p:cNvPr>
          <p:cNvSpPr>
            <a:spLocks noGrp="1"/>
          </p:cNvSpPr>
          <p:nvPr>
            <p:ph type="sldNum" sz="quarter" idx="12"/>
          </p:nvPr>
        </p:nvSpPr>
        <p:spPr/>
        <p:txBody>
          <a:bodyPr/>
          <a:lstStyle/>
          <a:p>
            <a:fld id="{39F148A8-C3FB-6F45-B67C-826BA5B44786}" type="slidenum">
              <a:rPr lang="en-US" smtClean="0"/>
              <a:t>‹#›</a:t>
            </a:fld>
            <a:endParaRPr lang="en-US"/>
          </a:p>
        </p:txBody>
      </p:sp>
    </p:spTree>
    <p:extLst>
      <p:ext uri="{BB962C8B-B14F-4D97-AF65-F5344CB8AC3E}">
        <p14:creationId xmlns:p14="http://schemas.microsoft.com/office/powerpoint/2010/main" val="112299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84F1A2-2282-FDC8-F8FE-4F387C602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7F9585-3096-3EF6-312A-17AE54DFE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605A3-AAB4-CA3F-DD15-568FF580C2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2B48-15EB-4C40-BBB0-38664E16FB10}" type="datetimeFigureOut">
              <a:rPr lang="en-US" smtClean="0"/>
              <a:t>11/25/2025</a:t>
            </a:fld>
            <a:endParaRPr lang="en-US"/>
          </a:p>
        </p:txBody>
      </p:sp>
      <p:sp>
        <p:nvSpPr>
          <p:cNvPr id="5" name="Footer Placeholder 4">
            <a:extLst>
              <a:ext uri="{FF2B5EF4-FFF2-40B4-BE49-F238E27FC236}">
                <a16:creationId xmlns:a16="http://schemas.microsoft.com/office/drawing/2014/main" id="{F6C06F54-3599-0B19-0AF4-A449932E8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955636-62F1-25C3-1E02-538630B4D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48A8-C3FB-6F45-B67C-826BA5B44786}" type="slidenum">
              <a:rPr lang="en-US" smtClean="0"/>
              <a:t>‹#›</a:t>
            </a:fld>
            <a:endParaRPr lang="en-US"/>
          </a:p>
        </p:txBody>
      </p:sp>
    </p:spTree>
    <p:extLst>
      <p:ext uri="{BB962C8B-B14F-4D97-AF65-F5344CB8AC3E}">
        <p14:creationId xmlns:p14="http://schemas.microsoft.com/office/powerpoint/2010/main" val="15076950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E8949-D7DA-C53A-1171-0208AA9A9389}"/>
              </a:ext>
            </a:extLst>
          </p:cNvPr>
          <p:cNvSpPr>
            <a:spLocks noGrp="1"/>
          </p:cNvSpPr>
          <p:nvPr>
            <p:ph type="title"/>
          </p:nvPr>
        </p:nvSpPr>
        <p:spPr>
          <a:xfrm>
            <a:off x="651909" y="540000"/>
            <a:ext cx="10785391" cy="1325563"/>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FED0A01-E8F3-E6CA-FE1A-8C6C7A6291FB}"/>
              </a:ext>
            </a:extLst>
          </p:cNvPr>
          <p:cNvSpPr>
            <a:spLocks noGrp="1"/>
          </p:cNvSpPr>
          <p:nvPr>
            <p:ph type="body" idx="1"/>
          </p:nvPr>
        </p:nvSpPr>
        <p:spPr>
          <a:xfrm>
            <a:off x="651910" y="1825625"/>
            <a:ext cx="1078539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F0624FF3-3C67-7823-58D4-0BD94304E3AC}"/>
              </a:ext>
            </a:extLst>
          </p:cNvPr>
          <p:cNvSpPr>
            <a:spLocks noGrp="1"/>
          </p:cNvSpPr>
          <p:nvPr>
            <p:ph type="sldNum" sz="quarter" idx="4"/>
          </p:nvPr>
        </p:nvSpPr>
        <p:spPr>
          <a:xfrm>
            <a:off x="65191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Inter" panose="02000503000000020004" pitchFamily="2" charset="0"/>
                <a:ea typeface="Inter" panose="02000503000000020004" pitchFamily="2" charset="0"/>
              </a:defRPr>
            </a:lvl1pPr>
          </a:lstStyle>
          <a:p>
            <a:fld id="{C62CAF19-5542-6248-805D-7F800D29F06D}" type="slidenum">
              <a:rPr lang="en-CA" smtClean="0"/>
              <a:pPr/>
              <a:t>‹#›</a:t>
            </a:fld>
            <a:endParaRPr lang="en-CA"/>
          </a:p>
        </p:txBody>
      </p:sp>
      <p:pic>
        <p:nvPicPr>
          <p:cNvPr id="8" name="Picture 7">
            <a:extLst>
              <a:ext uri="{FF2B5EF4-FFF2-40B4-BE49-F238E27FC236}">
                <a16:creationId xmlns:a16="http://schemas.microsoft.com/office/drawing/2014/main" id="{0A6FBC6D-ED77-B4F0-2DB7-B1303E8181F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033157" y="6295732"/>
            <a:ext cx="2506933" cy="390690"/>
          </a:xfrm>
          <a:prstGeom prst="rect">
            <a:avLst/>
          </a:prstGeom>
        </p:spPr>
      </p:pic>
      <p:pic>
        <p:nvPicPr>
          <p:cNvPr id="11" name="Picture 10">
            <a:extLst>
              <a:ext uri="{FF2B5EF4-FFF2-40B4-BE49-F238E27FC236}">
                <a16:creationId xmlns:a16="http://schemas.microsoft.com/office/drawing/2014/main" id="{406634A5-239F-AD2B-7C32-44F039F8AC82}"/>
              </a:ext>
            </a:extLst>
          </p:cNvPr>
          <p:cNvPicPr>
            <a:picLocks noChangeAspect="1"/>
          </p:cNvPicPr>
          <p:nvPr userDrawn="1"/>
        </p:nvPicPr>
        <p:blipFill>
          <a:blip r:embed="rId8"/>
          <a:srcRect/>
          <a:stretch/>
        </p:blipFill>
        <p:spPr>
          <a:xfrm>
            <a:off x="0" y="0"/>
            <a:ext cx="12193200" cy="355635"/>
          </a:xfrm>
          <a:prstGeom prst="rect">
            <a:avLst/>
          </a:prstGeom>
        </p:spPr>
      </p:pic>
      <p:sp>
        <p:nvSpPr>
          <p:cNvPr id="4" name="TextBox 3">
            <a:extLst>
              <a:ext uri="{FF2B5EF4-FFF2-40B4-BE49-F238E27FC236}">
                <a16:creationId xmlns:a16="http://schemas.microsoft.com/office/drawing/2014/main" id="{B5CAB47F-7DC2-7FC4-E1AE-FA4F10E16016}"/>
              </a:ext>
            </a:extLst>
          </p:cNvPr>
          <p:cNvSpPr txBox="1"/>
          <p:nvPr userDrawn="1"/>
        </p:nvSpPr>
        <p:spPr>
          <a:xfrm>
            <a:off x="9959009" y="50987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5816460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hf hdr="0" ftr="0" dt="0"/>
  <p:txStyles>
    <p:titleStyle>
      <a:lvl1pPr algn="l" defTabSz="914377" rtl="0" eaLnBrk="1" latinLnBrk="0" hangingPunct="1">
        <a:lnSpc>
          <a:spcPct val="90000"/>
        </a:lnSpc>
        <a:spcBef>
          <a:spcPct val="0"/>
        </a:spcBef>
        <a:buNone/>
        <a:defRPr sz="4400" b="1" i="0" kern="1200">
          <a:solidFill>
            <a:schemeClr val="tx1"/>
          </a:solidFill>
          <a:latin typeface="Inter ExtraBold" panose="02000503000000020004" pitchFamily="2" charset="0"/>
          <a:ea typeface="Inter ExtraBold" panose="02000503000000020004"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79EAB54-5DA1-9B4E-B903-9D4FD9E5E9DF}"/>
              </a:ext>
            </a:extLst>
          </p:cNvPr>
          <p:cNvSpPr>
            <a:spLocks noGrp="1"/>
          </p:cNvSpPr>
          <p:nvPr>
            <p:ph type="body" idx="1"/>
          </p:nvPr>
        </p:nvSpPr>
        <p:spPr>
          <a:xfrm>
            <a:off x="694760" y="1298667"/>
            <a:ext cx="10876419" cy="4861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2">
            <a:extLst>
              <a:ext uri="{FF2B5EF4-FFF2-40B4-BE49-F238E27FC236}">
                <a16:creationId xmlns:a16="http://schemas.microsoft.com/office/drawing/2014/main" id="{7389B6B5-B7E2-1943-BE98-5BF23D090656}"/>
              </a:ext>
            </a:extLst>
          </p:cNvPr>
          <p:cNvSpPr>
            <a:spLocks noGrp="1"/>
          </p:cNvSpPr>
          <p:nvPr>
            <p:ph type="title"/>
          </p:nvPr>
        </p:nvSpPr>
        <p:spPr>
          <a:xfrm>
            <a:off x="694760" y="252090"/>
            <a:ext cx="11018901" cy="65163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89037412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35"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Lst>
  <p:hf hdr="0" ftr="0"/>
  <p:txStyles>
    <p:titleStyle>
      <a:lvl1pPr>
        <a:defRPr sz="4400" b="1" i="0" u="none">
          <a:solidFill>
            <a:srgbClr val="40008C"/>
          </a:solidFill>
          <a:latin typeface="Century Gothic" panose="020B0502020202020204" pitchFamily="34" charset="0"/>
          <a:ea typeface="+mj-ea"/>
          <a:cs typeface="Calibri" panose="020F0502020204030204" pitchFamily="34" charset="0"/>
        </a:defRPr>
      </a:lvl1pPr>
    </p:titleStyle>
    <p:bodyStyle>
      <a:lvl1pPr marL="380533" indent="-380533">
        <a:lnSpc>
          <a:spcPct val="113000"/>
        </a:lnSpc>
        <a:spcBef>
          <a:spcPts val="653"/>
        </a:spcBef>
        <a:buFont typeface="Arial" panose="020B0604020202020204" pitchFamily="34" charset="0"/>
        <a:buChar char="•"/>
        <a:defRPr sz="3196" b="0" i="0">
          <a:solidFill>
            <a:schemeClr val="tx1"/>
          </a:solidFill>
          <a:latin typeface="+mn-lt"/>
          <a:ea typeface="+mn-ea"/>
          <a:cs typeface="Calibri" panose="020F0502020204030204" pitchFamily="34" charset="0"/>
        </a:defRPr>
      </a:lvl1pPr>
      <a:lvl2pPr marL="989387" indent="-380533">
        <a:lnSpc>
          <a:spcPct val="113000"/>
        </a:lnSpc>
        <a:spcBef>
          <a:spcPts val="653"/>
        </a:spcBef>
        <a:buFont typeface="Arial" panose="020B0604020202020204" pitchFamily="34" charset="0"/>
        <a:buChar char="•"/>
        <a:defRPr sz="2930" b="0" i="0">
          <a:solidFill>
            <a:schemeClr val="tx1"/>
          </a:solidFill>
          <a:latin typeface="+mn-lt"/>
          <a:ea typeface="+mn-ea"/>
          <a:cs typeface="Calibri" panose="020F0502020204030204" pitchFamily="34" charset="0"/>
        </a:defRPr>
      </a:lvl2pPr>
      <a:lvl3pPr marL="1598240"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3pPr>
      <a:lvl4pPr marL="2207093"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4pPr>
      <a:lvl5pPr marL="2815946"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bodyStyle>
    <p:other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2l.com/k-12-ontario/"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hyperlink" Target="https://smho-smso.ca/online-resources/healthy-choices-substance-use-and-digital-safety-modules-for-grade-6-student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4CC9-2FA9-6F47-C1F5-1377EB6D4062}"/>
              </a:ext>
            </a:extLst>
          </p:cNvPr>
          <p:cNvSpPr>
            <a:spLocks noGrp="1"/>
          </p:cNvSpPr>
          <p:nvPr>
            <p:ph type="title" idx="4294967295"/>
          </p:nvPr>
        </p:nvSpPr>
        <p:spPr>
          <a:xfrm>
            <a:off x="4283764" y="2097157"/>
            <a:ext cx="7588134" cy="2961860"/>
          </a:xfrm>
        </p:spPr>
        <p:txBody>
          <a:bodyPr/>
          <a:lstStyle/>
          <a:p>
            <a:r>
              <a:rPr lang="en-CA" sz="4800">
                <a:latin typeface="Poppins SemiBold" pitchFamily="2" charset="77"/>
                <a:cs typeface="Poppins SemiBold" pitchFamily="2" charset="77"/>
              </a:rPr>
              <a:t>Healthy Choices: </a:t>
            </a:r>
            <a:r>
              <a:rPr lang="en-CA" sz="4800" b="0">
                <a:latin typeface="Poppins" pitchFamily="2" charset="77"/>
                <a:cs typeface="Poppins" pitchFamily="2" charset="77"/>
              </a:rPr>
              <a:t>Substance Use and Digital Safety Modules for Grade 6 </a:t>
            </a:r>
            <a:r>
              <a:rPr lang="en-CA" sz="4800" b="0">
                <a:solidFill>
                  <a:srgbClr val="40008D"/>
                </a:solidFill>
                <a:latin typeface="Poppins" pitchFamily="2" charset="77"/>
                <a:cs typeface="Poppins" pitchFamily="2" charset="77"/>
              </a:rPr>
              <a:t>Students</a:t>
            </a:r>
            <a:endParaRPr lang="en-CA" sz="4800" b="0">
              <a:solidFill>
                <a:srgbClr val="40008D"/>
              </a:solidFill>
              <a:highlight>
                <a:srgbClr val="FFFF00"/>
              </a:highlight>
              <a:latin typeface="Poppins" pitchFamily="2" charset="77"/>
              <a:cs typeface="Poppins" pitchFamily="2" charset="77"/>
            </a:endParaRPr>
          </a:p>
        </p:txBody>
      </p:sp>
      <p:sp>
        <p:nvSpPr>
          <p:cNvPr id="3" name="Subtitle 2">
            <a:extLst>
              <a:ext uri="{FF2B5EF4-FFF2-40B4-BE49-F238E27FC236}">
                <a16:creationId xmlns:a16="http://schemas.microsoft.com/office/drawing/2014/main" id="{B9B4D78D-6157-5BD0-C42E-6D4827F72909}"/>
              </a:ext>
            </a:extLst>
          </p:cNvPr>
          <p:cNvSpPr>
            <a:spLocks noGrp="1"/>
          </p:cNvSpPr>
          <p:nvPr>
            <p:ph type="subTitle" idx="4294967295"/>
          </p:nvPr>
        </p:nvSpPr>
        <p:spPr>
          <a:xfrm>
            <a:off x="4435979" y="5379441"/>
            <a:ext cx="5468937" cy="1110268"/>
          </a:xfrm>
        </p:spPr>
        <p:txBody>
          <a:bodyPr vert="horz" lIns="0" tIns="45720" rIns="0" bIns="45720" rtlCol="0" anchor="t">
            <a:normAutofit/>
          </a:bodyPr>
          <a:lstStyle/>
          <a:p>
            <a:pPr marL="0" indent="0">
              <a:buNone/>
            </a:pPr>
            <a:r>
              <a:rPr lang="en-US" sz="3600">
                <a:solidFill>
                  <a:srgbClr val="74AF25"/>
                </a:solidFill>
                <a:latin typeface="Poppins Medium"/>
                <a:cs typeface="Poppins Medium"/>
              </a:rPr>
              <a:t>Overview slide deck</a:t>
            </a:r>
            <a:endParaRPr lang="en-US"/>
          </a:p>
        </p:txBody>
      </p:sp>
    </p:spTree>
    <p:extLst>
      <p:ext uri="{BB962C8B-B14F-4D97-AF65-F5344CB8AC3E}">
        <p14:creationId xmlns:p14="http://schemas.microsoft.com/office/powerpoint/2010/main" val="114438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67D50E0B-5EDC-0606-6D40-05C667087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AEA02-AE48-796D-714A-5862C8E166EB}"/>
              </a:ext>
            </a:extLst>
          </p:cNvPr>
          <p:cNvSpPr txBox="1">
            <a:spLocks noGrp="1"/>
          </p:cNvSpPr>
          <p:nvPr>
            <p:ph type="title" idx="4294967295"/>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Substance Use: Addiction and Related Behaviours - 4</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graphicFrame>
        <p:nvGraphicFramePr>
          <p:cNvPr id="5" name="Table 4">
            <a:extLst>
              <a:ext uri="{FF2B5EF4-FFF2-40B4-BE49-F238E27FC236}">
                <a16:creationId xmlns:a16="http://schemas.microsoft.com/office/drawing/2014/main" id="{1154C1AA-5CA0-8C21-7519-9E0CC81D3203}"/>
              </a:ext>
            </a:extLst>
          </p:cNvPr>
          <p:cNvGraphicFramePr>
            <a:graphicFrameLocks noGrp="1"/>
          </p:cNvGraphicFramePr>
          <p:nvPr>
            <p:extLst>
              <p:ext uri="{D42A27DB-BD31-4B8C-83A1-F6EECF244321}">
                <p14:modId xmlns:p14="http://schemas.microsoft.com/office/powerpoint/2010/main" val="4173933497"/>
              </p:ext>
            </p:extLst>
          </p:nvPr>
        </p:nvGraphicFramePr>
        <p:xfrm>
          <a:off x="370114" y="981075"/>
          <a:ext cx="11438739" cy="4861991"/>
        </p:xfrm>
        <a:graphic>
          <a:graphicData uri="http://schemas.openxmlformats.org/drawingml/2006/table">
            <a:tbl>
              <a:tblPr firstRow="1" bandRow="1">
                <a:tableStyleId>{5C22544A-7EE6-4342-B048-85BDC9FD1C3A}</a:tableStyleId>
              </a:tblPr>
              <a:tblGrid>
                <a:gridCol w="3812913">
                  <a:extLst>
                    <a:ext uri="{9D8B030D-6E8A-4147-A177-3AD203B41FA5}">
                      <a16:colId xmlns:a16="http://schemas.microsoft.com/office/drawing/2014/main" val="3638239465"/>
                    </a:ext>
                  </a:extLst>
                </a:gridCol>
                <a:gridCol w="3812913">
                  <a:extLst>
                    <a:ext uri="{9D8B030D-6E8A-4147-A177-3AD203B41FA5}">
                      <a16:colId xmlns:a16="http://schemas.microsoft.com/office/drawing/2014/main" val="638401268"/>
                    </a:ext>
                  </a:extLst>
                </a:gridCol>
                <a:gridCol w="3812913">
                  <a:extLst>
                    <a:ext uri="{9D8B030D-6E8A-4147-A177-3AD203B41FA5}">
                      <a16:colId xmlns:a16="http://schemas.microsoft.com/office/drawing/2014/main" val="1737132610"/>
                    </a:ext>
                  </a:extLst>
                </a:gridCol>
              </a:tblGrid>
              <a:tr h="902128">
                <a:tc>
                  <a:txBody>
                    <a:bodyPr/>
                    <a:lstStyle/>
                    <a:p>
                      <a:r>
                        <a:rPr lang="en-US" sz="2800">
                          <a:latin typeface="Raleway SemiBold"/>
                        </a:rPr>
                        <a:t>Minds On</a:t>
                      </a:r>
                    </a:p>
                  </a:txBody>
                  <a:tcPr anchor="ctr">
                    <a:solidFill>
                      <a:srgbClr val="40008D"/>
                    </a:solidFill>
                  </a:tcPr>
                </a:tc>
                <a:tc>
                  <a:txBody>
                    <a:bodyPr/>
                    <a:lstStyle/>
                    <a:p>
                      <a:r>
                        <a:rPr lang="en-US" sz="2800">
                          <a:latin typeface="Raleway SemiBold"/>
                        </a:rPr>
                        <a:t>Action</a:t>
                      </a:r>
                    </a:p>
                  </a:txBody>
                  <a:tcPr anchor="ctr">
                    <a:solidFill>
                      <a:srgbClr val="40008D"/>
                    </a:solidFill>
                  </a:tcPr>
                </a:tc>
                <a:tc>
                  <a:txBody>
                    <a:bodyPr/>
                    <a:lstStyle/>
                    <a:p>
                      <a:r>
                        <a:rPr lang="en-US" sz="2800">
                          <a:latin typeface="Raleway SemiBold"/>
                        </a:rPr>
                        <a:t>Consolidation</a:t>
                      </a:r>
                    </a:p>
                  </a:txBody>
                  <a:tcPr anchor="ctr">
                    <a:solidFill>
                      <a:srgbClr val="40008D"/>
                    </a:solidFill>
                  </a:tcPr>
                </a:tc>
                <a:extLst>
                  <a:ext uri="{0D108BD9-81ED-4DB2-BD59-A6C34878D82A}">
                    <a16:rowId xmlns:a16="http://schemas.microsoft.com/office/drawing/2014/main" val="2718470082"/>
                  </a:ext>
                </a:extLst>
              </a:tr>
              <a:tr h="3959863">
                <a:tc>
                  <a:txBody>
                    <a:bodyPr/>
                    <a:lstStyle/>
                    <a:p>
                      <a:pPr lvl="0">
                        <a:spcAft>
                          <a:spcPts val="800"/>
                        </a:spcAft>
                        <a:buNone/>
                      </a:pPr>
                      <a:endParaRPr lang="en-US" sz="2000">
                        <a:solidFill>
                          <a:schemeClr val="tx1"/>
                        </a:solidFill>
                        <a:latin typeface="Arial"/>
                      </a:endParaRPr>
                    </a:p>
                  </a:txBody>
                  <a:tcPr>
                    <a:solidFill>
                      <a:schemeClr val="accent3">
                        <a:lumMod val="20000"/>
                        <a:lumOff val="80000"/>
                      </a:schemeClr>
                    </a:solidFill>
                  </a:tcPr>
                </a:tc>
                <a:tc>
                  <a:txBody>
                    <a:bodyPr/>
                    <a:lstStyle/>
                    <a:p>
                      <a:pPr lvl="0">
                        <a:spcAft>
                          <a:spcPts val="800"/>
                        </a:spcAft>
                        <a:buNone/>
                      </a:pPr>
                      <a:endParaRPr lang="en-US" sz="2000" b="0" i="0" u="none" strike="noStrike" noProof="0">
                        <a:solidFill>
                          <a:schemeClr val="tx1"/>
                        </a:solidFill>
                        <a:latin typeface="Arial"/>
                        <a:ea typeface="Inter" panose="02000503000000020004" pitchFamily="2" charset="0"/>
                      </a:endParaRPr>
                    </a:p>
                  </a:txBody>
                  <a:tcPr>
                    <a:solidFill>
                      <a:schemeClr val="accent3">
                        <a:lumMod val="40000"/>
                        <a:lumOff val="60000"/>
                      </a:schemeClr>
                    </a:solidFill>
                  </a:tcPr>
                </a:tc>
                <a:tc>
                  <a:txBody>
                    <a:bodyPr/>
                    <a:lstStyle/>
                    <a:p>
                      <a:pPr>
                        <a:spcAft>
                          <a:spcPts val="800"/>
                        </a:spcAft>
                      </a:pPr>
                      <a:r>
                        <a:rPr lang="en-US" sz="2000" b="0" i="0" u="none" strike="noStrike" noProof="0" dirty="0">
                          <a:solidFill>
                            <a:schemeClr val="tx1"/>
                          </a:solidFill>
                          <a:latin typeface="Arial"/>
                          <a:ea typeface="Inter" panose="02000503000000020004" pitchFamily="2" charset="0"/>
                        </a:rPr>
                        <a:t>    </a:t>
                      </a:r>
                      <a:endParaRPr lang="en-US" sz="20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pic>
        <p:nvPicPr>
          <p:cNvPr id="10" name="Picture 9" descr="Screenshot of Minds On activity from Ministry of Education's Substance Use: Addictions and Related Behaviours curriculum module">
            <a:extLst>
              <a:ext uri="{FF2B5EF4-FFF2-40B4-BE49-F238E27FC236}">
                <a16:creationId xmlns:a16="http://schemas.microsoft.com/office/drawing/2014/main" id="{4324676D-A08F-E3A1-C384-06642FB911B6}"/>
              </a:ext>
            </a:extLst>
          </p:cNvPr>
          <p:cNvPicPr>
            <a:picLocks noChangeAspect="1"/>
          </p:cNvPicPr>
          <p:nvPr/>
        </p:nvPicPr>
        <p:blipFill>
          <a:blip r:embed="rId3">
            <a:extLst>
              <a:ext uri="{28A0092B-C50C-407E-A947-70E740481C1C}">
                <a14:useLocalDpi xmlns:a14="http://schemas.microsoft.com/office/drawing/2010/main" val="0"/>
              </a:ext>
            </a:extLst>
          </a:blip>
          <a:srcRect l="-318"/>
          <a:stretch>
            <a:fillRect/>
          </a:stretch>
        </p:blipFill>
        <p:spPr>
          <a:xfrm>
            <a:off x="387508" y="1874800"/>
            <a:ext cx="3779799" cy="3968266"/>
          </a:xfrm>
          <a:prstGeom prst="rect">
            <a:avLst/>
          </a:prstGeom>
        </p:spPr>
      </p:pic>
      <p:pic>
        <p:nvPicPr>
          <p:cNvPr id="8" name="Picture 7" descr="Screenshot of Action activity from Ministry of Education's Substance Use: Addictions and Related Behaviours curriculum module">
            <a:extLst>
              <a:ext uri="{FF2B5EF4-FFF2-40B4-BE49-F238E27FC236}">
                <a16:creationId xmlns:a16="http://schemas.microsoft.com/office/drawing/2014/main" id="{B5101E71-5CFA-ADB3-8F56-3D59FB653BC3}"/>
              </a:ext>
            </a:extLst>
          </p:cNvPr>
          <p:cNvPicPr>
            <a:picLocks noChangeAspect="1"/>
          </p:cNvPicPr>
          <p:nvPr/>
        </p:nvPicPr>
        <p:blipFill>
          <a:blip r:embed="rId4">
            <a:extLst>
              <a:ext uri="{28A0092B-C50C-407E-A947-70E740481C1C}">
                <a14:useLocalDpi xmlns:a14="http://schemas.microsoft.com/office/drawing/2010/main" val="0"/>
              </a:ext>
            </a:extLst>
          </a:blip>
          <a:srcRect r="-97"/>
          <a:stretch>
            <a:fillRect/>
          </a:stretch>
        </p:blipFill>
        <p:spPr>
          <a:xfrm>
            <a:off x="4199243" y="1874800"/>
            <a:ext cx="3778573" cy="3980965"/>
          </a:xfrm>
          <a:prstGeom prst="rect">
            <a:avLst/>
          </a:prstGeom>
        </p:spPr>
      </p:pic>
      <p:pic>
        <p:nvPicPr>
          <p:cNvPr id="12" name="Picture 11" descr="Screenshot of Consolidation activity from Ministry of Education's Substance Use: Addictions and Related Behaviours curriculum module">
            <a:extLst>
              <a:ext uri="{FF2B5EF4-FFF2-40B4-BE49-F238E27FC236}">
                <a16:creationId xmlns:a16="http://schemas.microsoft.com/office/drawing/2014/main" id="{730E09FD-31F9-EC6B-002C-3D33A50ACB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996437" y="1862100"/>
            <a:ext cx="3810508" cy="3980966"/>
          </a:xfrm>
          <a:prstGeom prst="rect">
            <a:avLst/>
          </a:prstGeom>
        </p:spPr>
      </p:pic>
      <p:sp>
        <p:nvSpPr>
          <p:cNvPr id="3" name="Title 1">
            <a:extLst>
              <a:ext uri="{FF2B5EF4-FFF2-40B4-BE49-F238E27FC236}">
                <a16:creationId xmlns:a16="http://schemas.microsoft.com/office/drawing/2014/main" id="{33812E75-7DF3-58DE-EDA4-CBFC8622DC7A}"/>
              </a:ext>
            </a:extLst>
          </p:cNvPr>
          <p:cNvSpPr txBox="1">
            <a:spLocks/>
          </p:cNvSpPr>
          <p:nvPr/>
        </p:nvSpPr>
        <p:spPr>
          <a:xfrm>
            <a:off x="284702"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r>
              <a:rPr lang="en-CA" sz="3200" kern="0">
                <a:solidFill>
                  <a:schemeClr val="bg1"/>
                </a:solidFill>
                <a:latin typeface="Poppins SemiBold"/>
                <a:ea typeface="Inter" panose="02000503000000020004" pitchFamily="2" charset="0"/>
                <a:cs typeface="Calibri"/>
              </a:rPr>
              <a:t>Substance Use: </a:t>
            </a:r>
            <a:r>
              <a:rPr lang="en-CA" sz="3200" b="0" kern="0">
                <a:solidFill>
                  <a:schemeClr val="bg1"/>
                </a:solidFill>
                <a:latin typeface="Poppins" pitchFamily="2" charset="77"/>
                <a:ea typeface="Inter" panose="02000503000000020004" pitchFamily="2" charset="0"/>
                <a:cs typeface="Poppins" pitchFamily="2" charset="77"/>
              </a:rPr>
              <a:t>Addictions and Related Behaviours</a:t>
            </a:r>
          </a:p>
        </p:txBody>
      </p:sp>
    </p:spTree>
    <p:extLst>
      <p:ext uri="{BB962C8B-B14F-4D97-AF65-F5344CB8AC3E}">
        <p14:creationId xmlns:p14="http://schemas.microsoft.com/office/powerpoint/2010/main" val="266300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E9DC-6038-F8EF-DACC-BCDF92E9DA55}"/>
              </a:ext>
            </a:extLst>
          </p:cNvPr>
          <p:cNvSpPr>
            <a:spLocks noGrp="1"/>
          </p:cNvSpPr>
          <p:nvPr>
            <p:ph type="title" idx="4294967295"/>
          </p:nvPr>
        </p:nvSpPr>
        <p:spPr>
          <a:xfrm>
            <a:off x="267947" y="4263"/>
            <a:ext cx="10785475" cy="852487"/>
          </a:xfrm>
        </p:spPr>
        <p:txBody>
          <a:bodyPr>
            <a:normAutofit/>
          </a:bodyPr>
          <a:lstStyle/>
          <a:p>
            <a:r>
              <a:rPr lang="en-US" sz="3200" b="0">
                <a:solidFill>
                  <a:schemeClr val="bg1"/>
                </a:solidFill>
                <a:latin typeface="Poppins SemiBold"/>
                <a:cs typeface="Poppins SemiBold"/>
              </a:rPr>
              <a:t>Added benefits of this learning</a:t>
            </a:r>
          </a:p>
        </p:txBody>
      </p:sp>
      <p:sp>
        <p:nvSpPr>
          <p:cNvPr id="3" name="Content Placeholder 2">
            <a:extLst>
              <a:ext uri="{FF2B5EF4-FFF2-40B4-BE49-F238E27FC236}">
                <a16:creationId xmlns:a16="http://schemas.microsoft.com/office/drawing/2014/main" id="{94F56AE5-664D-C799-139D-F27FBBC48910}"/>
              </a:ext>
            </a:extLst>
          </p:cNvPr>
          <p:cNvSpPr>
            <a:spLocks noGrp="1"/>
          </p:cNvSpPr>
          <p:nvPr>
            <p:ph idx="4294967295"/>
          </p:nvPr>
        </p:nvSpPr>
        <p:spPr>
          <a:xfrm>
            <a:off x="387727" y="981075"/>
            <a:ext cx="11403202" cy="5309096"/>
          </a:xfrm>
        </p:spPr>
        <p:txBody>
          <a:bodyPr vert="horz" lIns="91440" tIns="45720" rIns="91440" bIns="45720" rtlCol="0" anchor="t">
            <a:noAutofit/>
          </a:bodyPr>
          <a:lstStyle/>
          <a:p>
            <a:pPr algn="l">
              <a:lnSpc>
                <a:spcPct val="112999"/>
              </a:lnSpc>
            </a:pPr>
            <a:r>
              <a:rPr lang="en-US" sz="2800">
                <a:cs typeface="Arial"/>
              </a:rPr>
              <a:t>Grade 6 students face increasing opportunities to engage with digital media and substances – this learning is </a:t>
            </a:r>
            <a:r>
              <a:rPr lang="en-US" sz="2800" b="1">
                <a:cs typeface="Arial"/>
              </a:rPr>
              <a:t>proactive</a:t>
            </a:r>
            <a:r>
              <a:rPr lang="en-US" sz="2800">
                <a:cs typeface="Arial"/>
              </a:rPr>
              <a:t>.</a:t>
            </a:r>
            <a:br>
              <a:rPr lang="en-US" sz="2800">
                <a:ea typeface="+mn-lt"/>
                <a:cs typeface="+mn-lt"/>
              </a:rPr>
            </a:br>
            <a:r>
              <a:rPr lang="en-US" sz="1400" b="1">
                <a:ea typeface="+mn-lt"/>
                <a:cs typeface="+mn-lt"/>
              </a:rPr>
              <a:t> </a:t>
            </a:r>
            <a:endParaRPr lang="en-US" sz="1400" b="1"/>
          </a:p>
          <a:p>
            <a:pPr marL="380365" indent="-380365" algn="l">
              <a:lnSpc>
                <a:spcPct val="112999"/>
              </a:lnSpc>
            </a:pPr>
            <a:r>
              <a:rPr lang="en-US" sz="2800">
                <a:latin typeface="Arial"/>
                <a:ea typeface="+mn-lt"/>
                <a:cs typeface="+mn-lt"/>
              </a:rPr>
              <a:t>The modules offer a consistent framework for navigating digital safety, making informed choices about substance use and </a:t>
            </a:r>
            <a:r>
              <a:rPr lang="en-US" sz="2800" b="1">
                <a:latin typeface="Arial"/>
                <a:ea typeface="+mn-lt"/>
                <a:cs typeface="+mn-lt"/>
              </a:rPr>
              <a:t>promote a positive school climate and student well-being.</a:t>
            </a:r>
            <a:br>
              <a:rPr lang="en-US" sz="2800" b="1">
                <a:ea typeface="+mn-lt"/>
                <a:cs typeface="+mn-lt"/>
              </a:rPr>
            </a:br>
            <a:r>
              <a:rPr lang="en-US" sz="1400">
                <a:cs typeface="Arial"/>
              </a:rPr>
              <a:t> </a:t>
            </a:r>
            <a:endParaRPr lang="en-US" sz="1400"/>
          </a:p>
          <a:p>
            <a:pPr marL="342900" indent="-342900" algn="l">
              <a:lnSpc>
                <a:spcPct val="112999"/>
              </a:lnSpc>
            </a:pPr>
            <a:r>
              <a:rPr lang="en-US" sz="2800">
                <a:ea typeface="+mn-lt"/>
                <a:cs typeface="+mn-lt"/>
              </a:rPr>
              <a:t>Making informed choices that align with our identities, values, and goals can help </a:t>
            </a:r>
            <a:r>
              <a:rPr lang="en-US" sz="2800" b="1">
                <a:ea typeface="+mn-lt"/>
                <a:cs typeface="+mn-lt"/>
              </a:rPr>
              <a:t>support student mental health and well-being,</a:t>
            </a:r>
            <a:r>
              <a:rPr lang="en-US" sz="2800">
                <a:ea typeface="+mn-lt"/>
                <a:cs typeface="+mn-lt"/>
              </a:rPr>
              <a:t> which in turn supports</a:t>
            </a:r>
            <a:r>
              <a:rPr lang="en-US" sz="2800">
                <a:latin typeface="Arial"/>
                <a:ea typeface="Calibri"/>
                <a:cs typeface="Calibri"/>
              </a:rPr>
              <a:t> student learning and achievement.</a:t>
            </a:r>
            <a:endParaRPr lang="en-US" sz="2800"/>
          </a:p>
          <a:p>
            <a:pPr marL="0" indent="0" algn="l">
              <a:lnSpc>
                <a:spcPct val="100000"/>
              </a:lnSpc>
              <a:spcBef>
                <a:spcPts val="0"/>
              </a:spcBef>
              <a:buNone/>
            </a:pPr>
            <a:endParaRPr lang="en-US" sz="2800">
              <a:solidFill>
                <a:srgbClr val="000000"/>
              </a:solidFill>
              <a:latin typeface="Arial"/>
              <a:ea typeface="Calibri"/>
              <a:cs typeface="Calibri"/>
            </a:endParaRPr>
          </a:p>
          <a:p>
            <a:pPr marL="0" indent="0">
              <a:lnSpc>
                <a:spcPct val="112999"/>
              </a:lnSpc>
              <a:buNone/>
            </a:pPr>
            <a:endParaRPr lang="en-CA" sz="2800">
              <a:latin typeface="+mn-lt"/>
              <a:cs typeface="Segoe UI"/>
            </a:endParaRPr>
          </a:p>
        </p:txBody>
      </p:sp>
    </p:spTree>
    <p:extLst>
      <p:ext uri="{BB962C8B-B14F-4D97-AF65-F5344CB8AC3E}">
        <p14:creationId xmlns:p14="http://schemas.microsoft.com/office/powerpoint/2010/main" val="277145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45C7-8FDB-4B0B-6D54-36B315C92081}"/>
              </a:ext>
            </a:extLst>
          </p:cNvPr>
          <p:cNvSpPr>
            <a:spLocks noGrp="1"/>
          </p:cNvSpPr>
          <p:nvPr>
            <p:ph type="title" idx="4294967295"/>
          </p:nvPr>
        </p:nvSpPr>
        <p:spPr>
          <a:xfrm>
            <a:off x="285803" y="4120"/>
            <a:ext cx="10785475" cy="876300"/>
          </a:xfrm>
        </p:spPr>
        <p:txBody>
          <a:bodyPr/>
          <a:lstStyle/>
          <a:p>
            <a:r>
              <a:rPr lang="en-US" sz="3200" b="0">
                <a:solidFill>
                  <a:schemeClr val="bg1"/>
                </a:solidFill>
                <a:latin typeface="Poppins SemiBold"/>
                <a:cs typeface="Poppins SemiBold"/>
              </a:rPr>
              <a:t>What else is included?</a:t>
            </a:r>
            <a:endParaRPr lang="en-US" sz="3200" b="0">
              <a:solidFill>
                <a:schemeClr val="bg1"/>
              </a:solidFill>
              <a:latin typeface="Poppins SemiBold" panose="00000700000000000000" pitchFamily="2" charset="0"/>
              <a:cs typeface="Poppins SemiBold" panose="00000700000000000000" pitchFamily="2" charset="0"/>
            </a:endParaRPr>
          </a:p>
        </p:txBody>
      </p:sp>
      <p:sp>
        <p:nvSpPr>
          <p:cNvPr id="3" name="Content Placeholder 2">
            <a:extLst>
              <a:ext uri="{FF2B5EF4-FFF2-40B4-BE49-F238E27FC236}">
                <a16:creationId xmlns:a16="http://schemas.microsoft.com/office/drawing/2014/main" id="{285B93F2-13DD-875C-620C-C9CC4F73D0D6}"/>
              </a:ext>
            </a:extLst>
          </p:cNvPr>
          <p:cNvSpPr>
            <a:spLocks noGrp="1"/>
          </p:cNvSpPr>
          <p:nvPr>
            <p:ph idx="4294967295"/>
          </p:nvPr>
        </p:nvSpPr>
        <p:spPr>
          <a:xfrm>
            <a:off x="285803" y="989300"/>
            <a:ext cx="11396931" cy="4650318"/>
          </a:xfrm>
        </p:spPr>
        <p:txBody>
          <a:bodyPr vert="horz" lIns="91440" tIns="45720" rIns="91440" bIns="45720" rtlCol="0" anchor="t">
            <a:noAutofit/>
          </a:bodyPr>
          <a:lstStyle/>
          <a:p>
            <a:pPr marL="0" indent="0">
              <a:lnSpc>
                <a:spcPct val="112999"/>
              </a:lnSpc>
              <a:spcBef>
                <a:spcPts val="600"/>
              </a:spcBef>
              <a:buNone/>
            </a:pPr>
            <a:r>
              <a:rPr lang="en-CA" sz="2800">
                <a:cs typeface="Arial"/>
              </a:rPr>
              <a:t>Additional materials are provided to help educators customize and enhance the learning, if they wish. For example:</a:t>
            </a:r>
            <a:endParaRPr lang="en-US"/>
          </a:p>
          <a:p>
            <a:pPr marL="685165" indent="-457200">
              <a:lnSpc>
                <a:spcPct val="112999"/>
              </a:lnSpc>
              <a:spcBef>
                <a:spcPts val="600"/>
              </a:spcBef>
            </a:pPr>
            <a:r>
              <a:rPr lang="en-CA" sz="2800" b="1">
                <a:cs typeface="Arial"/>
              </a:rPr>
              <a:t>extension activities</a:t>
            </a:r>
            <a:r>
              <a:rPr lang="en-CA" sz="2800">
                <a:cs typeface="Arial"/>
              </a:rPr>
              <a:t> </a:t>
            </a:r>
          </a:p>
          <a:p>
            <a:pPr marL="685165" indent="-457200">
              <a:lnSpc>
                <a:spcPct val="112999"/>
              </a:lnSpc>
              <a:spcBef>
                <a:spcPts val="600"/>
              </a:spcBef>
            </a:pPr>
            <a:r>
              <a:rPr lang="en-CA" sz="2800">
                <a:cs typeface="Arial"/>
              </a:rPr>
              <a:t>choice of</a:t>
            </a:r>
            <a:r>
              <a:rPr lang="en-CA" sz="2800" b="1">
                <a:cs typeface="Arial"/>
              </a:rPr>
              <a:t> assessment tools</a:t>
            </a:r>
            <a:endParaRPr lang="en-CA" sz="2800">
              <a:cs typeface="Arial"/>
            </a:endParaRPr>
          </a:p>
          <a:p>
            <a:pPr marL="685165" indent="-457200">
              <a:lnSpc>
                <a:spcPct val="112999"/>
              </a:lnSpc>
              <a:spcBef>
                <a:spcPts val="600"/>
              </a:spcBef>
            </a:pPr>
            <a:r>
              <a:rPr lang="en-CA" sz="2800" b="1">
                <a:cs typeface="Arial"/>
              </a:rPr>
              <a:t>educator guides</a:t>
            </a:r>
            <a:r>
              <a:rPr lang="en-CA" sz="2800">
                <a:cs typeface="Arial"/>
              </a:rPr>
              <a:t> with background</a:t>
            </a:r>
            <a:br>
              <a:rPr lang="en-CA" sz="2800">
                <a:solidFill>
                  <a:srgbClr val="000000"/>
                </a:solidFill>
                <a:cs typeface="Arial"/>
              </a:rPr>
            </a:br>
            <a:r>
              <a:rPr lang="en-CA" sz="2800">
                <a:cs typeface="Arial"/>
              </a:rPr>
              <a:t>information to support planning and </a:t>
            </a:r>
            <a:br>
              <a:rPr lang="en-CA" sz="2800">
                <a:cs typeface="Arial"/>
              </a:rPr>
            </a:br>
            <a:r>
              <a:rPr lang="en-CA" sz="2800">
                <a:cs typeface="Arial"/>
              </a:rPr>
              <a:t>understanding</a:t>
            </a:r>
            <a:endParaRPr lang="en-US" sz="2800">
              <a:cs typeface="Arial"/>
            </a:endParaRPr>
          </a:p>
          <a:p>
            <a:pPr marL="0" indent="0">
              <a:lnSpc>
                <a:spcPct val="112999"/>
              </a:lnSpc>
              <a:buNone/>
            </a:pPr>
            <a:endParaRPr lang="en-CA" sz="3200">
              <a:cs typeface="Arial"/>
            </a:endParaRPr>
          </a:p>
        </p:txBody>
      </p:sp>
      <p:pic>
        <p:nvPicPr>
          <p:cNvPr id="4" name="Picture 3" descr="Cover of Ministry of Education’s Healthy Choices: Substance Use and Digital Safety modules - Educator Guide: Digital Media">
            <a:extLst>
              <a:ext uri="{FF2B5EF4-FFF2-40B4-BE49-F238E27FC236}">
                <a16:creationId xmlns:a16="http://schemas.microsoft.com/office/drawing/2014/main" id="{A90DF310-136A-0ABA-7353-2458CF737CFA}"/>
              </a:ext>
            </a:extLst>
          </p:cNvPr>
          <p:cNvPicPr>
            <a:picLocks noChangeAspect="1"/>
          </p:cNvPicPr>
          <p:nvPr/>
        </p:nvPicPr>
        <p:blipFill>
          <a:blip r:embed="rId3"/>
          <a:stretch>
            <a:fillRect/>
          </a:stretch>
        </p:blipFill>
        <p:spPr>
          <a:xfrm>
            <a:off x="7089050" y="2225296"/>
            <a:ext cx="2075357" cy="2686871"/>
          </a:xfrm>
          <a:prstGeom prst="rect">
            <a:avLst/>
          </a:prstGeom>
          <a:ln>
            <a:noFill/>
          </a:ln>
          <a:effectLst>
            <a:outerShdw blurRad="292100" dist="139700" dir="2700000" algn="tl" rotWithShape="0">
              <a:srgbClr val="333333">
                <a:alpha val="65000"/>
              </a:srgbClr>
            </a:outerShdw>
          </a:effectLst>
        </p:spPr>
      </p:pic>
      <p:pic>
        <p:nvPicPr>
          <p:cNvPr id="5" name="Picture 4" descr="Cover of Ministry of Education’s Healthy Choices: Substance Use and Digital Safety modules - Educator Guide: Substance Use">
            <a:extLst>
              <a:ext uri="{FF2B5EF4-FFF2-40B4-BE49-F238E27FC236}">
                <a16:creationId xmlns:a16="http://schemas.microsoft.com/office/drawing/2014/main" id="{07889DE5-6B97-6BB3-AFE2-A69AA5722DC9}"/>
              </a:ext>
            </a:extLst>
          </p:cNvPr>
          <p:cNvPicPr>
            <a:picLocks noChangeAspect="1"/>
          </p:cNvPicPr>
          <p:nvPr/>
        </p:nvPicPr>
        <p:blipFill>
          <a:blip r:embed="rId4"/>
          <a:stretch>
            <a:fillRect/>
          </a:stretch>
        </p:blipFill>
        <p:spPr>
          <a:xfrm>
            <a:off x="9385892" y="3094703"/>
            <a:ext cx="2075357" cy="2686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451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8E2E-78F1-59E3-FFA2-3ED93A530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D44F0-40C6-DBDC-BD46-DB0116629BE1}"/>
              </a:ext>
            </a:extLst>
          </p:cNvPr>
          <p:cNvSpPr>
            <a:spLocks noGrp="1"/>
          </p:cNvSpPr>
          <p:nvPr>
            <p:ph type="title" idx="4294967295"/>
          </p:nvPr>
        </p:nvSpPr>
        <p:spPr>
          <a:xfrm>
            <a:off x="283028" y="18430"/>
            <a:ext cx="10785475" cy="852487"/>
          </a:xfrm>
        </p:spPr>
        <p:txBody>
          <a:bodyPr>
            <a:normAutofit/>
          </a:bodyPr>
          <a:lstStyle/>
          <a:p>
            <a:r>
              <a:rPr lang="en-US" sz="3200" b="0">
                <a:solidFill>
                  <a:schemeClr val="bg1"/>
                </a:solidFill>
                <a:latin typeface="Poppins SemiBold"/>
                <a:cs typeface="Poppins SemiBold"/>
              </a:rPr>
              <a:t>Where can I find the modules?</a:t>
            </a:r>
          </a:p>
        </p:txBody>
      </p:sp>
      <p:sp>
        <p:nvSpPr>
          <p:cNvPr id="3" name="Content Placeholder 2">
            <a:extLst>
              <a:ext uri="{FF2B5EF4-FFF2-40B4-BE49-F238E27FC236}">
                <a16:creationId xmlns:a16="http://schemas.microsoft.com/office/drawing/2014/main" id="{BEC49657-90F0-D95F-7AEB-587776BA739E}"/>
              </a:ext>
            </a:extLst>
          </p:cNvPr>
          <p:cNvSpPr>
            <a:spLocks noGrp="1"/>
          </p:cNvSpPr>
          <p:nvPr>
            <p:ph idx="4294967295"/>
          </p:nvPr>
        </p:nvSpPr>
        <p:spPr>
          <a:xfrm>
            <a:off x="258704" y="988238"/>
            <a:ext cx="11647113" cy="5322170"/>
          </a:xfrm>
        </p:spPr>
        <p:txBody>
          <a:bodyPr vert="horz" lIns="91440" tIns="45720" rIns="91440" bIns="45720" rtlCol="0" anchor="t">
            <a:noAutofit/>
          </a:bodyPr>
          <a:lstStyle/>
          <a:p>
            <a:pPr marL="457200" indent="-457200"/>
            <a:r>
              <a:rPr lang="en-US" sz="2800">
                <a:latin typeface="Arial"/>
                <a:ea typeface="Calibri"/>
                <a:cs typeface="Calibri"/>
              </a:rPr>
              <a:t>All materials are available through the </a:t>
            </a:r>
            <a:r>
              <a:rPr lang="en-US" sz="2800" b="1">
                <a:latin typeface="Arial"/>
                <a:ea typeface="Calibri"/>
                <a:cs typeface="Calibri"/>
              </a:rPr>
              <a:t>Ministry of Education’s virtual learning environment</a:t>
            </a:r>
            <a:r>
              <a:rPr lang="en-US" sz="2800">
                <a:latin typeface="Arial"/>
                <a:ea typeface="Calibri"/>
                <a:cs typeface="Calibri"/>
              </a:rPr>
              <a:t> </a:t>
            </a:r>
            <a:r>
              <a:rPr lang="en-US" sz="2800">
                <a:latin typeface="Arial"/>
                <a:ea typeface="Calibri"/>
                <a:cs typeface="Arial"/>
              </a:rPr>
              <a:t>(Ontario’s VLE)</a:t>
            </a:r>
            <a:r>
              <a:rPr lang="en-US" sz="2800">
                <a:latin typeface="Arial"/>
                <a:ea typeface="Calibri"/>
                <a:cs typeface="Calibri"/>
              </a:rPr>
              <a:t>.</a:t>
            </a:r>
            <a:endParaRPr lang="en-US"/>
          </a:p>
          <a:p>
            <a:pPr marL="457200" indent="-457200"/>
            <a:r>
              <a:rPr lang="en-US" sz="2800">
                <a:ea typeface="Calibri"/>
                <a:cs typeface="Arial"/>
              </a:rPr>
              <a:t>Each school board has a Technology-Enabled Learning and Teaching (TELT) contact that can provide assistance. </a:t>
            </a:r>
            <a:endParaRPr lang="en-US" sz="2800">
              <a:latin typeface="Arial"/>
              <a:ea typeface="Calibri"/>
            </a:endParaRPr>
          </a:p>
          <a:p>
            <a:pPr marL="457200" indent="-457200">
              <a:lnSpc>
                <a:spcPct val="112999"/>
              </a:lnSpc>
            </a:pPr>
            <a:r>
              <a:rPr lang="en-US" sz="2800">
                <a:ea typeface="+mn-lt"/>
                <a:cs typeface="+mn-lt"/>
              </a:rPr>
              <a:t>To access, start at your school board’s virtual learning environment</a:t>
            </a:r>
          </a:p>
          <a:p>
            <a:pPr marL="1066165" lvl="1" indent="-380365">
              <a:lnSpc>
                <a:spcPct val="112999"/>
              </a:lnSpc>
            </a:pPr>
            <a:r>
              <a:rPr lang="en-US" sz="2550">
                <a:ea typeface="+mn-lt"/>
                <a:cs typeface="+mn-lt"/>
              </a:rPr>
              <a:t>go to </a:t>
            </a:r>
            <a:r>
              <a:rPr lang="en-US" sz="2550">
                <a:solidFill>
                  <a:schemeClr val="accent1"/>
                </a:solidFill>
                <a:ea typeface="+mn-lt"/>
                <a:cs typeface="+mn-lt"/>
                <a:hlinkClick r:id="rId3">
                  <a:extLst>
                    <a:ext uri="{A12FA001-AC4F-418D-AE19-62706E023703}">
                      <ahyp:hlinkClr xmlns:ahyp="http://schemas.microsoft.com/office/drawing/2018/hyperlinkcolor" val="tx"/>
                    </a:ext>
                  </a:extLst>
                </a:hlinkClick>
              </a:rPr>
              <a:t>d2l.com/k-12/Ontario </a:t>
            </a:r>
            <a:r>
              <a:rPr lang="en-US" sz="2550">
                <a:ea typeface="+mn-lt"/>
                <a:cs typeface="+mn-lt"/>
              </a:rPr>
              <a:t>and select your school board </a:t>
            </a:r>
            <a:endParaRPr lang="en-US" sz="2550">
              <a:cs typeface="Arial"/>
            </a:endParaRPr>
          </a:p>
          <a:p>
            <a:pPr marL="227965" indent="-227965">
              <a:lnSpc>
                <a:spcPct val="112999"/>
              </a:lnSpc>
            </a:pPr>
            <a:endParaRPr lang="en-US" sz="3200">
              <a:latin typeface="+mn-lt"/>
              <a:ea typeface="Calibri"/>
              <a:cs typeface="Arial"/>
            </a:endParaRPr>
          </a:p>
          <a:p>
            <a:pPr marL="0" indent="0" algn="l">
              <a:lnSpc>
                <a:spcPct val="100000"/>
              </a:lnSpc>
              <a:spcBef>
                <a:spcPts val="0"/>
              </a:spcBef>
              <a:buNone/>
            </a:pPr>
            <a:endParaRPr lang="en-US" sz="3200">
              <a:ea typeface="Calibri"/>
              <a:cs typeface="Calibri"/>
            </a:endParaRPr>
          </a:p>
          <a:p>
            <a:pPr marL="0" indent="0">
              <a:lnSpc>
                <a:spcPct val="112999"/>
              </a:lnSpc>
              <a:buNone/>
            </a:pPr>
            <a:endParaRPr lang="en-CA" sz="2800">
              <a:cs typeface="Segoe UI"/>
            </a:endParaRPr>
          </a:p>
        </p:txBody>
      </p:sp>
      <p:pic>
        <p:nvPicPr>
          <p:cNvPr id="6" name="Picture 5" descr="QR code linking to d2l.com/k-12/Ontario">
            <a:extLst>
              <a:ext uri="{FF2B5EF4-FFF2-40B4-BE49-F238E27FC236}">
                <a16:creationId xmlns:a16="http://schemas.microsoft.com/office/drawing/2014/main" id="{EE7F5AA4-1A92-1C54-4B5F-E8F1C4D4040E}"/>
              </a:ext>
            </a:extLst>
          </p:cNvPr>
          <p:cNvPicPr>
            <a:picLocks noChangeAspect="1"/>
          </p:cNvPicPr>
          <p:nvPr/>
        </p:nvPicPr>
        <p:blipFill>
          <a:blip r:embed="rId4"/>
          <a:stretch>
            <a:fillRect/>
          </a:stretch>
        </p:blipFill>
        <p:spPr>
          <a:xfrm>
            <a:off x="9779000" y="3848100"/>
            <a:ext cx="1803400" cy="1797050"/>
          </a:xfrm>
          <a:prstGeom prst="rect">
            <a:avLst/>
          </a:prstGeom>
        </p:spPr>
      </p:pic>
    </p:spTree>
    <p:extLst>
      <p:ext uri="{BB962C8B-B14F-4D97-AF65-F5344CB8AC3E}">
        <p14:creationId xmlns:p14="http://schemas.microsoft.com/office/powerpoint/2010/main" val="187185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8371-D4C8-5964-432A-F4F3A7B8F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1C4C0-FFF2-A942-466B-6CE067D57E4E}"/>
              </a:ext>
            </a:extLst>
          </p:cNvPr>
          <p:cNvSpPr>
            <a:spLocks noGrp="1"/>
          </p:cNvSpPr>
          <p:nvPr>
            <p:ph type="title" idx="4294967295"/>
          </p:nvPr>
        </p:nvSpPr>
        <p:spPr>
          <a:xfrm>
            <a:off x="285798" y="4120"/>
            <a:ext cx="10785475" cy="732333"/>
          </a:xfrm>
        </p:spPr>
        <p:txBody>
          <a:bodyPr/>
          <a:lstStyle/>
          <a:p>
            <a:r>
              <a:rPr lang="en-US" sz="3200" b="0">
                <a:solidFill>
                  <a:schemeClr val="bg1"/>
                </a:solidFill>
                <a:latin typeface="Poppins SemiBold"/>
                <a:cs typeface="Poppins SemiBold"/>
              </a:rPr>
              <a:t>Are other supports available?</a:t>
            </a:r>
            <a:endParaRPr lang="en-US">
              <a:solidFill>
                <a:schemeClr val="bg1"/>
              </a:solidFill>
            </a:endParaRPr>
          </a:p>
        </p:txBody>
      </p:sp>
      <p:sp>
        <p:nvSpPr>
          <p:cNvPr id="3" name="Content Placeholder 2">
            <a:extLst>
              <a:ext uri="{FF2B5EF4-FFF2-40B4-BE49-F238E27FC236}">
                <a16:creationId xmlns:a16="http://schemas.microsoft.com/office/drawing/2014/main" id="{3E5323F6-C44F-ECF3-AC71-4B537420B180}"/>
              </a:ext>
            </a:extLst>
          </p:cNvPr>
          <p:cNvSpPr>
            <a:spLocks noGrp="1"/>
          </p:cNvSpPr>
          <p:nvPr>
            <p:ph idx="4294967295"/>
          </p:nvPr>
        </p:nvSpPr>
        <p:spPr>
          <a:xfrm>
            <a:off x="392044" y="1002365"/>
            <a:ext cx="11396931" cy="4650318"/>
          </a:xfrm>
        </p:spPr>
        <p:txBody>
          <a:bodyPr vert="horz" lIns="91440" tIns="45720" rIns="91440" bIns="45720" rtlCol="0" anchor="t">
            <a:noAutofit/>
          </a:bodyPr>
          <a:lstStyle/>
          <a:p>
            <a:pPr marL="0" indent="0">
              <a:lnSpc>
                <a:spcPct val="112999"/>
              </a:lnSpc>
              <a:buNone/>
            </a:pPr>
            <a:r>
              <a:rPr lang="en-CA" sz="2800">
                <a:cs typeface="Arial"/>
              </a:rPr>
              <a:t>In addition to the modules and resources found in the virtual learning environment (VLE), supplementary resources are available on School Mental Health Ontario's website. For example: </a:t>
            </a:r>
          </a:p>
          <a:p>
            <a:pPr marL="0" indent="0">
              <a:lnSpc>
                <a:spcPct val="112999"/>
              </a:lnSpc>
              <a:buNone/>
            </a:pPr>
            <a:endParaRPr lang="en-CA" sz="2800">
              <a:cs typeface="Arial"/>
            </a:endParaRPr>
          </a:p>
          <a:p>
            <a:pPr marL="227965" indent="-227965">
              <a:lnSpc>
                <a:spcPct val="112999"/>
              </a:lnSpc>
            </a:pPr>
            <a:endParaRPr lang="en-CA" sz="2800" b="1">
              <a:cs typeface="Arial"/>
            </a:endParaRPr>
          </a:p>
          <a:p>
            <a:pPr marL="227965" indent="-227965">
              <a:lnSpc>
                <a:spcPct val="112999"/>
              </a:lnSpc>
            </a:pPr>
            <a:endParaRPr lang="en-CA" sz="2800" b="1">
              <a:cs typeface="Arial"/>
            </a:endParaRPr>
          </a:p>
          <a:p>
            <a:pPr marL="227965" indent="-227965">
              <a:lnSpc>
                <a:spcPct val="112999"/>
              </a:lnSpc>
            </a:pPr>
            <a:endParaRPr lang="en-CA" sz="3200">
              <a:cs typeface="Arial"/>
            </a:endParaRPr>
          </a:p>
        </p:txBody>
      </p:sp>
      <p:sp>
        <p:nvSpPr>
          <p:cNvPr id="8" name="Content Placeholder 2">
            <a:extLst>
              <a:ext uri="{FF2B5EF4-FFF2-40B4-BE49-F238E27FC236}">
                <a16:creationId xmlns:a16="http://schemas.microsoft.com/office/drawing/2014/main" id="{6C57A41F-6027-F7FB-3936-A4F732110055}"/>
              </a:ext>
            </a:extLst>
          </p:cNvPr>
          <p:cNvSpPr txBox="1">
            <a:spLocks/>
          </p:cNvSpPr>
          <p:nvPr/>
        </p:nvSpPr>
        <p:spPr>
          <a:xfrm>
            <a:off x="394190" y="2816694"/>
            <a:ext cx="7522537" cy="3598544"/>
          </a:xfrm>
          <a:prstGeom prst="rect">
            <a:avLst/>
          </a:prstGeom>
        </p:spPr>
        <p:txBody>
          <a:bodyPr vert="horz" lIns="91440" tIns="45720" rIns="91440" bIns="45720" rtlCol="0" anchor="t">
            <a:noAutofit/>
          </a:bodyPr>
          <a:lstStyle>
            <a:lvl1pPr marL="380533" indent="-380533">
              <a:lnSpc>
                <a:spcPct val="113000"/>
              </a:lnSpc>
              <a:spcBef>
                <a:spcPts val="653"/>
              </a:spcBef>
              <a:buFont typeface="Arial" panose="020B0604020202020204" pitchFamily="34" charset="0"/>
              <a:buChar char="•"/>
              <a:defRPr sz="3196" b="0" i="0">
                <a:solidFill>
                  <a:schemeClr val="tx1"/>
                </a:solidFill>
                <a:latin typeface="+mn-lt"/>
                <a:ea typeface="+mn-ea"/>
                <a:cs typeface="Calibri" panose="020F0502020204030204" pitchFamily="34" charset="0"/>
              </a:defRPr>
            </a:lvl1pPr>
            <a:lvl2pPr marL="989387" indent="-380533">
              <a:lnSpc>
                <a:spcPct val="113000"/>
              </a:lnSpc>
              <a:spcBef>
                <a:spcPts val="653"/>
              </a:spcBef>
              <a:buFont typeface="Arial" panose="020B0604020202020204" pitchFamily="34" charset="0"/>
              <a:buChar char="•"/>
              <a:defRPr sz="2930" b="0" i="0">
                <a:solidFill>
                  <a:schemeClr val="tx1"/>
                </a:solidFill>
                <a:latin typeface="+mn-lt"/>
                <a:ea typeface="+mn-ea"/>
                <a:cs typeface="Calibri" panose="020F0502020204030204" pitchFamily="34" charset="0"/>
              </a:defRPr>
            </a:lvl2pPr>
            <a:lvl3pPr marL="1598240"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3pPr>
            <a:lvl4pPr marL="2207093"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4pPr>
            <a:lvl5pPr marL="2815946" indent="-380533">
              <a:lnSpc>
                <a:spcPct val="113000"/>
              </a:lnSpc>
              <a:spcBef>
                <a:spcPts val="653"/>
              </a:spcBef>
              <a:buFont typeface="Arial" panose="020B0604020202020204" pitchFamily="34" charset="0"/>
              <a:buChar char="•"/>
              <a:defRPr sz="2397" b="0" i="0">
                <a:solidFill>
                  <a:schemeClr val="tx1"/>
                </a:solidFill>
                <a:latin typeface="+mn-lt"/>
                <a:ea typeface="+mn-ea"/>
                <a:cs typeface="Calibri" panose="020F0502020204030204" pitchFamily="34" charset="0"/>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a:lstStyle>
          <a:p>
            <a:pPr marL="380365" indent="-380365">
              <a:lnSpc>
                <a:spcPct val="112999"/>
              </a:lnSpc>
            </a:pPr>
            <a:r>
              <a:rPr lang="en-CA" sz="2800" kern="0">
                <a:ea typeface="+mn-lt"/>
                <a:cs typeface="+mn-lt"/>
              </a:rPr>
              <a:t>help navigating the VLE </a:t>
            </a:r>
            <a:endParaRPr lang="en-CA"/>
          </a:p>
          <a:p>
            <a:pPr marL="380365" indent="-380365">
              <a:lnSpc>
                <a:spcPct val="112999"/>
              </a:lnSpc>
            </a:pPr>
            <a:r>
              <a:rPr lang="en-CA" sz="2800" kern="0">
                <a:ea typeface="+mn-lt"/>
                <a:cs typeface="+mn-lt"/>
              </a:rPr>
              <a:t>complementary resources </a:t>
            </a:r>
            <a:endParaRPr lang="en-CA">
              <a:ea typeface="+mn-lt"/>
              <a:cs typeface="+mn-lt"/>
            </a:endParaRPr>
          </a:p>
          <a:p>
            <a:pPr marL="380365" indent="-380365">
              <a:lnSpc>
                <a:spcPct val="112999"/>
              </a:lnSpc>
            </a:pPr>
            <a:r>
              <a:rPr lang="en-CA" sz="2800" kern="0">
                <a:ea typeface="+mn-lt"/>
                <a:cs typeface="+mn-lt"/>
              </a:rPr>
              <a:t>opportunities for professional learning </a:t>
            </a:r>
            <a:endParaRPr lang="en-CA"/>
          </a:p>
          <a:p>
            <a:pPr marL="0" indent="0">
              <a:lnSpc>
                <a:spcPct val="112999"/>
              </a:lnSpc>
              <a:buFont typeface="Arial" panose="020B0604020202020204" pitchFamily="34" charset="0"/>
              <a:buNone/>
            </a:pPr>
            <a:endParaRPr lang="en-CA" sz="2800" kern="0">
              <a:cs typeface="Arial"/>
            </a:endParaRPr>
          </a:p>
          <a:p>
            <a:pPr marL="227965" indent="-227965">
              <a:lnSpc>
                <a:spcPct val="112999"/>
              </a:lnSpc>
            </a:pPr>
            <a:endParaRPr lang="en-CA" sz="2800" b="1" kern="0">
              <a:cs typeface="Arial"/>
            </a:endParaRPr>
          </a:p>
          <a:p>
            <a:pPr marL="227965" indent="-227965">
              <a:lnSpc>
                <a:spcPct val="112999"/>
              </a:lnSpc>
            </a:pPr>
            <a:endParaRPr lang="en-CA" sz="2800" b="1" kern="0">
              <a:cs typeface="Arial"/>
            </a:endParaRPr>
          </a:p>
          <a:p>
            <a:pPr marL="227965" indent="-227965">
              <a:lnSpc>
                <a:spcPct val="112999"/>
              </a:lnSpc>
            </a:pPr>
            <a:endParaRPr lang="en-CA" sz="3200" kern="0">
              <a:cs typeface="Arial"/>
            </a:endParaRPr>
          </a:p>
        </p:txBody>
      </p:sp>
      <p:pic>
        <p:nvPicPr>
          <p:cNvPr id="4" name="Picture 3" descr="screen grab of Healthy Choices page on the SMH-ON website">
            <a:hlinkClick r:id="rId3"/>
            <a:extLst>
              <a:ext uri="{FF2B5EF4-FFF2-40B4-BE49-F238E27FC236}">
                <a16:creationId xmlns:a16="http://schemas.microsoft.com/office/drawing/2014/main" id="{60286002-E345-E0DF-48C0-9FE7D4C32C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6962" y="3038096"/>
            <a:ext cx="3404261" cy="1694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grab of supplementary resources on the SMH-ON website">
            <a:hlinkClick r:id="rId3"/>
            <a:extLst>
              <a:ext uri="{FF2B5EF4-FFF2-40B4-BE49-F238E27FC236}">
                <a16:creationId xmlns:a16="http://schemas.microsoft.com/office/drawing/2014/main" id="{0B1A3F25-D5BB-2F4A-0288-9B384710297D}"/>
              </a:ext>
            </a:extLst>
          </p:cNvPr>
          <p:cNvPicPr>
            <a:picLocks noChangeAspect="1"/>
          </p:cNvPicPr>
          <p:nvPr/>
        </p:nvPicPr>
        <p:blipFill>
          <a:blip r:embed="rId5"/>
          <a:stretch>
            <a:fillRect/>
          </a:stretch>
        </p:blipFill>
        <p:spPr>
          <a:xfrm>
            <a:off x="7543086" y="4401676"/>
            <a:ext cx="2062383" cy="165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78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F787-DB31-43C6-B763-C79539953922}"/>
              </a:ext>
            </a:extLst>
          </p:cNvPr>
          <p:cNvSpPr>
            <a:spLocks noGrp="1"/>
          </p:cNvSpPr>
          <p:nvPr>
            <p:ph type="title" idx="4294967295"/>
          </p:nvPr>
        </p:nvSpPr>
        <p:spPr>
          <a:xfrm>
            <a:off x="285971" y="0"/>
            <a:ext cx="10785475" cy="718457"/>
          </a:xfrm>
        </p:spPr>
        <p:txBody>
          <a:bodyPr>
            <a:normAutofit/>
          </a:bodyPr>
          <a:lstStyle/>
          <a:p>
            <a:r>
              <a:rPr lang="en-US" sz="3200" b="0">
                <a:solidFill>
                  <a:schemeClr val="bg1"/>
                </a:solidFill>
                <a:latin typeface="Poppins SemiBold"/>
                <a:ea typeface="Inter" panose="02000503000000020004" pitchFamily="2" charset="0"/>
                <a:cs typeface="Poppins SemiBold"/>
              </a:rPr>
              <a:t>What are the learning modules?​</a:t>
            </a:r>
          </a:p>
        </p:txBody>
      </p:sp>
      <p:sp>
        <p:nvSpPr>
          <p:cNvPr id="3" name="Text Placeholder 2">
            <a:extLst>
              <a:ext uri="{FF2B5EF4-FFF2-40B4-BE49-F238E27FC236}">
                <a16:creationId xmlns:a16="http://schemas.microsoft.com/office/drawing/2014/main" id="{01B7A644-B087-4339-86FE-8CE68E17DD65}"/>
              </a:ext>
            </a:extLst>
          </p:cNvPr>
          <p:cNvSpPr>
            <a:spLocks noGrp="1"/>
          </p:cNvSpPr>
          <p:nvPr>
            <p:ph idx="4294967295"/>
          </p:nvPr>
        </p:nvSpPr>
        <p:spPr>
          <a:xfrm>
            <a:off x="388161" y="981076"/>
            <a:ext cx="11420337" cy="4819050"/>
          </a:xfrm>
        </p:spPr>
        <p:txBody>
          <a:bodyPr vert="horz" lIns="91440" tIns="45720" rIns="91440" bIns="45720" rtlCol="0" anchor="t">
            <a:normAutofit/>
          </a:bodyPr>
          <a:lstStyle/>
          <a:p>
            <a:pPr marL="380365" indent="-380365">
              <a:lnSpc>
                <a:spcPct val="120000"/>
              </a:lnSpc>
              <a:spcBef>
                <a:spcPts val="0"/>
              </a:spcBef>
              <a:spcAft>
                <a:spcPts val="600"/>
              </a:spcAft>
              <a:buFont typeface="Arial"/>
            </a:pPr>
            <a:r>
              <a:rPr lang="en-US" sz="2800">
                <a:latin typeface="Arial"/>
                <a:cs typeface="Poppins"/>
              </a:rPr>
              <a:t>two 60-minute lesson plans from the Ministry of Education about </a:t>
            </a:r>
            <a:r>
              <a:rPr lang="en-US" sz="2800" b="1">
                <a:latin typeface="Arial"/>
                <a:cs typeface="Poppins"/>
              </a:rPr>
              <a:t>digital safety </a:t>
            </a:r>
            <a:r>
              <a:rPr lang="en-US" sz="2800">
                <a:latin typeface="Arial"/>
                <a:cs typeface="Poppins"/>
              </a:rPr>
              <a:t>and </a:t>
            </a:r>
            <a:r>
              <a:rPr lang="en-US" sz="2800" b="1">
                <a:latin typeface="Arial"/>
                <a:cs typeface="Poppins"/>
              </a:rPr>
              <a:t>substance use health</a:t>
            </a:r>
            <a:endParaRPr lang="en-CA" sz="2800" b="1">
              <a:latin typeface="Arial"/>
              <a:cs typeface="Poppins"/>
            </a:endParaRPr>
          </a:p>
          <a:p>
            <a:pPr marL="380365" indent="-380365">
              <a:lnSpc>
                <a:spcPct val="120000"/>
              </a:lnSpc>
              <a:spcBef>
                <a:spcPts val="0"/>
              </a:spcBef>
              <a:buFont typeface="Arial"/>
            </a:pPr>
            <a:r>
              <a:rPr lang="en-US" sz="2800">
                <a:latin typeface="Arial"/>
                <a:cs typeface="Poppins"/>
              </a:rPr>
              <a:t>curriculum-aligned resource materials to deliver Health and Physical Education and Language curriculum expectations and support consistent in-person learning</a:t>
            </a:r>
            <a:endParaRPr lang="en-CA" sz="2800" b="1">
              <a:latin typeface="Arial"/>
              <a:cs typeface="Poppins"/>
            </a:endParaRPr>
          </a:p>
          <a:p>
            <a:pPr marL="0" indent="0">
              <a:lnSpc>
                <a:spcPct val="120000"/>
              </a:lnSpc>
              <a:spcBef>
                <a:spcPts val="0"/>
              </a:spcBef>
              <a:buNone/>
            </a:pPr>
            <a:r>
              <a:rPr lang="en-US" sz="1800">
                <a:cs typeface="Poppins"/>
              </a:rPr>
              <a:t> </a:t>
            </a:r>
          </a:p>
          <a:p>
            <a:pPr marL="0" indent="0">
              <a:lnSpc>
                <a:spcPct val="120000"/>
              </a:lnSpc>
              <a:spcBef>
                <a:spcPts val="0"/>
              </a:spcBef>
              <a:buNone/>
            </a:pPr>
            <a:r>
              <a:rPr lang="en-US" sz="2800" b="1">
                <a:solidFill>
                  <a:srgbClr val="40008D"/>
                </a:solidFill>
                <a:cs typeface="Arial"/>
              </a:rPr>
              <a:t>The focus of the learning is on knowing the facts and developing strategies to help make healthy and safe decisions.</a:t>
            </a:r>
          </a:p>
          <a:p>
            <a:pPr marL="227965" indent="-227965">
              <a:lnSpc>
                <a:spcPct val="120000"/>
              </a:lnSpc>
              <a:spcBef>
                <a:spcPts val="0"/>
              </a:spcBef>
            </a:pPr>
            <a:endParaRPr lang="en-US" sz="2400" b="1">
              <a:solidFill>
                <a:srgbClr val="40008D"/>
              </a:solidFill>
              <a:latin typeface="+mn-lt"/>
              <a:cs typeface="Poppins"/>
            </a:endParaRPr>
          </a:p>
          <a:p>
            <a:pPr marL="0" indent="0">
              <a:lnSpc>
                <a:spcPct val="120000"/>
              </a:lnSpc>
              <a:spcBef>
                <a:spcPts val="0"/>
              </a:spcBef>
              <a:buNone/>
            </a:pPr>
            <a:endParaRPr lang="en-CA" sz="2400">
              <a:solidFill>
                <a:srgbClr val="000000"/>
              </a:solidFill>
              <a:latin typeface="+mn-lt"/>
              <a:cs typeface="Poppins"/>
            </a:endParaRPr>
          </a:p>
          <a:p>
            <a:pPr marL="227965" indent="-227965">
              <a:lnSpc>
                <a:spcPct val="120000"/>
              </a:lnSpc>
              <a:spcBef>
                <a:spcPts val="0"/>
              </a:spcBef>
            </a:pPr>
            <a:endParaRPr lang="en-CA" sz="3150">
              <a:solidFill>
                <a:srgbClr val="000000"/>
              </a:solidFill>
              <a:cs typeface="Poppins"/>
            </a:endParaRPr>
          </a:p>
          <a:p>
            <a:pPr marL="227965" indent="-227965">
              <a:lnSpc>
                <a:spcPct val="120000"/>
              </a:lnSpc>
              <a:spcBef>
                <a:spcPts val="0"/>
              </a:spcBef>
            </a:pPr>
            <a:endParaRPr lang="en-CA" sz="2800" b="1">
              <a:solidFill>
                <a:srgbClr val="40008D"/>
              </a:solidFill>
              <a:cs typeface="Calibri"/>
            </a:endParaRPr>
          </a:p>
        </p:txBody>
      </p:sp>
    </p:spTree>
    <p:extLst>
      <p:ext uri="{BB962C8B-B14F-4D97-AF65-F5344CB8AC3E}">
        <p14:creationId xmlns:p14="http://schemas.microsoft.com/office/powerpoint/2010/main" val="73527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65F8-01E6-7254-E4DD-1C761D6C762C}"/>
              </a:ext>
            </a:extLst>
          </p:cNvPr>
          <p:cNvSpPr>
            <a:spLocks noGrp="1"/>
          </p:cNvSpPr>
          <p:nvPr>
            <p:ph type="title" idx="4294967295"/>
          </p:nvPr>
        </p:nvSpPr>
        <p:spPr>
          <a:xfrm>
            <a:off x="273819" y="5862"/>
            <a:ext cx="11156950" cy="779463"/>
          </a:xfrm>
        </p:spPr>
        <p:txBody>
          <a:bodyPr>
            <a:normAutofit/>
          </a:bodyPr>
          <a:lstStyle/>
          <a:p>
            <a:pPr algn="l"/>
            <a:r>
              <a:rPr lang="en-CA" sz="3200">
                <a:solidFill>
                  <a:schemeClr val="bg1"/>
                </a:solidFill>
                <a:latin typeface="Poppins SemiBold"/>
                <a:ea typeface="Inter" panose="02000503000000020004" pitchFamily="2" charset="0"/>
                <a:cs typeface="Poppins SemiBold"/>
              </a:rPr>
              <a:t>Digital Media: </a:t>
            </a:r>
            <a:r>
              <a:rPr lang="en-CA" sz="3200" b="0">
                <a:solidFill>
                  <a:schemeClr val="bg1"/>
                </a:solidFill>
                <a:latin typeface="Poppins" pitchFamily="2" charset="77"/>
                <a:ea typeface="Inter" panose="02000503000000020004" pitchFamily="2" charset="0"/>
                <a:cs typeface="Poppins" pitchFamily="2" charset="77"/>
              </a:rPr>
              <a:t>Safe and Healthy Personal Choices</a:t>
            </a:r>
            <a:endParaRPr lang="en-CA" sz="3200" b="0">
              <a:solidFill>
                <a:srgbClr val="000000"/>
              </a:solidFill>
              <a:latin typeface="Poppins" pitchFamily="2" charset="77"/>
              <a:ea typeface="Inter" panose="02000503000000020004" pitchFamily="2" charset="0"/>
              <a:cs typeface="Poppins" pitchFamily="2" charset="77"/>
            </a:endParaRPr>
          </a:p>
        </p:txBody>
      </p:sp>
      <p:sp>
        <p:nvSpPr>
          <p:cNvPr id="4" name="TextBox 3">
            <a:extLst>
              <a:ext uri="{FF2B5EF4-FFF2-40B4-BE49-F238E27FC236}">
                <a16:creationId xmlns:a16="http://schemas.microsoft.com/office/drawing/2014/main" id="{7C85774C-5512-5BE5-5378-C6791BD1E06C}"/>
              </a:ext>
            </a:extLst>
          </p:cNvPr>
          <p:cNvSpPr txBox="1"/>
          <p:nvPr/>
        </p:nvSpPr>
        <p:spPr>
          <a:xfrm>
            <a:off x="373394" y="975930"/>
            <a:ext cx="588356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rPr>
              <a:t>Curriculum expectations</a:t>
            </a:r>
            <a:endParaRPr lang="en-US" sz="3000"/>
          </a:p>
        </p:txBody>
      </p:sp>
      <p:pic>
        <p:nvPicPr>
          <p:cNvPr id="9" name="Picture 8" descr="cover of Ontario Language curriculum doc">
            <a:extLst>
              <a:ext uri="{FF2B5EF4-FFF2-40B4-BE49-F238E27FC236}">
                <a16:creationId xmlns:a16="http://schemas.microsoft.com/office/drawing/2014/main" id="{188F465C-6B65-2160-C4E0-36BA2DC5D8C9}"/>
              </a:ext>
            </a:extLst>
          </p:cNvPr>
          <p:cNvPicPr>
            <a:picLocks noChangeAspect="1"/>
          </p:cNvPicPr>
          <p:nvPr/>
        </p:nvPicPr>
        <p:blipFill>
          <a:blip r:embed="rId3"/>
          <a:stretch>
            <a:fillRect/>
          </a:stretch>
        </p:blipFill>
        <p:spPr>
          <a:xfrm>
            <a:off x="536831" y="1858027"/>
            <a:ext cx="1285408" cy="169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over of Ontario Ministry of Education Health and Physical Education curriculum">
            <a:extLst>
              <a:ext uri="{FF2B5EF4-FFF2-40B4-BE49-F238E27FC236}">
                <a16:creationId xmlns:a16="http://schemas.microsoft.com/office/drawing/2014/main" id="{D6FF9E22-E77D-C8BC-3127-8C7A020B2AC0}"/>
              </a:ext>
            </a:extLst>
          </p:cNvPr>
          <p:cNvPicPr>
            <a:picLocks noChangeAspect="1"/>
          </p:cNvPicPr>
          <p:nvPr/>
        </p:nvPicPr>
        <p:blipFill>
          <a:blip r:embed="rId4"/>
          <a:stretch>
            <a:fillRect/>
          </a:stretch>
        </p:blipFill>
        <p:spPr>
          <a:xfrm>
            <a:off x="539200" y="4317117"/>
            <a:ext cx="1299288" cy="1691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2">
            <a:extLst>
              <a:ext uri="{FF2B5EF4-FFF2-40B4-BE49-F238E27FC236}">
                <a16:creationId xmlns:a16="http://schemas.microsoft.com/office/drawing/2014/main" id="{802EA33E-8B2B-E3E7-D766-845F44B9CBA9}"/>
              </a:ext>
            </a:extLst>
          </p:cNvPr>
          <p:cNvSpPr txBox="1">
            <a:spLocks/>
          </p:cNvSpPr>
          <p:nvPr/>
        </p:nvSpPr>
        <p:spPr>
          <a:xfrm>
            <a:off x="2061779" y="1857841"/>
            <a:ext cx="7791867" cy="4472489"/>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solidFill>
                  <a:srgbClr val="40008D"/>
                </a:solidFill>
                <a:latin typeface="Arial"/>
                <a:cs typeface="Segoe UI"/>
              </a:rPr>
              <a:t>Language</a:t>
            </a:r>
            <a:endParaRPr lang="en-CA" sz="2600">
              <a:solidFill>
                <a:srgbClr val="40008D"/>
              </a:solidFill>
              <a:latin typeface="Arial"/>
              <a:cs typeface="Segoe UI"/>
            </a:endParaRPr>
          </a:p>
          <a:p>
            <a:pPr marL="227965" indent="-227965">
              <a:buNone/>
            </a:pPr>
            <a:r>
              <a:rPr lang="en-US" sz="2400" b="1">
                <a:solidFill>
                  <a:srgbClr val="333333"/>
                </a:solidFill>
                <a:latin typeface="Arial"/>
                <a:cs typeface="Segoe UI"/>
              </a:rPr>
              <a:t>A2.2 </a:t>
            </a:r>
            <a:r>
              <a:rPr lang="en-US" sz="2400">
                <a:solidFill>
                  <a:srgbClr val="333333"/>
                </a:solidFill>
                <a:latin typeface="Arial"/>
                <a:cs typeface="Segoe UI"/>
              </a:rPr>
              <a:t>demonstrate an understanding of how to navigate online environments </a:t>
            </a:r>
            <a:r>
              <a:rPr lang="en-US" sz="2400" b="1">
                <a:solidFill>
                  <a:srgbClr val="333333"/>
                </a:solidFill>
                <a:latin typeface="Arial"/>
                <a:cs typeface="Segoe UI"/>
              </a:rPr>
              <a:t>safely</a:t>
            </a:r>
            <a:r>
              <a:rPr lang="en-US" sz="2400">
                <a:solidFill>
                  <a:srgbClr val="333333"/>
                </a:solidFill>
                <a:latin typeface="Arial"/>
                <a:cs typeface="Segoe UI"/>
              </a:rPr>
              <a:t>, manage their </a:t>
            </a:r>
            <a:r>
              <a:rPr lang="en-US" sz="2400" b="1">
                <a:solidFill>
                  <a:srgbClr val="333333"/>
                </a:solidFill>
                <a:latin typeface="Arial"/>
                <a:cs typeface="Segoe UI"/>
              </a:rPr>
              <a:t>privacy</a:t>
            </a:r>
            <a:r>
              <a:rPr lang="en-US" sz="2400">
                <a:solidFill>
                  <a:srgbClr val="333333"/>
                </a:solidFill>
                <a:latin typeface="Arial"/>
                <a:cs typeface="Segoe UI"/>
              </a:rPr>
              <a:t> and personal data, and interact in a way that supports their </a:t>
            </a:r>
            <a:r>
              <a:rPr lang="en-US" sz="2400" b="1">
                <a:solidFill>
                  <a:srgbClr val="333333"/>
                </a:solidFill>
                <a:latin typeface="Arial"/>
                <a:cs typeface="Segoe UI"/>
              </a:rPr>
              <a:t>well-being</a:t>
            </a:r>
            <a:r>
              <a:rPr lang="en-US" sz="2400">
                <a:solidFill>
                  <a:srgbClr val="333333"/>
                </a:solidFill>
                <a:latin typeface="Arial"/>
                <a:cs typeface="Segoe UI"/>
              </a:rPr>
              <a:t> and that of others, including seeking appropriate permission</a:t>
            </a:r>
            <a:r>
              <a:rPr lang="en-CA" sz="2400" i="1">
                <a:solidFill>
                  <a:srgbClr val="333333"/>
                </a:solidFill>
                <a:latin typeface="Arial"/>
                <a:cs typeface="Segoe UI"/>
              </a:rPr>
              <a:t> </a:t>
            </a:r>
            <a:endParaRPr lang="en-CA" sz="2400">
              <a:solidFill>
                <a:srgbClr val="000000"/>
              </a:solidFill>
              <a:latin typeface="Arial"/>
              <a:cs typeface="Segoe UI"/>
            </a:endParaRPr>
          </a:p>
          <a:p>
            <a:pPr marL="227965" indent="-227965">
              <a:buNone/>
            </a:pPr>
            <a:endParaRPr lang="en-CA" sz="2000" i="1">
              <a:solidFill>
                <a:srgbClr val="333333"/>
              </a:solidFill>
              <a:latin typeface="Arial"/>
              <a:cs typeface="Segoe UI"/>
            </a:endParaRPr>
          </a:p>
          <a:p>
            <a:pPr marL="227965" indent="-227965">
              <a:buNone/>
            </a:pPr>
            <a:r>
              <a:rPr lang="en-CA" sz="2600" b="1">
                <a:solidFill>
                  <a:srgbClr val="40008D"/>
                </a:solidFill>
                <a:latin typeface="Arial"/>
                <a:cs typeface="Segoe UI"/>
              </a:rPr>
              <a:t>Health and Physical Education</a:t>
            </a:r>
            <a:endParaRPr lang="en-US" sz="2600">
              <a:solidFill>
                <a:srgbClr val="40008D"/>
              </a:solidFill>
            </a:endParaRPr>
          </a:p>
          <a:p>
            <a:pPr marL="227965" indent="-227965">
              <a:buNone/>
            </a:pPr>
            <a:r>
              <a:rPr lang="en-CA" sz="2400" b="1">
                <a:solidFill>
                  <a:srgbClr val="333333"/>
                </a:solidFill>
                <a:latin typeface="Arial"/>
                <a:cs typeface="Segoe UI"/>
              </a:rPr>
              <a:t>D2.3 </a:t>
            </a:r>
            <a:r>
              <a:rPr lang="en-CA" sz="2400">
                <a:solidFill>
                  <a:srgbClr val="333333"/>
                </a:solidFill>
                <a:latin typeface="Arial"/>
                <a:cs typeface="Segoe UI"/>
              </a:rPr>
              <a:t>apply </a:t>
            </a:r>
            <a:r>
              <a:rPr lang="en-CA" sz="2400" b="1">
                <a:solidFill>
                  <a:srgbClr val="333333"/>
                </a:solidFill>
                <a:latin typeface="Arial"/>
                <a:cs typeface="Segoe UI"/>
              </a:rPr>
              <a:t>social-emotional learning skills </a:t>
            </a:r>
            <a:r>
              <a:rPr lang="en-CA" sz="2400">
                <a:solidFill>
                  <a:srgbClr val="333333"/>
                </a:solidFill>
                <a:latin typeface="Arial"/>
                <a:cs typeface="Segoe UI"/>
              </a:rPr>
              <a:t>to promote </a:t>
            </a:r>
            <a:r>
              <a:rPr lang="en-CA" sz="2400" b="1">
                <a:solidFill>
                  <a:srgbClr val="333333"/>
                </a:solidFill>
                <a:latin typeface="Arial"/>
                <a:cs typeface="Segoe UI"/>
              </a:rPr>
              <a:t>positive interaction</a:t>
            </a:r>
            <a:r>
              <a:rPr lang="en-CA" sz="2400">
                <a:solidFill>
                  <a:srgbClr val="333333"/>
                </a:solidFill>
                <a:latin typeface="Arial"/>
                <a:cs typeface="Segoe UI"/>
              </a:rPr>
              <a:t> and avoid or manage conflict in social situations, in person or online </a:t>
            </a:r>
            <a:endParaRPr lang="en-US" sz="2400"/>
          </a:p>
          <a:p>
            <a:pPr marL="0" indent="0">
              <a:lnSpc>
                <a:spcPct val="100000"/>
              </a:lnSpc>
              <a:spcBef>
                <a:spcPts val="0"/>
              </a:spcBef>
              <a:spcAft>
                <a:spcPts val="1200"/>
              </a:spcAft>
              <a:buNone/>
            </a:pPr>
            <a:r>
              <a:rPr lang="en-CA" sz="2000">
                <a:solidFill>
                  <a:srgbClr val="333333"/>
                </a:solidFill>
                <a:latin typeface="Arial"/>
                <a:cs typeface="Segoe UI"/>
              </a:rPr>
              <a:t> </a:t>
            </a:r>
            <a:endParaRPr lang="en-CA" sz="2000">
              <a:latin typeface="Arial"/>
              <a:cs typeface="Arial"/>
            </a:endParaRPr>
          </a:p>
        </p:txBody>
      </p:sp>
    </p:spTree>
    <p:extLst>
      <p:ext uri="{BB962C8B-B14F-4D97-AF65-F5344CB8AC3E}">
        <p14:creationId xmlns:p14="http://schemas.microsoft.com/office/powerpoint/2010/main" val="227941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D9855-D911-8D1F-F3C1-BAC8CC364C0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EFB8470-7177-AFCC-ABDF-F16607D19D58}"/>
              </a:ext>
            </a:extLst>
          </p:cNvPr>
          <p:cNvSpPr txBox="1">
            <a:spLocks noGrp="1"/>
          </p:cNvSpPr>
          <p:nvPr>
            <p:ph type="title" idx="4294967295"/>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Digital Media: Safe and Healthy Personal Choices - 2</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6" name="TextBox 5">
            <a:extLst>
              <a:ext uri="{FF2B5EF4-FFF2-40B4-BE49-F238E27FC236}">
                <a16:creationId xmlns:a16="http://schemas.microsoft.com/office/drawing/2014/main" id="{52F321C1-9753-AAA0-C9EF-571CCD52483F}"/>
              </a:ext>
            </a:extLst>
          </p:cNvPr>
          <p:cNvSpPr txBox="1"/>
          <p:nvPr/>
        </p:nvSpPr>
        <p:spPr>
          <a:xfrm>
            <a:off x="394869" y="988298"/>
            <a:ext cx="11391468"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ea typeface="Calibri"/>
                <a:cs typeface="Arial"/>
              </a:rPr>
              <a:t>Learning goals </a:t>
            </a:r>
            <a:endParaRPr lang="en-US" sz="3000">
              <a:solidFill>
                <a:srgbClr val="40008D"/>
              </a:solidFill>
              <a:ea typeface="Calibri"/>
              <a:cs typeface="Arial"/>
            </a:endParaRPr>
          </a:p>
          <a:p>
            <a:endParaRPr lang="en-CA" sz="2800" b="1">
              <a:solidFill>
                <a:srgbClr val="40008D"/>
              </a:solidFill>
              <a:latin typeface="Arial"/>
              <a:ea typeface="Calibri"/>
              <a:cs typeface="Arial"/>
            </a:endParaRPr>
          </a:p>
          <a:p>
            <a:pPr marL="457200" indent="-457200">
              <a:buFont typeface="Arial"/>
              <a:buChar char="•"/>
            </a:pPr>
            <a:r>
              <a:rPr lang="en-CA" sz="2800">
                <a:solidFill>
                  <a:srgbClr val="333333"/>
                </a:solidFill>
                <a:latin typeface="Arial"/>
                <a:ea typeface="Verdana"/>
                <a:cs typeface="Segoe UI"/>
              </a:rPr>
              <a:t>Identify practices that can help us safely navigate and positively contribute to online environments. </a:t>
            </a:r>
            <a:br>
              <a:rPr lang="en-CA" sz="2800">
                <a:solidFill>
                  <a:srgbClr val="333333"/>
                </a:solidFill>
                <a:latin typeface="Arial"/>
                <a:ea typeface="Verdana"/>
                <a:cs typeface="Segoe UI"/>
              </a:rPr>
            </a:br>
            <a:endParaRPr lang="en-CA">
              <a:solidFill>
                <a:srgbClr val="000000"/>
              </a:solidFill>
              <a:latin typeface="Arial"/>
              <a:ea typeface="Verdana"/>
              <a:cs typeface="Arial"/>
            </a:endParaRPr>
          </a:p>
          <a:p>
            <a:pPr marL="457200" indent="-457200">
              <a:buFont typeface="Arial"/>
              <a:buChar char="•"/>
            </a:pPr>
            <a:r>
              <a:rPr lang="en-CA" sz="2800">
                <a:solidFill>
                  <a:srgbClr val="333333"/>
                </a:solidFill>
                <a:latin typeface="Arial"/>
                <a:ea typeface="Verdana"/>
                <a:cs typeface="Segoe UI"/>
              </a:rPr>
              <a:t>Describe positive digital media habits that protect our privacy and support the well-being of ourselves and others. </a:t>
            </a:r>
            <a:br>
              <a:rPr lang="en-CA" sz="2800">
                <a:solidFill>
                  <a:srgbClr val="333333"/>
                </a:solidFill>
                <a:latin typeface="Arial"/>
                <a:ea typeface="Verdana"/>
                <a:cs typeface="Segoe UI"/>
              </a:rPr>
            </a:br>
            <a:endParaRPr lang="en-CA">
              <a:solidFill>
                <a:srgbClr val="000000"/>
              </a:solidFill>
              <a:latin typeface="Arial"/>
              <a:ea typeface="Verdana"/>
              <a:cs typeface="Arial"/>
            </a:endParaRPr>
          </a:p>
          <a:p>
            <a:pPr marL="457200" indent="-457200">
              <a:buFont typeface="Arial"/>
              <a:buChar char="•"/>
            </a:pPr>
            <a:r>
              <a:rPr lang="en-CA" sz="2800">
                <a:solidFill>
                  <a:srgbClr val="333333"/>
                </a:solidFill>
                <a:latin typeface="Arial"/>
                <a:ea typeface="Verdana"/>
                <a:cs typeface="Segoe UI"/>
              </a:rPr>
              <a:t>Engage in informed and healthy digital media choices that work best for each of us.</a:t>
            </a:r>
            <a:r>
              <a:rPr lang="en-CA" sz="2800">
                <a:solidFill>
                  <a:srgbClr val="333333"/>
                </a:solidFill>
                <a:latin typeface="Segoe UI"/>
                <a:ea typeface="Verdana"/>
                <a:cs typeface="Segoe UI"/>
              </a:rPr>
              <a:t> </a:t>
            </a:r>
            <a:endParaRPr lang="en-CA" sz="2800">
              <a:cs typeface="Arial"/>
            </a:endParaRPr>
          </a:p>
          <a:p>
            <a:pPr marL="457200" indent="-457200">
              <a:buFont typeface="Arial"/>
              <a:buChar char="•"/>
            </a:pPr>
            <a:endParaRPr lang="en-CA" sz="2800">
              <a:solidFill>
                <a:srgbClr val="333333"/>
              </a:solidFill>
              <a:ea typeface="Verdana"/>
              <a:cs typeface="Segoe UI"/>
            </a:endParaRPr>
          </a:p>
          <a:p>
            <a:pPr marL="342900" indent="-342900">
              <a:buFont typeface="Arial"/>
              <a:buChar char="•"/>
            </a:pPr>
            <a:endParaRPr lang="en-CA" sz="2800" b="1" i="1">
              <a:solidFill>
                <a:srgbClr val="40008D"/>
              </a:solidFill>
              <a:ea typeface="Calibri"/>
              <a:cs typeface="Arial"/>
            </a:endParaRPr>
          </a:p>
          <a:p>
            <a:endParaRPr lang="en-US">
              <a:solidFill>
                <a:srgbClr val="000000"/>
              </a:solidFill>
              <a:ea typeface="Calibri"/>
              <a:cs typeface="Calibri"/>
            </a:endParaRPr>
          </a:p>
        </p:txBody>
      </p:sp>
      <p:sp>
        <p:nvSpPr>
          <p:cNvPr id="4" name="Title 1">
            <a:extLst>
              <a:ext uri="{FF2B5EF4-FFF2-40B4-BE49-F238E27FC236}">
                <a16:creationId xmlns:a16="http://schemas.microsoft.com/office/drawing/2014/main" id="{0D28CFB4-D42E-3580-517E-A648D854170F}"/>
              </a:ext>
            </a:extLst>
          </p:cNvPr>
          <p:cNvSpPr txBox="1">
            <a:spLocks/>
          </p:cNvSpPr>
          <p:nvPr/>
        </p:nvSpPr>
        <p:spPr>
          <a:xfrm>
            <a:off x="273819"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a:r>
              <a:rPr lang="en-CA" sz="3200" kern="0">
                <a:solidFill>
                  <a:schemeClr val="bg1"/>
                </a:solidFill>
                <a:latin typeface="Poppins SemiBold"/>
                <a:ea typeface="Inter" panose="02000503000000020004" pitchFamily="2" charset="0"/>
                <a:cs typeface="Poppins SemiBold"/>
              </a:rPr>
              <a:t>Digital Media: </a:t>
            </a:r>
            <a:r>
              <a:rPr lang="en-CA" sz="3200" b="0" kern="0">
                <a:solidFill>
                  <a:schemeClr val="bg1"/>
                </a:solidFill>
                <a:latin typeface="Poppins" pitchFamily="2" charset="77"/>
                <a:ea typeface="Inter" panose="02000503000000020004" pitchFamily="2" charset="0"/>
                <a:cs typeface="Poppins" pitchFamily="2" charset="77"/>
              </a:rPr>
              <a:t>Safe and Healthy Personal Choices</a:t>
            </a:r>
            <a:endParaRPr lang="en-CA" sz="3200" b="0" kern="0">
              <a:solidFill>
                <a:srgbClr val="000000"/>
              </a:solidFill>
              <a:latin typeface="Poppins" pitchFamily="2" charset="77"/>
              <a:ea typeface="Inter" panose="02000503000000020004" pitchFamily="2" charset="0"/>
              <a:cs typeface="Poppins" pitchFamily="2" charset="77"/>
            </a:endParaRPr>
          </a:p>
        </p:txBody>
      </p:sp>
    </p:spTree>
    <p:extLst>
      <p:ext uri="{BB962C8B-B14F-4D97-AF65-F5344CB8AC3E}">
        <p14:creationId xmlns:p14="http://schemas.microsoft.com/office/powerpoint/2010/main" val="93666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4" name="Title 1">
            <a:extLst>
              <a:ext uri="{FF2B5EF4-FFF2-40B4-BE49-F238E27FC236}">
                <a16:creationId xmlns:a16="http://schemas.microsoft.com/office/drawing/2014/main" id="{A1D2AC42-2C1C-4665-C506-3AA1E96C1D28}"/>
              </a:ext>
            </a:extLst>
          </p:cNvPr>
          <p:cNvSpPr txBox="1">
            <a:spLocks noGrp="1"/>
          </p:cNvSpPr>
          <p:nvPr>
            <p:ph type="title" idx="4294967295"/>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Digital Media: Safe and Healthy Personal Choices - 3</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6" name="Title 1">
            <a:extLst>
              <a:ext uri="{FF2B5EF4-FFF2-40B4-BE49-F238E27FC236}">
                <a16:creationId xmlns:a16="http://schemas.microsoft.com/office/drawing/2014/main" id="{874A34DB-0CA0-C1EC-D072-06CE96BB1E95}"/>
              </a:ext>
            </a:extLst>
          </p:cNvPr>
          <p:cNvSpPr txBox="1">
            <a:spLocks/>
          </p:cNvSpPr>
          <p:nvPr/>
        </p:nvSpPr>
        <p:spPr>
          <a:xfrm>
            <a:off x="273819"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a:r>
              <a:rPr lang="en-CA" sz="3200" kern="0">
                <a:solidFill>
                  <a:schemeClr val="bg1"/>
                </a:solidFill>
                <a:latin typeface="Poppins SemiBold"/>
                <a:ea typeface="Inter" panose="02000503000000020004" pitchFamily="2" charset="0"/>
                <a:cs typeface="Poppins SemiBold"/>
              </a:rPr>
              <a:t>Digital Media: </a:t>
            </a:r>
            <a:r>
              <a:rPr lang="en-CA" sz="3200" b="0" kern="0">
                <a:solidFill>
                  <a:schemeClr val="bg1"/>
                </a:solidFill>
                <a:latin typeface="Poppins" pitchFamily="2" charset="77"/>
                <a:ea typeface="Inter" panose="02000503000000020004" pitchFamily="2" charset="0"/>
                <a:cs typeface="Poppins" pitchFamily="2" charset="77"/>
              </a:rPr>
              <a:t>Safe and Healthy Personal Choices</a:t>
            </a:r>
            <a:endParaRPr lang="en-CA" sz="3200" b="0" kern="0">
              <a:solidFill>
                <a:srgbClr val="000000"/>
              </a:solidFill>
              <a:latin typeface="Poppins" pitchFamily="2" charset="77"/>
              <a:ea typeface="Inter" panose="02000503000000020004" pitchFamily="2" charset="0"/>
              <a:cs typeface="Poppins" pitchFamily="2" charset="77"/>
            </a:endParaRPr>
          </a:p>
        </p:txBody>
      </p:sp>
      <p:sp>
        <p:nvSpPr>
          <p:cNvPr id="2" name="TextBox 1">
            <a:extLst>
              <a:ext uri="{FF2B5EF4-FFF2-40B4-BE49-F238E27FC236}">
                <a16:creationId xmlns:a16="http://schemas.microsoft.com/office/drawing/2014/main" id="{BB83B9A4-9BE3-60E4-593F-27EA41490AC0}"/>
              </a:ext>
            </a:extLst>
          </p:cNvPr>
          <p:cNvSpPr txBox="1"/>
          <p:nvPr/>
        </p:nvSpPr>
        <p:spPr>
          <a:xfrm>
            <a:off x="372035" y="9906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rPr>
              <a:t>Lesson plan</a:t>
            </a:r>
            <a:endParaRPr lang="en-US" sz="3000">
              <a:solidFill>
                <a:srgbClr val="40008D"/>
              </a:solidFill>
              <a:cs typeface="Arial"/>
            </a:endParaRPr>
          </a:p>
        </p:txBody>
      </p:sp>
      <p:graphicFrame>
        <p:nvGraphicFramePr>
          <p:cNvPr id="5" name="Table 4">
            <a:extLst>
              <a:ext uri="{FF2B5EF4-FFF2-40B4-BE49-F238E27FC236}">
                <a16:creationId xmlns:a16="http://schemas.microsoft.com/office/drawing/2014/main" id="{080A1ACC-6D46-58A1-985B-100AB8239A0B}"/>
              </a:ext>
            </a:extLst>
          </p:cNvPr>
          <p:cNvGraphicFramePr>
            <a:graphicFrameLocks noGrp="1"/>
          </p:cNvGraphicFramePr>
          <p:nvPr>
            <p:extLst>
              <p:ext uri="{D42A27DB-BD31-4B8C-83A1-F6EECF244321}">
                <p14:modId xmlns:p14="http://schemas.microsoft.com/office/powerpoint/2010/main" val="975121651"/>
              </p:ext>
            </p:extLst>
          </p:nvPr>
        </p:nvGraphicFramePr>
        <p:xfrm>
          <a:off x="304800" y="1714819"/>
          <a:ext cx="11480637" cy="4114800"/>
        </p:xfrm>
        <a:graphic>
          <a:graphicData uri="http://schemas.openxmlformats.org/drawingml/2006/table">
            <a:tbl>
              <a:tblPr firstRow="1" bandRow="1">
                <a:tableStyleId>{5C22544A-7EE6-4342-B048-85BDC9FD1C3A}</a:tableStyleId>
              </a:tblPr>
              <a:tblGrid>
                <a:gridCol w="3826879">
                  <a:extLst>
                    <a:ext uri="{9D8B030D-6E8A-4147-A177-3AD203B41FA5}">
                      <a16:colId xmlns:a16="http://schemas.microsoft.com/office/drawing/2014/main" val="3638239465"/>
                    </a:ext>
                  </a:extLst>
                </a:gridCol>
                <a:gridCol w="3826879">
                  <a:extLst>
                    <a:ext uri="{9D8B030D-6E8A-4147-A177-3AD203B41FA5}">
                      <a16:colId xmlns:a16="http://schemas.microsoft.com/office/drawing/2014/main" val="638401268"/>
                    </a:ext>
                  </a:extLst>
                </a:gridCol>
                <a:gridCol w="3826879">
                  <a:extLst>
                    <a:ext uri="{9D8B030D-6E8A-4147-A177-3AD203B41FA5}">
                      <a16:colId xmlns:a16="http://schemas.microsoft.com/office/drawing/2014/main" val="1737132610"/>
                    </a:ext>
                  </a:extLst>
                </a:gridCol>
              </a:tblGrid>
              <a:tr h="763489">
                <a:tc>
                  <a:txBody>
                    <a:bodyPr/>
                    <a:lstStyle/>
                    <a:p>
                      <a:pPr algn="ctr">
                        <a:spcBef>
                          <a:spcPts val="800"/>
                        </a:spcBef>
                      </a:pPr>
                      <a:r>
                        <a:rPr lang="en-US" sz="2800">
                          <a:latin typeface="Raleway SemiBold"/>
                        </a:rPr>
                        <a:t>Minds On</a:t>
                      </a:r>
                    </a:p>
                  </a:txBody>
                  <a:tcPr anchor="ctr">
                    <a:solidFill>
                      <a:srgbClr val="40008D"/>
                    </a:solidFill>
                  </a:tcPr>
                </a:tc>
                <a:tc>
                  <a:txBody>
                    <a:bodyPr/>
                    <a:lstStyle/>
                    <a:p>
                      <a:pPr algn="ctr">
                        <a:spcBef>
                          <a:spcPts val="800"/>
                        </a:spcBef>
                      </a:pPr>
                      <a:r>
                        <a:rPr lang="en-US" sz="2800">
                          <a:latin typeface="Raleway SemiBold"/>
                        </a:rPr>
                        <a:t>Action</a:t>
                      </a:r>
                    </a:p>
                  </a:txBody>
                  <a:tcPr anchor="ctr">
                    <a:solidFill>
                      <a:srgbClr val="40008D"/>
                    </a:solidFill>
                  </a:tcPr>
                </a:tc>
                <a:tc>
                  <a:txBody>
                    <a:bodyPr/>
                    <a:lstStyle/>
                    <a:p>
                      <a:pPr algn="ctr">
                        <a:spcBef>
                          <a:spcPts val="800"/>
                        </a:spcBef>
                      </a:pPr>
                      <a:r>
                        <a:rPr lang="en-US" sz="2800">
                          <a:latin typeface="Raleway SemiBold"/>
                        </a:rPr>
                        <a:t>Consolidation</a:t>
                      </a:r>
                    </a:p>
                  </a:txBody>
                  <a:tcPr anchor="ctr">
                    <a:solidFill>
                      <a:srgbClr val="40008D"/>
                    </a:solidFill>
                  </a:tcPr>
                </a:tc>
                <a:extLst>
                  <a:ext uri="{0D108BD9-81ED-4DB2-BD59-A6C34878D82A}">
                    <a16:rowId xmlns:a16="http://schemas.microsoft.com/office/drawing/2014/main" val="2718470082"/>
                  </a:ext>
                </a:extLst>
              </a:tr>
              <a:tr h="3351311">
                <a:tc>
                  <a:txBody>
                    <a:bodyPr/>
                    <a:lstStyle/>
                    <a:p>
                      <a:pPr lvl="0">
                        <a:spcAft>
                          <a:spcPts val="800"/>
                        </a:spcAft>
                        <a:buNone/>
                      </a:pPr>
                      <a:r>
                        <a:rPr lang="en-US" sz="2400" b="1">
                          <a:solidFill>
                            <a:schemeClr val="tx1"/>
                          </a:solidFill>
                          <a:latin typeface="Arial"/>
                          <a:ea typeface="Inter" panose="02000503000000020004" pitchFamily="2" charset="0"/>
                        </a:rPr>
                        <a:t>Understanding key terms </a:t>
                      </a:r>
                    </a:p>
                    <a:p>
                      <a:pPr lvl="0">
                        <a:buNone/>
                      </a:pPr>
                      <a:r>
                        <a:rPr lang="en-US" sz="2000" b="0" i="0" u="none" strike="noStrike" noProof="0">
                          <a:solidFill>
                            <a:schemeClr val="tx1"/>
                          </a:solidFill>
                          <a:latin typeface="Arial"/>
                        </a:rPr>
                        <a:t>Build shared understanding of key terms needed for the lesson.</a:t>
                      </a:r>
                      <a:endParaRPr lang="en-US" sz="2000"/>
                    </a:p>
                  </a:txBody>
                  <a:tcPr>
                    <a:solidFill>
                      <a:schemeClr val="accent3">
                        <a:lumMod val="20000"/>
                        <a:lumOff val="80000"/>
                      </a:schemeClr>
                    </a:solidFill>
                  </a:tcPr>
                </a:tc>
                <a:tc>
                  <a:txBody>
                    <a:bodyPr/>
                    <a:lstStyle/>
                    <a:p>
                      <a:pPr lvl="0">
                        <a:spcAft>
                          <a:spcPts val="800"/>
                        </a:spcAft>
                        <a:buNone/>
                      </a:pPr>
                      <a:r>
                        <a:rPr lang="en-US" sz="2400" b="1">
                          <a:solidFill>
                            <a:schemeClr val="tx1"/>
                          </a:solidFill>
                          <a:latin typeface="Arial"/>
                          <a:ea typeface="Inter" panose="02000503000000020004" pitchFamily="2" charset="0"/>
                        </a:rPr>
                        <a:t>Level </a:t>
                      </a:r>
                      <a:r>
                        <a:rPr lang="en-US" sz="2400" b="1" strike="noStrike">
                          <a:solidFill>
                            <a:schemeClr val="tx1"/>
                          </a:solidFill>
                          <a:latin typeface="Arial"/>
                          <a:ea typeface="Inter" panose="02000503000000020004" pitchFamily="2" charset="0"/>
                        </a:rPr>
                        <a:t>up</a:t>
                      </a:r>
                      <a:endParaRPr lang="en-US" sz="2400" b="1" strike="noStrike">
                        <a:solidFill>
                          <a:srgbClr val="000000"/>
                        </a:solidFill>
                        <a:latin typeface="Arial"/>
                        <a:ea typeface="Inter" panose="02000503000000020004" pitchFamily="2" charset="0"/>
                      </a:endParaRPr>
                    </a:p>
                    <a:p>
                      <a:pPr lvl="0">
                        <a:spcAft>
                          <a:spcPts val="800"/>
                        </a:spcAft>
                        <a:buNone/>
                      </a:pPr>
                      <a:r>
                        <a:rPr lang="en-US" sz="2000" b="0" i="0" u="none" strike="noStrike" noProof="0">
                          <a:solidFill>
                            <a:schemeClr val="tx1"/>
                          </a:solidFill>
                          <a:latin typeface="Arial"/>
                          <a:ea typeface="Inter" panose="02000503000000020004" pitchFamily="2" charset="0"/>
                        </a:rPr>
                        <a:t>Identify some of the privacy and safety risks that exist online and explore tools to help students take charge of their digital media experience and support their relationships/interactions online.</a:t>
                      </a:r>
                      <a:r>
                        <a:rPr lang="en-US" sz="2400" b="0" i="0" u="none" strike="noStrike" noProof="0">
                          <a:solidFill>
                            <a:schemeClr val="tx1"/>
                          </a:solidFill>
                          <a:latin typeface="Arial"/>
                          <a:ea typeface="Inter" panose="02000503000000020004" pitchFamily="2" charset="0"/>
                        </a:rPr>
                        <a:t> </a:t>
                      </a:r>
                    </a:p>
                    <a:p>
                      <a:pPr lvl="0">
                        <a:buNone/>
                      </a:pPr>
                      <a:r>
                        <a:rPr lang="en-US" sz="2400" b="0" i="0" u="none" strike="noStrike" noProof="0">
                          <a:solidFill>
                            <a:schemeClr val="tx1"/>
                          </a:solidFill>
                          <a:latin typeface="Arial"/>
                          <a:ea typeface="Inter" panose="02000503000000020004" pitchFamily="2" charset="0"/>
                        </a:rPr>
                        <a:t>  </a:t>
                      </a:r>
                    </a:p>
                  </a:txBody>
                  <a:tcPr>
                    <a:solidFill>
                      <a:schemeClr val="accent3">
                        <a:lumMod val="40000"/>
                        <a:lumOff val="60000"/>
                      </a:schemeClr>
                    </a:solidFill>
                  </a:tcPr>
                </a:tc>
                <a:tc>
                  <a:txBody>
                    <a:bodyPr/>
                    <a:lstStyle/>
                    <a:p>
                      <a:pPr lvl="0">
                        <a:spcAft>
                          <a:spcPts val="800"/>
                        </a:spcAft>
                        <a:buNone/>
                      </a:pPr>
                      <a:r>
                        <a:rPr lang="en-US" sz="2400" b="1" dirty="0">
                          <a:solidFill>
                            <a:schemeClr val="tx1"/>
                          </a:solidFill>
                          <a:latin typeface="Arial"/>
                          <a:ea typeface="Inter" panose="02000503000000020004" pitchFamily="2" charset="0"/>
                        </a:rPr>
                        <a:t>Sharing strategies and learnings</a:t>
                      </a:r>
                    </a:p>
                    <a:p>
                      <a:pPr lvl="0" algn="l">
                        <a:lnSpc>
                          <a:spcPct val="100000"/>
                        </a:lnSpc>
                        <a:spcBef>
                          <a:spcPts val="0"/>
                        </a:spcBef>
                        <a:spcAft>
                          <a:spcPts val="0"/>
                        </a:spcAft>
                        <a:buNone/>
                      </a:pPr>
                      <a:r>
                        <a:rPr lang="en-US" sz="2000" b="0" i="0" u="none" strike="noStrike" noProof="0" dirty="0">
                          <a:solidFill>
                            <a:schemeClr val="tx1"/>
                          </a:solidFill>
                          <a:latin typeface="Arial"/>
                          <a:ea typeface="Inter" panose="02000503000000020004" pitchFamily="2" charset="0"/>
                        </a:rPr>
                        <a:t>S</a:t>
                      </a:r>
                      <a:r>
                        <a:rPr lang="en-US" sz="2000" b="0" i="0" u="none" strike="noStrike" noProof="0" dirty="0">
                          <a:solidFill>
                            <a:schemeClr val="tx1"/>
                          </a:solidFill>
                          <a:latin typeface="Arial"/>
                        </a:rPr>
                        <a:t>tudents reflect on the learning and share their ideas.</a:t>
                      </a:r>
                      <a:endParaRPr lang="en-US" sz="24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spTree>
    <p:extLst>
      <p:ext uri="{BB962C8B-B14F-4D97-AF65-F5344CB8AC3E}">
        <p14:creationId xmlns:p14="http://schemas.microsoft.com/office/powerpoint/2010/main" val="333367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087636E1-3665-9B72-28DB-C002C12755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75C6B0E-19FB-D6EC-7719-D059341E9DAE}"/>
              </a:ext>
            </a:extLst>
          </p:cNvPr>
          <p:cNvSpPr txBox="1">
            <a:spLocks noGrp="1"/>
          </p:cNvSpPr>
          <p:nvPr>
            <p:ph type="title" idx="4294967295"/>
          </p:nvPr>
        </p:nvSpPr>
        <p:spPr>
          <a:xfrm>
            <a:off x="175846" y="-95784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Digital Media: Safe and Healthy Personal Choices - 4</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graphicFrame>
        <p:nvGraphicFramePr>
          <p:cNvPr id="5" name="Table 4">
            <a:extLst>
              <a:ext uri="{FF2B5EF4-FFF2-40B4-BE49-F238E27FC236}">
                <a16:creationId xmlns:a16="http://schemas.microsoft.com/office/drawing/2014/main" id="{14761306-C8CA-D3AD-A43C-6DB0EB38C61D}"/>
              </a:ext>
            </a:extLst>
          </p:cNvPr>
          <p:cNvGraphicFramePr>
            <a:graphicFrameLocks noGrp="1"/>
          </p:cNvGraphicFramePr>
          <p:nvPr>
            <p:extLst>
              <p:ext uri="{D42A27DB-BD31-4B8C-83A1-F6EECF244321}">
                <p14:modId xmlns:p14="http://schemas.microsoft.com/office/powerpoint/2010/main" val="2800665757"/>
              </p:ext>
            </p:extLst>
          </p:nvPr>
        </p:nvGraphicFramePr>
        <p:xfrm>
          <a:off x="304800" y="969568"/>
          <a:ext cx="11480637" cy="4860051"/>
        </p:xfrm>
        <a:graphic>
          <a:graphicData uri="http://schemas.openxmlformats.org/drawingml/2006/table">
            <a:tbl>
              <a:tblPr firstRow="1" bandRow="1">
                <a:tableStyleId>{5C22544A-7EE6-4342-B048-85BDC9FD1C3A}</a:tableStyleId>
              </a:tblPr>
              <a:tblGrid>
                <a:gridCol w="3826879">
                  <a:extLst>
                    <a:ext uri="{9D8B030D-6E8A-4147-A177-3AD203B41FA5}">
                      <a16:colId xmlns:a16="http://schemas.microsoft.com/office/drawing/2014/main" val="3638239465"/>
                    </a:ext>
                  </a:extLst>
                </a:gridCol>
                <a:gridCol w="3826879">
                  <a:extLst>
                    <a:ext uri="{9D8B030D-6E8A-4147-A177-3AD203B41FA5}">
                      <a16:colId xmlns:a16="http://schemas.microsoft.com/office/drawing/2014/main" val="638401268"/>
                    </a:ext>
                  </a:extLst>
                </a:gridCol>
                <a:gridCol w="3826879">
                  <a:extLst>
                    <a:ext uri="{9D8B030D-6E8A-4147-A177-3AD203B41FA5}">
                      <a16:colId xmlns:a16="http://schemas.microsoft.com/office/drawing/2014/main" val="1737132610"/>
                    </a:ext>
                  </a:extLst>
                </a:gridCol>
              </a:tblGrid>
              <a:tr h="901768">
                <a:tc>
                  <a:txBody>
                    <a:bodyPr/>
                    <a:lstStyle/>
                    <a:p>
                      <a:pPr algn="ctr">
                        <a:spcBef>
                          <a:spcPts val="800"/>
                        </a:spcBef>
                      </a:pPr>
                      <a:r>
                        <a:rPr lang="en-US" sz="2800">
                          <a:latin typeface="Raleway SemiBold"/>
                        </a:rPr>
                        <a:t>Minds On</a:t>
                      </a:r>
                    </a:p>
                  </a:txBody>
                  <a:tcPr anchor="ctr">
                    <a:solidFill>
                      <a:srgbClr val="40008D"/>
                    </a:solidFill>
                  </a:tcPr>
                </a:tc>
                <a:tc>
                  <a:txBody>
                    <a:bodyPr/>
                    <a:lstStyle/>
                    <a:p>
                      <a:pPr algn="ctr">
                        <a:spcBef>
                          <a:spcPts val="800"/>
                        </a:spcBef>
                      </a:pPr>
                      <a:r>
                        <a:rPr lang="en-US" sz="2800">
                          <a:latin typeface="Raleway SemiBold"/>
                        </a:rPr>
                        <a:t>Action</a:t>
                      </a:r>
                    </a:p>
                  </a:txBody>
                  <a:tcPr anchor="ctr">
                    <a:solidFill>
                      <a:srgbClr val="40008D"/>
                    </a:solidFill>
                  </a:tcPr>
                </a:tc>
                <a:tc>
                  <a:txBody>
                    <a:bodyPr/>
                    <a:lstStyle/>
                    <a:p>
                      <a:pPr algn="ctr">
                        <a:spcBef>
                          <a:spcPts val="800"/>
                        </a:spcBef>
                      </a:pPr>
                      <a:r>
                        <a:rPr lang="en-US" sz="2800">
                          <a:latin typeface="Raleway SemiBold"/>
                        </a:rPr>
                        <a:t>Consolidation</a:t>
                      </a:r>
                    </a:p>
                  </a:txBody>
                  <a:tcPr anchor="ctr">
                    <a:solidFill>
                      <a:srgbClr val="40008D"/>
                    </a:solidFill>
                  </a:tcPr>
                </a:tc>
                <a:extLst>
                  <a:ext uri="{0D108BD9-81ED-4DB2-BD59-A6C34878D82A}">
                    <a16:rowId xmlns:a16="http://schemas.microsoft.com/office/drawing/2014/main" val="2718470082"/>
                  </a:ext>
                </a:extLst>
              </a:tr>
              <a:tr h="3958283">
                <a:tc>
                  <a:txBody>
                    <a:bodyPr/>
                    <a:lstStyle/>
                    <a:p>
                      <a:pPr lvl="0">
                        <a:spcAft>
                          <a:spcPts val="800"/>
                        </a:spcAft>
                        <a:buNone/>
                      </a:pPr>
                      <a:endParaRPr lang="en-US" sz="2000"/>
                    </a:p>
                  </a:txBody>
                  <a:tcPr>
                    <a:solidFill>
                      <a:schemeClr val="accent3">
                        <a:lumMod val="20000"/>
                        <a:lumOff val="80000"/>
                      </a:schemeClr>
                    </a:solidFill>
                  </a:tcPr>
                </a:tc>
                <a:tc>
                  <a:txBody>
                    <a:bodyPr/>
                    <a:lstStyle/>
                    <a:p>
                      <a:pPr lvl="0">
                        <a:spcAft>
                          <a:spcPts val="800"/>
                        </a:spcAft>
                        <a:buNone/>
                      </a:pPr>
                      <a:r>
                        <a:rPr lang="en-US" sz="2400" b="0" i="0" u="none" strike="noStrike" noProof="0">
                          <a:solidFill>
                            <a:schemeClr val="tx1"/>
                          </a:solidFill>
                          <a:latin typeface="Arial"/>
                          <a:ea typeface="Inter" panose="02000503000000020004" pitchFamily="2" charset="0"/>
                        </a:rPr>
                        <a:t> </a:t>
                      </a:r>
                    </a:p>
                  </a:txBody>
                  <a:tcPr>
                    <a:solidFill>
                      <a:schemeClr val="accent3">
                        <a:lumMod val="40000"/>
                        <a:lumOff val="60000"/>
                      </a:schemeClr>
                    </a:solidFill>
                  </a:tcPr>
                </a:tc>
                <a:tc>
                  <a:txBody>
                    <a:bodyPr/>
                    <a:lstStyle/>
                    <a:p>
                      <a:pPr lvl="0">
                        <a:spcAft>
                          <a:spcPts val="800"/>
                        </a:spcAft>
                        <a:buNone/>
                      </a:pPr>
                      <a:endParaRPr lang="en-US" sz="24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pic>
        <p:nvPicPr>
          <p:cNvPr id="8" name="Picture 7" descr="Screenshot of Minds On activity from Ministry of Education's Digital Media: Safe and Healthy Personal Choices curriculum module">
            <a:extLst>
              <a:ext uri="{FF2B5EF4-FFF2-40B4-BE49-F238E27FC236}">
                <a16:creationId xmlns:a16="http://schemas.microsoft.com/office/drawing/2014/main" id="{7F6C29D4-8F32-0E3B-0413-3403F0DF9E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4800" y="1872062"/>
            <a:ext cx="3790899" cy="3971003"/>
          </a:xfrm>
          <a:prstGeom prst="rect">
            <a:avLst/>
          </a:prstGeom>
        </p:spPr>
      </p:pic>
      <p:pic>
        <p:nvPicPr>
          <p:cNvPr id="7" name="Picture 6" descr="Screenshot of Action activity from Ministry of Education's Healthy Choices course - Digital Media curriculum module">
            <a:extLst>
              <a:ext uri="{FF2B5EF4-FFF2-40B4-BE49-F238E27FC236}">
                <a16:creationId xmlns:a16="http://schemas.microsoft.com/office/drawing/2014/main" id="{B645EF77-C836-EE04-DBD0-BC69A615FB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131598" y="1872062"/>
            <a:ext cx="3817590" cy="3957557"/>
          </a:xfrm>
          <a:prstGeom prst="rect">
            <a:avLst/>
          </a:prstGeom>
        </p:spPr>
      </p:pic>
      <p:pic>
        <p:nvPicPr>
          <p:cNvPr id="6" name="Picture 5" descr="Screenshot of Consolidation activity from Ministry of Education's Digital Media: Safe and Healthy Personal Choices curriculum module">
            <a:extLst>
              <a:ext uri="{FF2B5EF4-FFF2-40B4-BE49-F238E27FC236}">
                <a16:creationId xmlns:a16="http://schemas.microsoft.com/office/drawing/2014/main" id="{24A05BCE-CAE2-F903-BD6C-C241DC893B07}"/>
              </a:ext>
            </a:extLst>
          </p:cNvPr>
          <p:cNvPicPr>
            <a:picLocks noChangeAspect="1"/>
          </p:cNvPicPr>
          <p:nvPr/>
        </p:nvPicPr>
        <p:blipFill>
          <a:blip r:embed="rId5"/>
          <a:srcRect t="18791" b="5433"/>
          <a:stretch>
            <a:fillRect/>
          </a:stretch>
        </p:blipFill>
        <p:spPr>
          <a:xfrm>
            <a:off x="7991263" y="1872062"/>
            <a:ext cx="3817590" cy="3971003"/>
          </a:xfrm>
          <a:prstGeom prst="rect">
            <a:avLst/>
          </a:prstGeom>
        </p:spPr>
      </p:pic>
      <p:sp>
        <p:nvSpPr>
          <p:cNvPr id="2" name="Title 1">
            <a:extLst>
              <a:ext uri="{FF2B5EF4-FFF2-40B4-BE49-F238E27FC236}">
                <a16:creationId xmlns:a16="http://schemas.microsoft.com/office/drawing/2014/main" id="{8E732002-251B-2371-8D05-46A14193C5C4}"/>
              </a:ext>
            </a:extLst>
          </p:cNvPr>
          <p:cNvSpPr txBox="1">
            <a:spLocks/>
          </p:cNvSpPr>
          <p:nvPr/>
        </p:nvSpPr>
        <p:spPr>
          <a:xfrm>
            <a:off x="273819"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algn="l"/>
            <a:r>
              <a:rPr lang="en-CA" sz="3200" kern="0">
                <a:solidFill>
                  <a:schemeClr val="bg1"/>
                </a:solidFill>
                <a:latin typeface="Poppins SemiBold"/>
                <a:ea typeface="Inter" panose="02000503000000020004" pitchFamily="2" charset="0"/>
                <a:cs typeface="Poppins SemiBold"/>
              </a:rPr>
              <a:t>Digital Media: </a:t>
            </a:r>
            <a:r>
              <a:rPr lang="en-CA" sz="3200" b="0" kern="0">
                <a:solidFill>
                  <a:schemeClr val="bg1"/>
                </a:solidFill>
                <a:latin typeface="Poppins" pitchFamily="2" charset="77"/>
                <a:ea typeface="Inter" panose="02000503000000020004" pitchFamily="2" charset="0"/>
                <a:cs typeface="Poppins" pitchFamily="2" charset="77"/>
              </a:rPr>
              <a:t>Safe and Healthy Personal Choices</a:t>
            </a:r>
            <a:endParaRPr lang="en-CA" sz="3200" b="0" kern="0">
              <a:solidFill>
                <a:srgbClr val="000000"/>
              </a:solidFill>
              <a:latin typeface="Poppins" pitchFamily="2" charset="77"/>
              <a:ea typeface="Inter" panose="02000503000000020004" pitchFamily="2" charset="0"/>
              <a:cs typeface="Poppins" pitchFamily="2" charset="77"/>
            </a:endParaRPr>
          </a:p>
        </p:txBody>
      </p:sp>
    </p:spTree>
    <p:extLst>
      <p:ext uri="{BB962C8B-B14F-4D97-AF65-F5344CB8AC3E}">
        <p14:creationId xmlns:p14="http://schemas.microsoft.com/office/powerpoint/2010/main" val="206793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8D0AD-D8EA-0660-1A1E-6F361CFCA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956FC-08F4-9B46-2AE2-95FFD91542D4}"/>
              </a:ext>
            </a:extLst>
          </p:cNvPr>
          <p:cNvSpPr>
            <a:spLocks noGrp="1"/>
          </p:cNvSpPr>
          <p:nvPr>
            <p:ph type="title" idx="4294967295"/>
          </p:nvPr>
        </p:nvSpPr>
        <p:spPr>
          <a:xfrm>
            <a:off x="284702" y="5862"/>
            <a:ext cx="11156950" cy="779463"/>
          </a:xfrm>
        </p:spPr>
        <p:txBody>
          <a:bodyPr>
            <a:normAutofit/>
          </a:bodyPr>
          <a:lstStyle/>
          <a:p>
            <a:r>
              <a:rPr lang="en-CA" sz="3200">
                <a:solidFill>
                  <a:schemeClr val="bg1"/>
                </a:solidFill>
                <a:latin typeface="Poppins SemiBold"/>
                <a:ea typeface="Inter" panose="02000503000000020004" pitchFamily="2" charset="0"/>
                <a:cs typeface="Calibri"/>
              </a:rPr>
              <a:t>Substance Use: </a:t>
            </a:r>
            <a:r>
              <a:rPr lang="en-CA" sz="3200" b="0">
                <a:solidFill>
                  <a:schemeClr val="bg1"/>
                </a:solidFill>
                <a:latin typeface="Poppins" pitchFamily="2" charset="77"/>
                <a:ea typeface="Inter" panose="02000503000000020004" pitchFamily="2" charset="0"/>
                <a:cs typeface="Poppins" pitchFamily="2" charset="77"/>
              </a:rPr>
              <a:t>Addictions and Related Behaviours</a:t>
            </a:r>
          </a:p>
        </p:txBody>
      </p:sp>
      <p:sp>
        <p:nvSpPr>
          <p:cNvPr id="3" name="TextBox 2">
            <a:extLst>
              <a:ext uri="{FF2B5EF4-FFF2-40B4-BE49-F238E27FC236}">
                <a16:creationId xmlns:a16="http://schemas.microsoft.com/office/drawing/2014/main" id="{636978B8-B784-E2C0-456C-1A13DFCCF8CE}"/>
              </a:ext>
            </a:extLst>
          </p:cNvPr>
          <p:cNvSpPr txBox="1"/>
          <p:nvPr/>
        </p:nvSpPr>
        <p:spPr>
          <a:xfrm>
            <a:off x="390643" y="977832"/>
            <a:ext cx="63800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rPr>
              <a:t>Curriculum expectations</a:t>
            </a:r>
            <a:endParaRPr lang="en-US" sz="3000">
              <a:solidFill>
                <a:srgbClr val="40008D"/>
              </a:solidFill>
              <a:cs typeface="Arial"/>
            </a:endParaRPr>
          </a:p>
        </p:txBody>
      </p:sp>
      <p:pic>
        <p:nvPicPr>
          <p:cNvPr id="5" name="Picture 4" descr="Cover of Ontario Ministry of Education Health and Physical Education curriculum">
            <a:extLst>
              <a:ext uri="{FF2B5EF4-FFF2-40B4-BE49-F238E27FC236}">
                <a16:creationId xmlns:a16="http://schemas.microsoft.com/office/drawing/2014/main" id="{A00412D3-D80A-67E5-B0CB-9CBD9096A968}"/>
              </a:ext>
            </a:extLst>
          </p:cNvPr>
          <p:cNvPicPr>
            <a:picLocks noChangeAspect="1"/>
          </p:cNvPicPr>
          <p:nvPr/>
        </p:nvPicPr>
        <p:blipFill>
          <a:blip r:embed="rId3"/>
          <a:stretch>
            <a:fillRect/>
          </a:stretch>
        </p:blipFill>
        <p:spPr>
          <a:xfrm>
            <a:off x="391346" y="1769630"/>
            <a:ext cx="1382794" cy="181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2">
            <a:extLst>
              <a:ext uri="{FF2B5EF4-FFF2-40B4-BE49-F238E27FC236}">
                <a16:creationId xmlns:a16="http://schemas.microsoft.com/office/drawing/2014/main" id="{533450D7-F046-FCAC-281C-1A2C117D54BA}"/>
              </a:ext>
            </a:extLst>
          </p:cNvPr>
          <p:cNvSpPr txBox="1">
            <a:spLocks/>
          </p:cNvSpPr>
          <p:nvPr/>
        </p:nvSpPr>
        <p:spPr>
          <a:xfrm>
            <a:off x="1966432" y="1771502"/>
            <a:ext cx="9907291" cy="3314996"/>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00503000000020004" pitchFamily="2" charset="0"/>
                <a:ea typeface="Inter" panose="02000503000000020004"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00503000000020004" pitchFamily="2" charset="0"/>
                <a:ea typeface="Inter" panose="02000503000000020004"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00503000000020004" pitchFamily="2" charset="0"/>
                <a:ea typeface="Inter" panose="02000503000000020004"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00" b="1">
                <a:solidFill>
                  <a:srgbClr val="40008D"/>
                </a:solidFill>
                <a:latin typeface="Arial"/>
                <a:cs typeface="Segoe UI"/>
              </a:rPr>
              <a:t>Health and Physical Education</a:t>
            </a:r>
            <a:endParaRPr lang="en-CA" sz="2600">
              <a:solidFill>
                <a:srgbClr val="40008D"/>
              </a:solidFill>
              <a:latin typeface="Arial"/>
              <a:cs typeface="Arial"/>
            </a:endParaRPr>
          </a:p>
          <a:p>
            <a:pPr marL="227965" indent="-227965">
              <a:buNone/>
            </a:pPr>
            <a:r>
              <a:rPr lang="en-CA" sz="2400" b="1">
                <a:solidFill>
                  <a:srgbClr val="333333"/>
                </a:solidFill>
                <a:latin typeface="Arial"/>
                <a:cs typeface="Segoe UI"/>
              </a:rPr>
              <a:t>D1.2 </a:t>
            </a:r>
            <a:r>
              <a:rPr lang="en-CA" sz="2400">
                <a:solidFill>
                  <a:srgbClr val="333333"/>
                </a:solidFill>
                <a:latin typeface="Arial"/>
                <a:cs typeface="Segoe UI"/>
              </a:rPr>
              <a:t>describe the </a:t>
            </a:r>
            <a:r>
              <a:rPr lang="en-CA" sz="2400" b="1">
                <a:solidFill>
                  <a:srgbClr val="333333"/>
                </a:solidFill>
                <a:latin typeface="Arial"/>
                <a:cs typeface="Segoe UI"/>
              </a:rPr>
              <a:t>range of effects</a:t>
            </a:r>
            <a:r>
              <a:rPr lang="en-CA" sz="2400">
                <a:solidFill>
                  <a:srgbClr val="333333"/>
                </a:solidFill>
                <a:latin typeface="Arial"/>
                <a:cs typeface="Segoe UI"/>
              </a:rPr>
              <a:t> associated with using cannabis, other drugs</a:t>
            </a:r>
            <a:r>
              <a:rPr lang="en-CA" sz="2400" i="1">
                <a:solidFill>
                  <a:srgbClr val="333333"/>
                </a:solidFill>
                <a:latin typeface="Arial"/>
                <a:cs typeface="Segoe UI"/>
              </a:rPr>
              <a:t>, </a:t>
            </a:r>
            <a:r>
              <a:rPr lang="en-CA" sz="2400">
                <a:solidFill>
                  <a:srgbClr val="333333"/>
                </a:solidFill>
                <a:latin typeface="Arial"/>
                <a:cs typeface="Segoe UI"/>
              </a:rPr>
              <a:t>and intoxicating substances</a:t>
            </a:r>
            <a:r>
              <a:rPr lang="en-CA" sz="2400" i="1">
                <a:solidFill>
                  <a:srgbClr val="333333"/>
                </a:solidFill>
                <a:latin typeface="Arial"/>
                <a:cs typeface="Segoe UI"/>
              </a:rPr>
              <a:t> </a:t>
            </a:r>
          </a:p>
          <a:p>
            <a:pPr marL="227965" indent="-227965">
              <a:buNone/>
            </a:pPr>
            <a:endParaRPr lang="en-CA" sz="2400">
              <a:solidFill>
                <a:srgbClr val="333333"/>
              </a:solidFill>
              <a:latin typeface="Arial"/>
              <a:cs typeface="Arial"/>
            </a:endParaRPr>
          </a:p>
          <a:p>
            <a:pPr marL="227965" indent="-227965">
              <a:buNone/>
            </a:pPr>
            <a:r>
              <a:rPr lang="en-CA" sz="2400" b="1">
                <a:solidFill>
                  <a:srgbClr val="333333"/>
                </a:solidFill>
                <a:latin typeface="Arial"/>
                <a:cs typeface="Segoe UI"/>
              </a:rPr>
              <a:t>D2.4 </a:t>
            </a:r>
            <a:r>
              <a:rPr lang="en-CA" sz="2400">
                <a:solidFill>
                  <a:srgbClr val="333333"/>
                </a:solidFill>
                <a:latin typeface="Arial"/>
                <a:cs typeface="Segoe UI"/>
              </a:rPr>
              <a:t>use </a:t>
            </a:r>
            <a:r>
              <a:rPr lang="en-CA" sz="2400" b="1">
                <a:solidFill>
                  <a:srgbClr val="333333"/>
                </a:solidFill>
                <a:latin typeface="Arial"/>
                <a:cs typeface="Segoe UI"/>
              </a:rPr>
              <a:t>decision-making strategies</a:t>
            </a:r>
            <a:r>
              <a:rPr lang="en-CA" sz="2400">
                <a:solidFill>
                  <a:srgbClr val="333333"/>
                </a:solidFill>
                <a:latin typeface="Arial"/>
                <a:cs typeface="Segoe UI"/>
              </a:rPr>
              <a:t> and </a:t>
            </a:r>
            <a:r>
              <a:rPr lang="en-CA" sz="2400" b="1">
                <a:solidFill>
                  <a:srgbClr val="333333"/>
                </a:solidFill>
                <a:latin typeface="Arial"/>
                <a:cs typeface="Segoe UI"/>
              </a:rPr>
              <a:t>skills </a:t>
            </a:r>
            <a:r>
              <a:rPr lang="en-CA" sz="2400">
                <a:solidFill>
                  <a:srgbClr val="333333"/>
                </a:solidFill>
                <a:latin typeface="Arial"/>
                <a:cs typeface="Segoe UI"/>
              </a:rPr>
              <a:t>and an understanding of factors influencing drug use to make safe personal choices about the use of drugs such as alcohol,</a:t>
            </a:r>
            <a:r>
              <a:rPr lang="en-CA" sz="2400">
                <a:latin typeface="Arial"/>
                <a:cs typeface="Segoe UI"/>
              </a:rPr>
              <a:t> tobacco, and cannabis, and about activities such as vaping, including the choice to abstain</a:t>
            </a:r>
          </a:p>
          <a:p>
            <a:pPr marL="227965" indent="-227965">
              <a:buNone/>
            </a:pPr>
            <a:endParaRPr lang="en-CA" b="1">
              <a:solidFill>
                <a:srgbClr val="333333"/>
              </a:solidFill>
              <a:latin typeface="Arial"/>
              <a:cs typeface="Segoe UI"/>
            </a:endParaRPr>
          </a:p>
        </p:txBody>
      </p:sp>
    </p:spTree>
    <p:extLst>
      <p:ext uri="{BB962C8B-B14F-4D97-AF65-F5344CB8AC3E}">
        <p14:creationId xmlns:p14="http://schemas.microsoft.com/office/powerpoint/2010/main" val="388141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6635-82D2-F991-FDF4-3D17196FA9A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04B602-7B00-AC75-188E-103094D3D411}"/>
              </a:ext>
            </a:extLst>
          </p:cNvPr>
          <p:cNvSpPr txBox="1">
            <a:spLocks noGrp="1"/>
          </p:cNvSpPr>
          <p:nvPr>
            <p:ph type="title" idx="4294967295"/>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Substance Use: Addiction and Related Behaviours - 2</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5" name="TextBox 4">
            <a:extLst>
              <a:ext uri="{FF2B5EF4-FFF2-40B4-BE49-F238E27FC236}">
                <a16:creationId xmlns:a16="http://schemas.microsoft.com/office/drawing/2014/main" id="{64F3F993-1A90-908A-DDEF-D3F1E42BE4F5}"/>
              </a:ext>
            </a:extLst>
          </p:cNvPr>
          <p:cNvSpPr txBox="1"/>
          <p:nvPr/>
        </p:nvSpPr>
        <p:spPr>
          <a:xfrm>
            <a:off x="381000" y="981075"/>
            <a:ext cx="11679783"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ea typeface="Calibri"/>
                <a:cs typeface="Arial"/>
              </a:rPr>
              <a:t>Learning goals </a:t>
            </a:r>
            <a:endParaRPr lang="en-US" sz="3000">
              <a:solidFill>
                <a:srgbClr val="40008D"/>
              </a:solidFill>
              <a:ea typeface="Calibri"/>
              <a:cs typeface="Arial"/>
            </a:endParaRPr>
          </a:p>
          <a:p>
            <a:endParaRPr lang="en-CA" sz="2800" b="1">
              <a:solidFill>
                <a:srgbClr val="40008D"/>
              </a:solidFill>
              <a:latin typeface="Arial"/>
              <a:ea typeface="Calibri"/>
              <a:cs typeface="Arial"/>
            </a:endParaRPr>
          </a:p>
          <a:p>
            <a:pPr marL="457200" indent="-457200">
              <a:buFont typeface="Arial"/>
              <a:buChar char="•"/>
            </a:pPr>
            <a:r>
              <a:rPr lang="en-CA" sz="2800">
                <a:solidFill>
                  <a:srgbClr val="333333"/>
                </a:solidFill>
                <a:latin typeface="Arial"/>
                <a:ea typeface="Verdana"/>
                <a:cs typeface="Segoe UI"/>
              </a:rPr>
              <a:t>Explore the range of effects associated with various substances, including cannabis, vapour and tobacco products, and alcohol. </a:t>
            </a:r>
            <a:br>
              <a:rPr lang="en-CA" sz="2800">
                <a:latin typeface="Arial"/>
                <a:ea typeface="Verdana"/>
                <a:cs typeface="Segoe UI"/>
              </a:rPr>
            </a:br>
            <a:endParaRPr lang="en-CA" sz="2800">
              <a:solidFill>
                <a:srgbClr val="000000"/>
              </a:solidFill>
              <a:latin typeface="Arial"/>
              <a:ea typeface="Verdana"/>
              <a:cs typeface="Arial"/>
            </a:endParaRPr>
          </a:p>
          <a:p>
            <a:pPr marL="457200" indent="-457200">
              <a:buFont typeface="Arial"/>
              <a:buChar char="•"/>
            </a:pPr>
            <a:r>
              <a:rPr lang="en-CA" sz="2800">
                <a:solidFill>
                  <a:srgbClr val="333333"/>
                </a:solidFill>
                <a:latin typeface="Arial"/>
                <a:ea typeface="Verdana"/>
                <a:cs typeface="Segoe UI"/>
              </a:rPr>
              <a:t>Identify factors that can influence our decisions about substance use. </a:t>
            </a:r>
            <a:endParaRPr lang="en-CA" sz="2800">
              <a:solidFill>
                <a:srgbClr val="000000"/>
              </a:solidFill>
              <a:latin typeface="Arial"/>
              <a:ea typeface="Verdana"/>
              <a:cs typeface="Arial"/>
            </a:endParaRPr>
          </a:p>
          <a:p>
            <a:pPr marL="457200" indent="-457200">
              <a:buFont typeface="Arial"/>
              <a:buChar char="•"/>
            </a:pPr>
            <a:endParaRPr lang="en-CA" sz="2800">
              <a:solidFill>
                <a:srgbClr val="333333"/>
              </a:solidFill>
              <a:latin typeface="Arial"/>
              <a:ea typeface="Verdana"/>
              <a:cs typeface="Segoe UI"/>
            </a:endParaRPr>
          </a:p>
          <a:p>
            <a:pPr marL="457200" indent="-457200">
              <a:buFont typeface="Arial"/>
              <a:buChar char="•"/>
            </a:pPr>
            <a:r>
              <a:rPr lang="en-CA" sz="2800">
                <a:solidFill>
                  <a:srgbClr val="333333"/>
                </a:solidFill>
                <a:latin typeface="Arial"/>
                <a:ea typeface="Verdana"/>
                <a:cs typeface="Segoe UI"/>
              </a:rPr>
              <a:t>Analyze and practice decision-making skills and refusal strategies to identify those that would work best for each of us. </a:t>
            </a:r>
            <a:endParaRPr lang="en-CA" sz="2800">
              <a:latin typeface="Arial"/>
              <a:cs typeface="Arial"/>
            </a:endParaRPr>
          </a:p>
          <a:p>
            <a:endParaRPr lang="en-CA" sz="2800">
              <a:latin typeface="Arial"/>
              <a:ea typeface="Verdana"/>
              <a:cs typeface="Segoe UI"/>
            </a:endParaRPr>
          </a:p>
          <a:p>
            <a:endParaRPr lang="en-CA" sz="2800" b="1">
              <a:ea typeface="+mn-lt"/>
              <a:cs typeface="Arial"/>
            </a:endParaRPr>
          </a:p>
          <a:p>
            <a:pPr marL="342900" indent="-342900">
              <a:buFont typeface="Arial"/>
              <a:buChar char="•"/>
            </a:pPr>
            <a:endParaRPr lang="en-CA" sz="2800" b="1" i="1">
              <a:solidFill>
                <a:srgbClr val="40008D"/>
              </a:solidFill>
              <a:ea typeface="Calibri"/>
              <a:cs typeface="Arial"/>
            </a:endParaRPr>
          </a:p>
          <a:p>
            <a:endParaRPr lang="en-US">
              <a:ea typeface="Calibri"/>
              <a:cs typeface="Calibri"/>
            </a:endParaRPr>
          </a:p>
        </p:txBody>
      </p:sp>
      <p:sp>
        <p:nvSpPr>
          <p:cNvPr id="4" name="Title 1">
            <a:extLst>
              <a:ext uri="{FF2B5EF4-FFF2-40B4-BE49-F238E27FC236}">
                <a16:creationId xmlns:a16="http://schemas.microsoft.com/office/drawing/2014/main" id="{84CDD0AC-54A2-6106-4912-9946A859D0CA}"/>
              </a:ext>
            </a:extLst>
          </p:cNvPr>
          <p:cNvSpPr txBox="1">
            <a:spLocks/>
          </p:cNvSpPr>
          <p:nvPr/>
        </p:nvSpPr>
        <p:spPr>
          <a:xfrm>
            <a:off x="284702"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r>
              <a:rPr lang="en-CA" sz="3200" kern="0">
                <a:solidFill>
                  <a:schemeClr val="bg1"/>
                </a:solidFill>
                <a:latin typeface="Poppins SemiBold"/>
                <a:ea typeface="Inter" panose="02000503000000020004" pitchFamily="2" charset="0"/>
                <a:cs typeface="Calibri"/>
              </a:rPr>
              <a:t>Substance Use: </a:t>
            </a:r>
            <a:r>
              <a:rPr lang="en-CA" sz="3200" b="0" kern="0">
                <a:solidFill>
                  <a:schemeClr val="bg1"/>
                </a:solidFill>
                <a:latin typeface="Poppins" pitchFamily="2" charset="77"/>
                <a:ea typeface="Inter" panose="02000503000000020004" pitchFamily="2" charset="0"/>
                <a:cs typeface="Poppins" pitchFamily="2" charset="77"/>
              </a:rPr>
              <a:t>Addictions and Related Behaviours</a:t>
            </a:r>
          </a:p>
        </p:txBody>
      </p:sp>
    </p:spTree>
    <p:extLst>
      <p:ext uri="{BB962C8B-B14F-4D97-AF65-F5344CB8AC3E}">
        <p14:creationId xmlns:p14="http://schemas.microsoft.com/office/powerpoint/2010/main" val="267547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1B58632E-97EB-9D63-0BDF-2289A710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ED256-F58A-A8A2-40E9-2FA072E36A54}"/>
              </a:ext>
            </a:extLst>
          </p:cNvPr>
          <p:cNvSpPr txBox="1">
            <a:spLocks noGrp="1"/>
          </p:cNvSpPr>
          <p:nvPr>
            <p:ph type="title" idx="4294967295"/>
          </p:nvPr>
        </p:nvSpPr>
        <p:spPr>
          <a:xfrm>
            <a:off x="175846" y="-835394"/>
            <a:ext cx="11156950" cy="779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Calibri"/>
              </a:rPr>
              <a:t>Substance Use: Addiction and Related Behaviours - 3</a:t>
            </a:r>
            <a:endParaRPr kumimoji="0" lang="en-CA" sz="3200" b="1" i="0" u="none" strike="noStrike" kern="0" cap="none" spc="0" normalizeH="0" baseline="0" noProof="0">
              <a:ln>
                <a:noFill/>
              </a:ln>
              <a:solidFill>
                <a:schemeClr val="bg1"/>
              </a:solidFill>
              <a:effectLst/>
              <a:uLnTx/>
              <a:uFillTx/>
              <a:latin typeface="Poppins SemiBold"/>
              <a:ea typeface="Inter" panose="02000503000000020004" pitchFamily="2" charset="0"/>
              <a:cs typeface="Arial"/>
            </a:endParaRPr>
          </a:p>
        </p:txBody>
      </p:sp>
      <p:sp>
        <p:nvSpPr>
          <p:cNvPr id="3" name="Title 1">
            <a:extLst>
              <a:ext uri="{FF2B5EF4-FFF2-40B4-BE49-F238E27FC236}">
                <a16:creationId xmlns:a16="http://schemas.microsoft.com/office/drawing/2014/main" id="{8B2498C5-1BEF-C762-A103-C67D4F35032E}"/>
              </a:ext>
            </a:extLst>
          </p:cNvPr>
          <p:cNvSpPr txBox="1">
            <a:spLocks/>
          </p:cNvSpPr>
          <p:nvPr/>
        </p:nvSpPr>
        <p:spPr>
          <a:xfrm>
            <a:off x="284702" y="5862"/>
            <a:ext cx="11156950" cy="779463"/>
          </a:xfrm>
          <a:prstGeom prst="rect">
            <a:avLst/>
          </a:prstGeom>
        </p:spPr>
        <p:txBody>
          <a:bodyPr vert="horz" lIns="91440" tIns="45720" rIns="91440" bIns="45720" rtlCol="0" anchor="ctr">
            <a:normAutofit/>
          </a:bodyPr>
          <a:lstStyle>
            <a:lvl1pPr>
              <a:defRPr sz="4400" b="1" i="0" u="none">
                <a:solidFill>
                  <a:srgbClr val="40008C"/>
                </a:solidFill>
                <a:latin typeface="Century Gothic" panose="020B0502020202020204" pitchFamily="34" charset="0"/>
                <a:ea typeface="+mj-ea"/>
                <a:cs typeface="Calibri" panose="020F0502020204030204" pitchFamily="34" charset="0"/>
              </a:defRPr>
            </a:lvl1pPr>
          </a:lstStyle>
          <a:p>
            <a:r>
              <a:rPr lang="en-CA" sz="3200" kern="0">
                <a:solidFill>
                  <a:schemeClr val="bg1"/>
                </a:solidFill>
                <a:latin typeface="Poppins SemiBold"/>
                <a:ea typeface="Inter" panose="02000503000000020004" pitchFamily="2" charset="0"/>
                <a:cs typeface="Calibri"/>
              </a:rPr>
              <a:t>Substance Use: </a:t>
            </a:r>
            <a:r>
              <a:rPr lang="en-CA" sz="3200" b="0" kern="0">
                <a:solidFill>
                  <a:schemeClr val="bg1"/>
                </a:solidFill>
                <a:latin typeface="Poppins" pitchFamily="2" charset="77"/>
                <a:ea typeface="Inter" panose="02000503000000020004" pitchFamily="2" charset="0"/>
                <a:cs typeface="Poppins" pitchFamily="2" charset="77"/>
              </a:rPr>
              <a:t>Addictions and Related Behaviours</a:t>
            </a:r>
          </a:p>
        </p:txBody>
      </p:sp>
      <p:sp>
        <p:nvSpPr>
          <p:cNvPr id="6" name="TextBox 5">
            <a:extLst>
              <a:ext uri="{FF2B5EF4-FFF2-40B4-BE49-F238E27FC236}">
                <a16:creationId xmlns:a16="http://schemas.microsoft.com/office/drawing/2014/main" id="{EDFCE961-8003-B91D-D571-0213F9C88C3C}"/>
              </a:ext>
            </a:extLst>
          </p:cNvPr>
          <p:cNvSpPr txBox="1"/>
          <p:nvPr/>
        </p:nvSpPr>
        <p:spPr>
          <a:xfrm>
            <a:off x="304800" y="99060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000" b="1">
                <a:solidFill>
                  <a:srgbClr val="40008D"/>
                </a:solidFill>
              </a:rPr>
              <a:t>Lesson plan</a:t>
            </a:r>
            <a:endParaRPr lang="en-US" sz="3000">
              <a:solidFill>
                <a:srgbClr val="40008D"/>
              </a:solidFill>
              <a:cs typeface="Arial"/>
            </a:endParaRPr>
          </a:p>
        </p:txBody>
      </p:sp>
      <p:graphicFrame>
        <p:nvGraphicFramePr>
          <p:cNvPr id="5" name="Table 4">
            <a:extLst>
              <a:ext uri="{FF2B5EF4-FFF2-40B4-BE49-F238E27FC236}">
                <a16:creationId xmlns:a16="http://schemas.microsoft.com/office/drawing/2014/main" id="{8DA51D16-5916-5925-046A-59D0F519DC73}"/>
              </a:ext>
            </a:extLst>
          </p:cNvPr>
          <p:cNvGraphicFramePr>
            <a:graphicFrameLocks noGrp="1"/>
          </p:cNvGraphicFramePr>
          <p:nvPr>
            <p:extLst>
              <p:ext uri="{D42A27DB-BD31-4B8C-83A1-F6EECF244321}">
                <p14:modId xmlns:p14="http://schemas.microsoft.com/office/powerpoint/2010/main" val="4034777580"/>
              </p:ext>
            </p:extLst>
          </p:nvPr>
        </p:nvGraphicFramePr>
        <p:xfrm>
          <a:off x="370114" y="1728266"/>
          <a:ext cx="11438739" cy="4114800"/>
        </p:xfrm>
        <a:graphic>
          <a:graphicData uri="http://schemas.openxmlformats.org/drawingml/2006/table">
            <a:tbl>
              <a:tblPr firstRow="1" bandRow="1">
                <a:tableStyleId>{5C22544A-7EE6-4342-B048-85BDC9FD1C3A}</a:tableStyleId>
              </a:tblPr>
              <a:tblGrid>
                <a:gridCol w="3812913">
                  <a:extLst>
                    <a:ext uri="{9D8B030D-6E8A-4147-A177-3AD203B41FA5}">
                      <a16:colId xmlns:a16="http://schemas.microsoft.com/office/drawing/2014/main" val="3638239465"/>
                    </a:ext>
                  </a:extLst>
                </a:gridCol>
                <a:gridCol w="3812913">
                  <a:extLst>
                    <a:ext uri="{9D8B030D-6E8A-4147-A177-3AD203B41FA5}">
                      <a16:colId xmlns:a16="http://schemas.microsoft.com/office/drawing/2014/main" val="638401268"/>
                    </a:ext>
                  </a:extLst>
                </a:gridCol>
                <a:gridCol w="3812913">
                  <a:extLst>
                    <a:ext uri="{9D8B030D-6E8A-4147-A177-3AD203B41FA5}">
                      <a16:colId xmlns:a16="http://schemas.microsoft.com/office/drawing/2014/main" val="1737132610"/>
                    </a:ext>
                  </a:extLst>
                </a:gridCol>
              </a:tblGrid>
              <a:tr h="763489">
                <a:tc>
                  <a:txBody>
                    <a:bodyPr/>
                    <a:lstStyle/>
                    <a:p>
                      <a:r>
                        <a:rPr lang="en-US" sz="2800">
                          <a:latin typeface="Raleway SemiBold"/>
                        </a:rPr>
                        <a:t>Minds On</a:t>
                      </a:r>
                    </a:p>
                  </a:txBody>
                  <a:tcPr anchor="ctr">
                    <a:solidFill>
                      <a:srgbClr val="40008D"/>
                    </a:solidFill>
                  </a:tcPr>
                </a:tc>
                <a:tc>
                  <a:txBody>
                    <a:bodyPr/>
                    <a:lstStyle/>
                    <a:p>
                      <a:r>
                        <a:rPr lang="en-US" sz="2800">
                          <a:latin typeface="Raleway SemiBold"/>
                        </a:rPr>
                        <a:t>Action</a:t>
                      </a:r>
                    </a:p>
                  </a:txBody>
                  <a:tcPr anchor="ctr">
                    <a:solidFill>
                      <a:srgbClr val="40008D"/>
                    </a:solidFill>
                  </a:tcPr>
                </a:tc>
                <a:tc>
                  <a:txBody>
                    <a:bodyPr/>
                    <a:lstStyle/>
                    <a:p>
                      <a:r>
                        <a:rPr lang="en-US" sz="2800">
                          <a:latin typeface="Raleway SemiBold"/>
                        </a:rPr>
                        <a:t>Consolidation</a:t>
                      </a:r>
                    </a:p>
                  </a:txBody>
                  <a:tcPr anchor="ctr">
                    <a:solidFill>
                      <a:srgbClr val="40008D"/>
                    </a:solidFill>
                  </a:tcPr>
                </a:tc>
                <a:extLst>
                  <a:ext uri="{0D108BD9-81ED-4DB2-BD59-A6C34878D82A}">
                    <a16:rowId xmlns:a16="http://schemas.microsoft.com/office/drawing/2014/main" val="2718470082"/>
                  </a:ext>
                </a:extLst>
              </a:tr>
              <a:tr h="3351311">
                <a:tc>
                  <a:txBody>
                    <a:bodyPr/>
                    <a:lstStyle/>
                    <a:p>
                      <a:pPr lvl="0">
                        <a:spcAft>
                          <a:spcPts val="800"/>
                        </a:spcAft>
                        <a:buNone/>
                      </a:pPr>
                      <a:r>
                        <a:rPr lang="en-US" sz="2400" b="1">
                          <a:solidFill>
                            <a:schemeClr val="tx1"/>
                          </a:solidFill>
                          <a:latin typeface="Arial"/>
                          <a:ea typeface="Inter" panose="02000503000000020004" pitchFamily="2" charset="0"/>
                        </a:rPr>
                        <a:t>Exploring the facts</a:t>
                      </a:r>
                    </a:p>
                    <a:p>
                      <a:pPr lvl="0">
                        <a:buNone/>
                      </a:pPr>
                      <a:r>
                        <a:rPr lang="en-US" sz="2000" b="0" i="0" u="none" strike="noStrike" noProof="0">
                          <a:solidFill>
                            <a:schemeClr val="tx1"/>
                          </a:solidFill>
                          <a:latin typeface="Arial"/>
                        </a:rPr>
                        <a:t>Support students in understanding substance use vocabulary and introduce students to the range of effects.</a:t>
                      </a:r>
                      <a:endParaRPr lang="en-US" sz="2000">
                        <a:solidFill>
                          <a:schemeClr val="tx1"/>
                        </a:solidFill>
                        <a:latin typeface="Arial"/>
                      </a:endParaRPr>
                    </a:p>
                  </a:txBody>
                  <a:tcPr>
                    <a:solidFill>
                      <a:schemeClr val="accent3">
                        <a:lumMod val="20000"/>
                        <a:lumOff val="80000"/>
                      </a:schemeClr>
                    </a:solidFill>
                  </a:tcPr>
                </a:tc>
                <a:tc>
                  <a:txBody>
                    <a:bodyPr/>
                    <a:lstStyle/>
                    <a:p>
                      <a:pPr lvl="0">
                        <a:spcAft>
                          <a:spcPts val="800"/>
                        </a:spcAft>
                        <a:buNone/>
                      </a:pPr>
                      <a:r>
                        <a:rPr lang="en-US" sz="2400" b="1">
                          <a:solidFill>
                            <a:schemeClr val="tx1"/>
                          </a:solidFill>
                          <a:latin typeface="Arial"/>
                          <a:ea typeface="Inter" panose="02000503000000020004" pitchFamily="2" charset="0"/>
                        </a:rPr>
                        <a:t>Building a shared understanding</a:t>
                      </a:r>
                      <a:endParaRPr lang="en-US" sz="2000" b="1">
                        <a:solidFill>
                          <a:srgbClr val="000000"/>
                        </a:solidFill>
                        <a:latin typeface="Arial"/>
                        <a:ea typeface="Inter" panose="02000503000000020004" pitchFamily="2" charset="0"/>
                      </a:endParaRPr>
                    </a:p>
                    <a:p>
                      <a:pPr lvl="0">
                        <a:spcAft>
                          <a:spcPts val="800"/>
                        </a:spcAft>
                        <a:buNone/>
                      </a:pPr>
                      <a:r>
                        <a:rPr lang="en-US" sz="2000" b="0" i="0" u="none" strike="noStrike" noProof="0">
                          <a:solidFill>
                            <a:schemeClr val="tx1"/>
                          </a:solidFill>
                          <a:latin typeface="Arial"/>
                          <a:ea typeface="Inter" panose="02000503000000020004" pitchFamily="2" charset="0"/>
                        </a:rPr>
                        <a:t>Learn more about students’ pre-existing knowledge and perceptions of substance use and to dispel some common myths and misconceptions related to substance use. </a:t>
                      </a:r>
                    </a:p>
                  </a:txBody>
                  <a:tcPr>
                    <a:solidFill>
                      <a:schemeClr val="accent3">
                        <a:lumMod val="40000"/>
                        <a:lumOff val="60000"/>
                      </a:schemeClr>
                    </a:solidFill>
                  </a:tcPr>
                </a:tc>
                <a:tc>
                  <a:txBody>
                    <a:bodyPr/>
                    <a:lstStyle/>
                    <a:p>
                      <a:pPr>
                        <a:spcAft>
                          <a:spcPts val="800"/>
                        </a:spcAft>
                      </a:pPr>
                      <a:r>
                        <a:rPr lang="en-US" sz="2400" b="1" dirty="0">
                          <a:solidFill>
                            <a:schemeClr val="tx1"/>
                          </a:solidFill>
                          <a:latin typeface="Arial"/>
                          <a:ea typeface="Inter" panose="02000503000000020004" pitchFamily="2" charset="0"/>
                        </a:rPr>
                        <a:t>Making informed choices</a:t>
                      </a:r>
                    </a:p>
                    <a:p>
                      <a:pPr lvl="0" algn="l">
                        <a:lnSpc>
                          <a:spcPct val="100000"/>
                        </a:lnSpc>
                        <a:spcBef>
                          <a:spcPts val="0"/>
                        </a:spcBef>
                        <a:spcAft>
                          <a:spcPts val="0"/>
                        </a:spcAft>
                        <a:buNone/>
                      </a:pPr>
                      <a:r>
                        <a:rPr lang="en-US" sz="2000" b="0" i="0" u="none" strike="noStrike" noProof="0" dirty="0">
                          <a:solidFill>
                            <a:schemeClr val="tx1"/>
                          </a:solidFill>
                          <a:latin typeface="Arial"/>
                        </a:rPr>
                        <a:t>Provide an opportunity to think about and practice substance use decision-making strategies.</a:t>
                      </a:r>
                      <a:br>
                        <a:rPr lang="en-US" sz="2000" b="0" i="0" u="none" strike="noStrike" noProof="0" dirty="0">
                          <a:solidFill>
                            <a:srgbClr val="000000"/>
                          </a:solidFill>
                          <a:latin typeface="Arial"/>
                          <a:ea typeface="Inter" panose="02000503000000020004" pitchFamily="2" charset="0"/>
                        </a:rPr>
                      </a:br>
                      <a:r>
                        <a:rPr lang="en-US" sz="2000" b="0" i="0" u="none" strike="noStrike" noProof="0" dirty="0">
                          <a:solidFill>
                            <a:schemeClr val="tx1"/>
                          </a:solidFill>
                          <a:latin typeface="Arial"/>
                          <a:ea typeface="Inter" panose="02000503000000020004" pitchFamily="2" charset="0"/>
                        </a:rPr>
                        <a:t>    </a:t>
                      </a:r>
                      <a:endParaRPr lang="en-US" sz="2000" dirty="0">
                        <a:solidFill>
                          <a:schemeClr val="tx1"/>
                        </a:solidFill>
                        <a:latin typeface="Arial"/>
                        <a:ea typeface="Inter" panose="02000503000000020004" pitchFamily="2" charset="0"/>
                      </a:endParaRPr>
                    </a:p>
                  </a:txBody>
                  <a:tcPr>
                    <a:solidFill>
                      <a:schemeClr val="accent3">
                        <a:lumMod val="60000"/>
                        <a:lumOff val="40000"/>
                      </a:schemeClr>
                    </a:solidFill>
                  </a:tcPr>
                </a:tc>
                <a:extLst>
                  <a:ext uri="{0D108BD9-81ED-4DB2-BD59-A6C34878D82A}">
                    <a16:rowId xmlns:a16="http://schemas.microsoft.com/office/drawing/2014/main" val="3519880862"/>
                  </a:ext>
                </a:extLst>
              </a:tr>
            </a:tbl>
          </a:graphicData>
        </a:graphic>
      </p:graphicFrame>
    </p:spTree>
    <p:extLst>
      <p:ext uri="{BB962C8B-B14F-4D97-AF65-F5344CB8AC3E}">
        <p14:creationId xmlns:p14="http://schemas.microsoft.com/office/powerpoint/2010/main" val="22711577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48056e5-362d-4b26-9227-ed2ee27a6a47}" enabled="0" method="" siteId="{b48056e5-362d-4b26-9227-ed2ee27a6a47}"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990</Words>
  <Application>Microsoft Office PowerPoint</Application>
  <PresentationFormat>Widescreen</PresentationFormat>
  <Paragraphs>118</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Custom Design</vt:lpstr>
      <vt:lpstr>1_Office Theme</vt:lpstr>
      <vt:lpstr>2_Office Theme</vt:lpstr>
      <vt:lpstr>Healthy Choices: Substance Use and Digital Safety Modules for Grade 6 Students</vt:lpstr>
      <vt:lpstr>What are the learning modules?​</vt:lpstr>
      <vt:lpstr>Digital Media: Safe and Healthy Personal Choices</vt:lpstr>
      <vt:lpstr>Digital Media: Safe and Healthy Personal Choices - 2</vt:lpstr>
      <vt:lpstr>Digital Media: Safe and Healthy Personal Choices - 3</vt:lpstr>
      <vt:lpstr>Digital Media: Safe and Healthy Personal Choices - 4</vt:lpstr>
      <vt:lpstr>Substance Use: Addictions and Related Behaviours</vt:lpstr>
      <vt:lpstr>Substance Use: Addiction and Related Behaviours - 2</vt:lpstr>
      <vt:lpstr>Substance Use: Addiction and Related Behaviours - 3</vt:lpstr>
      <vt:lpstr>Substance Use: Addiction and Related Behaviours - 4</vt:lpstr>
      <vt:lpstr>Added benefits of this learning</vt:lpstr>
      <vt:lpstr>What else is included?</vt:lpstr>
      <vt:lpstr>Where can I find the modules?</vt:lpstr>
      <vt:lpstr>Are other supports available?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2</cp:revision>
  <dcterms:created xsi:type="dcterms:W3CDTF">2025-11-11T20:08:05Z</dcterms:created>
  <dcterms:modified xsi:type="dcterms:W3CDTF">2025-11-25T15:13:31Z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