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92" r:id="rId1"/>
    <p:sldMasterId id="2147484004" r:id="rId2"/>
    <p:sldMasterId id="2147484010" r:id="rId3"/>
  </p:sldMasterIdLst>
  <p:notesMasterIdLst>
    <p:notesMasterId r:id="rId18"/>
  </p:notesMasterIdLst>
  <p:sldIdLst>
    <p:sldId id="799" r:id="rId4"/>
    <p:sldId id="260" r:id="rId5"/>
    <p:sldId id="271" r:id="rId6"/>
    <p:sldId id="802" r:id="rId7"/>
    <p:sldId id="973" r:id="rId8"/>
    <p:sldId id="977" r:id="rId9"/>
    <p:sldId id="800" r:id="rId10"/>
    <p:sldId id="803" r:id="rId11"/>
    <p:sldId id="974" r:id="rId12"/>
    <p:sldId id="976" r:id="rId13"/>
    <p:sldId id="264" r:id="rId14"/>
    <p:sldId id="270" r:id="rId15"/>
    <p:sldId id="801" r:id="rId16"/>
    <p:sldId id="9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2" orient="horz" pos="1416" userDrawn="1">
          <p15:clr>
            <a:srgbClr val="A4A3A4"/>
          </p15:clr>
        </p15:guide>
        <p15:guide id="3" orient="horz" pos="618" userDrawn="1">
          <p15:clr>
            <a:srgbClr val="A4A3A4"/>
          </p15:clr>
        </p15:guide>
        <p15:guide id="4" orient="horz" pos="1080" userDrawn="1">
          <p15:clr>
            <a:srgbClr val="A4A3A4"/>
          </p15:clr>
        </p15:guide>
        <p15:guide id="5" pos="3720" userDrawn="1">
          <p15:clr>
            <a:srgbClr val="A4A3A4"/>
          </p15:clr>
        </p15:guide>
        <p15:guide id="6" pos="16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AA6496D-B860-9E30-F82F-68E82E6CBC3C}" name="Marsha Gillis" initials="MG" userId="S::mgillis@smho-smso.ca::7189d0c8-c755-4711-a03c-47324b8391a0" providerId="AD"/>
  <p188:author id="{9E11896E-5552-AAE7-255F-7236C2E5FABE}" name="Deanna Swift" initials="DS" userId="S::dswift@smho-smso.ca::9a0be89e-1075-4ad4-883f-1dc4e7276607" providerId="AD"/>
  <p188:author id="{043036C4-5D0E-2893-F285-2EA862399254}" name="Sarah Stright" initials="SS" userId="S::sstright@smho-smso.ca::57069c07-c3a6-4c48-b057-2e87e4c75f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08D"/>
    <a:srgbClr val="53B359"/>
    <a:srgbClr val="0091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785F8-62A7-4B06-AA35-1ED26730D38B}" v="7" dt="2025-11-11T20:35:41.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4" autoAdjust="0"/>
    <p:restoredTop sz="88095"/>
  </p:normalViewPr>
  <p:slideViewPr>
    <p:cSldViewPr snapToGrid="0">
      <p:cViewPr>
        <p:scale>
          <a:sx n="100" d="100"/>
          <a:sy n="100" d="100"/>
        </p:scale>
        <p:origin x="2214" y="894"/>
      </p:cViewPr>
      <p:guideLst>
        <p:guide pos="240"/>
        <p:guide orient="horz" pos="1416"/>
        <p:guide orient="horz" pos="618"/>
        <p:guide orient="horz" pos="1080"/>
        <p:guide pos="3720"/>
        <p:guide pos="16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lgn="l" rtl="0"/>
            <a:fld id="{3F3AB3CD-F089-44BE-9265-F322AACD6E26}" type="datetimeFigureOut">
              <a:t>11/25/2025</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lgn="l" rtl="0"/>
            <a:fld id="{712FAD1E-10D2-4DE9-9131-E2E956EB223D}" type="slidenum">
              <a:t>‹#›</a:t>
            </a:fld>
            <a:endParaRPr lang="fr-ca"/>
          </a:p>
        </p:txBody>
      </p:sp>
    </p:spTree>
    <p:extLst>
      <p:ext uri="{BB962C8B-B14F-4D97-AF65-F5344CB8AC3E}">
        <p14:creationId xmlns:p14="http://schemas.microsoft.com/office/powerpoint/2010/main" val="304196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mho-smso.ca/online-resources/choix-sains-modules-sur-la-consommation-de-substances-et-la-securite-numerique-pour-les-eleves-de-la-6e-anne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pPr algn="l" rtl="0"/>
            <a:fld id="{712FAD1E-10D2-4DE9-9131-E2E956EB223D}" type="slidenum">
              <a:rPr/>
              <a:t>1</a:t>
            </a:fld>
            <a:endParaRPr lang="fr-ca"/>
          </a:p>
        </p:txBody>
      </p:sp>
    </p:spTree>
    <p:extLst>
      <p:ext uri="{BB962C8B-B14F-4D97-AF65-F5344CB8AC3E}">
        <p14:creationId xmlns:p14="http://schemas.microsoft.com/office/powerpoint/2010/main" val="2933653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EB0D94F4-8450-F9C2-086F-CCE1F3EEFAA0}"/>
            </a:ext>
          </a:extLst>
        </p:cNvPr>
        <p:cNvGrpSpPr/>
        <p:nvPr/>
      </p:nvGrpSpPr>
      <p:grpSpPr>
        <a:xfrm>
          <a:off x="0" y="0"/>
          <a:ext cx="0" cy="0"/>
          <a:chOff x="0" y="0"/>
          <a:chExt cx="0" cy="0"/>
        </a:xfrm>
      </p:grpSpPr>
      <p:sp>
        <p:nvSpPr>
          <p:cNvPr id="371" name="Google Shape;371;p8:notes">
            <a:extLst>
              <a:ext uri="{FF2B5EF4-FFF2-40B4-BE49-F238E27FC236}">
                <a16:creationId xmlns:a16="http://schemas.microsoft.com/office/drawing/2014/main" id="{CE7DF94C-C2F6-CF0F-7DB8-B2AC0B614025}"/>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algn="l" rtl="0"/>
            <a:br>
              <a:rPr lang="fr-ca">
                <a:cs typeface="+mn-lt"/>
              </a:rPr>
            </a:br>
            <a:r>
              <a:rPr lang="fr-ca" b="0" i="0" u="none" baseline="0"/>
              <a:t>Cette diapositive décrit l’objectif de chaque partie du module et fournit quelques exemples d’activités. Nous espérons encore une fois que vous explorerez tout ce qui est proposé. </a:t>
            </a:r>
            <a:endParaRPr lang="fr-ca">
              <a:cs typeface="Calibri"/>
            </a:endParaRPr>
          </a:p>
          <a:p>
            <a:pPr algn="l" rtl="0">
              <a:buSzPts val="1100"/>
              <a:buFont typeface="Arial"/>
            </a:pPr>
            <a:endParaRPr lang="fr-ca" b="1">
              <a:cs typeface="Calibri"/>
            </a:endParaRPr>
          </a:p>
        </p:txBody>
      </p:sp>
      <p:sp>
        <p:nvSpPr>
          <p:cNvPr id="372" name="Google Shape;372;p8:notes">
            <a:extLst>
              <a:ext uri="{FF2B5EF4-FFF2-40B4-BE49-F238E27FC236}">
                <a16:creationId xmlns:a16="http://schemas.microsoft.com/office/drawing/2014/main" id="{71EFAFB9-B890-B724-1575-579B455236C7}"/>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417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ea typeface="Calibri"/>
              <a:cs typeface="Calibri"/>
            </a:endParaRPr>
          </a:p>
          <a:p>
            <a:endParaRPr lang="fr-ca">
              <a:ea typeface="Calibri"/>
              <a:cs typeface="Calibri"/>
            </a:endParaRPr>
          </a:p>
        </p:txBody>
      </p:sp>
      <p:sp>
        <p:nvSpPr>
          <p:cNvPr id="4" name="Slide Number Placeholder 3"/>
          <p:cNvSpPr>
            <a:spLocks noGrp="1"/>
          </p:cNvSpPr>
          <p:nvPr>
            <p:ph type="sldNum" sz="quarter" idx="5"/>
          </p:nvPr>
        </p:nvSpPr>
        <p:spPr/>
        <p:txBody>
          <a:bodyPr/>
          <a:lstStyle/>
          <a:p>
            <a:pPr algn="l" rtl="0"/>
            <a:fld id="{712FAD1E-10D2-4DE9-9131-E2E956EB223D}" type="slidenum">
              <a:rPr/>
              <a:t>11</a:t>
            </a:fld>
            <a:endParaRPr lang="fr-ca"/>
          </a:p>
        </p:txBody>
      </p:sp>
    </p:spTree>
    <p:extLst>
      <p:ext uri="{BB962C8B-B14F-4D97-AF65-F5344CB8AC3E}">
        <p14:creationId xmlns:p14="http://schemas.microsoft.com/office/powerpoint/2010/main" val="202310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ea typeface="Calibri"/>
              <a:cs typeface="Calibri"/>
            </a:endParaRPr>
          </a:p>
          <a:p>
            <a:endParaRPr lang="fr-ca"/>
          </a:p>
        </p:txBody>
      </p:sp>
      <p:sp>
        <p:nvSpPr>
          <p:cNvPr id="4" name="Slide Number Placeholder 3"/>
          <p:cNvSpPr>
            <a:spLocks noGrp="1"/>
          </p:cNvSpPr>
          <p:nvPr>
            <p:ph type="sldNum" sz="quarter" idx="5"/>
          </p:nvPr>
        </p:nvSpPr>
        <p:spPr/>
        <p:txBody>
          <a:bodyPr/>
          <a:lstStyle/>
          <a:p>
            <a:pPr algn="l" rtl="0"/>
            <a:fld id="{712FAD1E-10D2-4DE9-9131-E2E956EB223D}" type="slidenum">
              <a:rPr/>
              <a:t>12</a:t>
            </a:fld>
            <a:endParaRPr lang="fr-ca"/>
          </a:p>
        </p:txBody>
      </p:sp>
    </p:spTree>
    <p:extLst>
      <p:ext uri="{BB962C8B-B14F-4D97-AF65-F5344CB8AC3E}">
        <p14:creationId xmlns:p14="http://schemas.microsoft.com/office/powerpoint/2010/main" val="25297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57558-8123-DA53-929F-4E7C37925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778D4-F4B9-511B-0339-780830980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1673D-F749-A2D2-11B4-40B9A34A51F1}"/>
              </a:ext>
            </a:extLst>
          </p:cNvPr>
          <p:cNvSpPr>
            <a:spLocks noGrp="1"/>
          </p:cNvSpPr>
          <p:nvPr>
            <p:ph type="body" idx="1"/>
          </p:nvPr>
        </p:nvSpPr>
        <p:spPr/>
        <p:txBody>
          <a:bodyPr/>
          <a:lstStyle/>
          <a:p>
            <a:pPr algn="l" rtl="0"/>
            <a:r>
              <a:rPr lang="fr-ca" b="0" i="0" u="none" baseline="0">
                <a:ea typeface="Calibri"/>
                <a:cs typeface="Calibri"/>
              </a:rPr>
              <a:t>[Les conseils scolaires ont l’option d’ajouter des informations ou des images sur le milieu d’apprentissage virtuel de leur conseil scolaire sur cette diapositive.]</a:t>
            </a:r>
            <a:endParaRPr lang="fr-ca"/>
          </a:p>
        </p:txBody>
      </p:sp>
      <p:sp>
        <p:nvSpPr>
          <p:cNvPr id="4" name="Slide Number Placeholder 3">
            <a:extLst>
              <a:ext uri="{FF2B5EF4-FFF2-40B4-BE49-F238E27FC236}">
                <a16:creationId xmlns:a16="http://schemas.microsoft.com/office/drawing/2014/main" id="{C3306D59-0300-D668-2567-C4FA9C657ACB}"/>
              </a:ext>
            </a:extLst>
          </p:cNvPr>
          <p:cNvSpPr>
            <a:spLocks noGrp="1"/>
          </p:cNvSpPr>
          <p:nvPr>
            <p:ph type="sldNum" sz="quarter" idx="5"/>
          </p:nvPr>
        </p:nvSpPr>
        <p:spPr/>
        <p:txBody>
          <a:bodyPr/>
          <a:lstStyle/>
          <a:p>
            <a:pPr algn="l" rtl="0"/>
            <a:fld id="{712FAD1E-10D2-4DE9-9131-E2E956EB223D}" type="slidenum">
              <a:rPr/>
              <a:t>13</a:t>
            </a:fld>
            <a:endParaRPr lang="fr-ca"/>
          </a:p>
        </p:txBody>
      </p:sp>
    </p:spTree>
    <p:extLst>
      <p:ext uri="{BB962C8B-B14F-4D97-AF65-F5344CB8AC3E}">
        <p14:creationId xmlns:p14="http://schemas.microsoft.com/office/powerpoint/2010/main" val="233807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9442E-E561-E6F2-3FF5-6E0F6959A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7573C-C221-A998-7360-019B46500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9D179-1E99-4CDD-8F1D-C327E26C2D1F}"/>
              </a:ext>
            </a:extLst>
          </p:cNvPr>
          <p:cNvSpPr>
            <a:spLocks noGrp="1"/>
          </p:cNvSpPr>
          <p:nvPr>
            <p:ph type="body" idx="1"/>
          </p:nvPr>
        </p:nvSpPr>
        <p:spPr/>
        <p:txBody>
          <a:bodyPr/>
          <a:lstStyle/>
          <a:p>
            <a:r>
              <a:rPr lang="en-CA" sz="1200" b="0" i="0" kern="1200" dirty="0">
                <a:solidFill>
                  <a:schemeClr val="tx1"/>
                </a:solidFill>
                <a:effectLst/>
                <a:latin typeface="+mn-lt"/>
                <a:ea typeface="+mn-ea"/>
                <a:cs typeface="+mn-cs"/>
                <a:hlinkClick r:id="rId3" tooltip="https://smho-smso.ca/online-resources/choix-sains-modules-sur-la-consommation-de-substances-et-la-securite-numerique-pour-les-eleves-de-la-6e-annee/"/>
              </a:rPr>
              <a:t>https://smho-smso.ca/online-resources/choix-sains-modules-sur-la-consommation-de-substances-et-la-securite-numerique-pour-les-eleves-de-la-6e-annee/</a:t>
            </a:r>
            <a:endParaRPr lang="fr-ca" dirty="0">
              <a:ea typeface="Calibri"/>
              <a:cs typeface="Calibri"/>
            </a:endParaRPr>
          </a:p>
          <a:p>
            <a:endParaRPr lang="fr-ca" dirty="0"/>
          </a:p>
        </p:txBody>
      </p:sp>
      <p:sp>
        <p:nvSpPr>
          <p:cNvPr id="4" name="Slide Number Placeholder 3">
            <a:extLst>
              <a:ext uri="{FF2B5EF4-FFF2-40B4-BE49-F238E27FC236}">
                <a16:creationId xmlns:a16="http://schemas.microsoft.com/office/drawing/2014/main" id="{EEE6AE06-3478-0191-6147-9DD5D5630280}"/>
              </a:ext>
            </a:extLst>
          </p:cNvPr>
          <p:cNvSpPr>
            <a:spLocks noGrp="1"/>
          </p:cNvSpPr>
          <p:nvPr>
            <p:ph type="sldNum" sz="quarter" idx="5"/>
          </p:nvPr>
        </p:nvSpPr>
        <p:spPr/>
        <p:txBody>
          <a:bodyPr/>
          <a:lstStyle/>
          <a:p>
            <a:pPr algn="l" rtl="0"/>
            <a:fld id="{712FAD1E-10D2-4DE9-9131-E2E956EB223D}" type="slidenum">
              <a:rPr/>
              <a:t>14</a:t>
            </a:fld>
            <a:endParaRPr lang="fr-ca"/>
          </a:p>
        </p:txBody>
      </p:sp>
    </p:spTree>
    <p:extLst>
      <p:ext uri="{BB962C8B-B14F-4D97-AF65-F5344CB8AC3E}">
        <p14:creationId xmlns:p14="http://schemas.microsoft.com/office/powerpoint/2010/main" val="347593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ea typeface="Calibri"/>
              <a:cs typeface="Calibri"/>
            </a:endParaRPr>
          </a:p>
          <a:p>
            <a:pPr marL="171450" indent="-171450" algn="l" rtl="0">
              <a:buFont typeface="Symbol"/>
              <a:buChar char="•"/>
            </a:pPr>
            <a:endParaRPr lang="fr-ca">
              <a:ea typeface="Calibri"/>
              <a:cs typeface="Calibri"/>
            </a:endParaRPr>
          </a:p>
        </p:txBody>
      </p:sp>
      <p:sp>
        <p:nvSpPr>
          <p:cNvPr id="4" name="Slide Number Placeholder 3"/>
          <p:cNvSpPr>
            <a:spLocks noGrp="1"/>
          </p:cNvSpPr>
          <p:nvPr>
            <p:ph type="sldNum" sz="quarter" idx="5"/>
          </p:nvPr>
        </p:nvSpPr>
        <p:spPr/>
        <p:txBody>
          <a:bodyPr/>
          <a:lstStyle/>
          <a:p>
            <a:pPr algn="l" rtl="0"/>
            <a:fld id="{6F8812CC-18EA-AF4B-A4CE-11AAE7474B09}" type="slidenum">
              <a:rPr/>
              <a:t>2</a:t>
            </a:fld>
            <a:endParaRPr lang="fr-ca"/>
          </a:p>
        </p:txBody>
      </p:sp>
    </p:spTree>
    <p:extLst>
      <p:ext uri="{BB962C8B-B14F-4D97-AF65-F5344CB8AC3E}">
        <p14:creationId xmlns:p14="http://schemas.microsoft.com/office/powerpoint/2010/main" val="307360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CA">
              <a:ea typeface="Calibri"/>
              <a:cs typeface="Calibri"/>
            </a:endParaRPr>
          </a:p>
        </p:txBody>
      </p:sp>
      <p:sp>
        <p:nvSpPr>
          <p:cNvPr id="4" name="Slide Number Placeholder 3"/>
          <p:cNvSpPr>
            <a:spLocks noGrp="1"/>
          </p:cNvSpPr>
          <p:nvPr>
            <p:ph type="sldNum" sz="quarter" idx="5"/>
          </p:nvPr>
        </p:nvSpPr>
        <p:spPr/>
        <p:txBody>
          <a:bodyPr/>
          <a:lstStyle/>
          <a:p>
            <a:fld id="{712FAD1E-10D2-4DE9-9131-E2E956EB223D}" type="slidenum">
              <a:rPr lang="en-US"/>
              <a:t>3</a:t>
            </a:fld>
            <a:endParaRPr lang="en-US"/>
          </a:p>
        </p:txBody>
      </p:sp>
    </p:spTree>
    <p:extLst>
      <p:ext uri="{BB962C8B-B14F-4D97-AF65-F5344CB8AC3E}">
        <p14:creationId xmlns:p14="http://schemas.microsoft.com/office/powerpoint/2010/main" val="153730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AECBE-67B4-AA75-25C2-171687F66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6D1DF-66DA-5C6B-5627-6D31AAE84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DFB2C-CED2-3374-2538-682A86FBE333}"/>
              </a:ext>
            </a:extLst>
          </p:cNvPr>
          <p:cNvSpPr>
            <a:spLocks noGrp="1"/>
          </p:cNvSpPr>
          <p:nvPr>
            <p:ph type="body" idx="1"/>
          </p:nvPr>
        </p:nvSpPr>
        <p:spPr/>
        <p:txBody>
          <a:bodyPr/>
          <a:lstStyle/>
          <a:p>
            <a:pPr algn="l" rtl="0">
              <a:lnSpc>
                <a:spcPct val="90000"/>
              </a:lnSpc>
              <a:spcBef>
                <a:spcPts val="1000"/>
              </a:spcBef>
            </a:pPr>
            <a:endParaRPr lang="fr-ca">
              <a:ea typeface="Calibri"/>
              <a:cs typeface="Calibri"/>
            </a:endParaRPr>
          </a:p>
        </p:txBody>
      </p:sp>
      <p:sp>
        <p:nvSpPr>
          <p:cNvPr id="4" name="Slide Number Placeholder 3">
            <a:extLst>
              <a:ext uri="{FF2B5EF4-FFF2-40B4-BE49-F238E27FC236}">
                <a16:creationId xmlns:a16="http://schemas.microsoft.com/office/drawing/2014/main" id="{3EF5488E-E239-A4F9-376D-79D6BB0084C8}"/>
              </a:ext>
            </a:extLst>
          </p:cNvPr>
          <p:cNvSpPr>
            <a:spLocks noGrp="1"/>
          </p:cNvSpPr>
          <p:nvPr>
            <p:ph type="sldNum" sz="quarter" idx="5"/>
          </p:nvPr>
        </p:nvSpPr>
        <p:spPr/>
        <p:txBody>
          <a:bodyPr/>
          <a:lstStyle/>
          <a:p>
            <a:pPr algn="l" rtl="0"/>
            <a:fld id="{712FAD1E-10D2-4DE9-9131-E2E956EB223D}" type="slidenum">
              <a:rPr/>
              <a:t>4</a:t>
            </a:fld>
            <a:endParaRPr lang="fr-ca"/>
          </a:p>
        </p:txBody>
      </p:sp>
    </p:spTree>
    <p:extLst>
      <p:ext uri="{BB962C8B-B14F-4D97-AF65-F5344CB8AC3E}">
        <p14:creationId xmlns:p14="http://schemas.microsoft.com/office/powerpoint/2010/main" val="33570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8: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algn="l" rtl="0"/>
            <a:r>
              <a:rPr lang="fr-ca" b="0" i="0" u="none" baseline="0">
                <a:cs typeface="+mn-lt"/>
              </a:rPr>
              <a:t>Cette diapositive décrit l’objectif de chaque partie du module et fournit quelques exemples d’activités. Il y a tant d’autres éléments. Nous espérons que vous y jetterez un coup d’</a:t>
            </a:r>
            <a:r>
              <a:rPr lang="fr-CA" b="0" i="0" u="none" baseline="0">
                <a:cs typeface="+mn-lt"/>
              </a:rPr>
              <a:t>œ</a:t>
            </a:r>
            <a:r>
              <a:rPr lang="fr-ca" b="0" i="0" u="none" baseline="0">
                <a:cs typeface="+mn-lt"/>
              </a:rPr>
              <a:t>il. </a:t>
            </a:r>
            <a:br>
              <a:rPr lang="fr-ca">
                <a:cs typeface="+mn-lt"/>
              </a:rPr>
            </a:br>
            <a:br>
              <a:rPr lang="fr-ca">
                <a:cs typeface="+mn-lt"/>
              </a:rPr>
            </a:br>
            <a:endParaRPr lang="fr-ca">
              <a:cs typeface="Calibri"/>
            </a:endParaRPr>
          </a:p>
          <a:p>
            <a:pPr algn="l" rtl="0">
              <a:buSzPts val="1100"/>
              <a:buFont typeface="Arial"/>
            </a:pPr>
            <a:endParaRPr lang="fr-ca" b="1">
              <a:cs typeface="Calibri"/>
            </a:endParaRPr>
          </a:p>
        </p:txBody>
      </p:sp>
      <p:sp>
        <p:nvSpPr>
          <p:cNvPr id="372" name="Google Shape;372;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60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ECCF186D-5152-1FAB-048B-C7DF0D27B435}"/>
            </a:ext>
          </a:extLst>
        </p:cNvPr>
        <p:cNvGrpSpPr/>
        <p:nvPr/>
      </p:nvGrpSpPr>
      <p:grpSpPr>
        <a:xfrm>
          <a:off x="0" y="0"/>
          <a:ext cx="0" cy="0"/>
          <a:chOff x="0" y="0"/>
          <a:chExt cx="0" cy="0"/>
        </a:xfrm>
      </p:grpSpPr>
      <p:sp>
        <p:nvSpPr>
          <p:cNvPr id="371" name="Google Shape;371;p8:notes">
            <a:extLst>
              <a:ext uri="{FF2B5EF4-FFF2-40B4-BE49-F238E27FC236}">
                <a16:creationId xmlns:a16="http://schemas.microsoft.com/office/drawing/2014/main" id="{D9923ECA-65B3-3202-9E35-FBCCD8133DD7}"/>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algn="l" rtl="0"/>
            <a:r>
              <a:rPr lang="fr-ca" b="0" i="0" u="none" baseline="0">
                <a:cs typeface="+mn-lt"/>
              </a:rPr>
              <a:t>Cette diapositive décrit l’objectif de chaque partie du module et fournit quelques exemples d’activités. Il y a tant d’autres éléments. Nous espérons que vous y jetterez un coup d’</a:t>
            </a:r>
            <a:r>
              <a:rPr lang="fr-CA" b="0" i="0" u="none" baseline="0">
                <a:cs typeface="+mn-lt"/>
              </a:rPr>
              <a:t>œ</a:t>
            </a:r>
            <a:r>
              <a:rPr lang="fr-ca" b="0" i="0" u="none" baseline="0">
                <a:cs typeface="+mn-lt"/>
              </a:rPr>
              <a:t>il. </a:t>
            </a:r>
            <a:br>
              <a:rPr lang="fr-ca">
                <a:cs typeface="+mn-lt"/>
              </a:rPr>
            </a:br>
            <a:br>
              <a:rPr lang="fr-ca">
                <a:cs typeface="+mn-lt"/>
              </a:rPr>
            </a:br>
            <a:endParaRPr lang="fr-ca">
              <a:cs typeface="Calibri"/>
            </a:endParaRPr>
          </a:p>
          <a:p>
            <a:pPr algn="l" rtl="0">
              <a:buSzPts val="1100"/>
              <a:buFont typeface="Arial"/>
            </a:pPr>
            <a:endParaRPr lang="fr-ca" b="1">
              <a:cs typeface="Calibri"/>
            </a:endParaRPr>
          </a:p>
        </p:txBody>
      </p:sp>
      <p:sp>
        <p:nvSpPr>
          <p:cNvPr id="372" name="Google Shape;372;p8:notes">
            <a:extLst>
              <a:ext uri="{FF2B5EF4-FFF2-40B4-BE49-F238E27FC236}">
                <a16:creationId xmlns:a16="http://schemas.microsoft.com/office/drawing/2014/main" id="{E0DBE644-8CA0-562A-A84A-8E3536CCF028}"/>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774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3CF31-C068-B21E-9742-4655FE2CE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94FCC-34FE-07C6-1DEE-6A81D9C70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725A4-8E90-E256-44CE-5DA4CDCE7A2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6433C1B-FF76-9D9E-ACBC-C8CEE5A77DAC}"/>
              </a:ext>
            </a:extLst>
          </p:cNvPr>
          <p:cNvSpPr>
            <a:spLocks noGrp="1"/>
          </p:cNvSpPr>
          <p:nvPr>
            <p:ph type="sldNum" sz="quarter" idx="5"/>
          </p:nvPr>
        </p:nvSpPr>
        <p:spPr/>
        <p:txBody>
          <a:bodyPr/>
          <a:lstStyle/>
          <a:p>
            <a:fld id="{712FAD1E-10D2-4DE9-9131-E2E956EB223D}" type="slidenum">
              <a:rPr lang="en-US"/>
              <a:t>7</a:t>
            </a:fld>
            <a:endParaRPr lang="en-US"/>
          </a:p>
        </p:txBody>
      </p:sp>
    </p:spTree>
    <p:extLst>
      <p:ext uri="{BB962C8B-B14F-4D97-AF65-F5344CB8AC3E}">
        <p14:creationId xmlns:p14="http://schemas.microsoft.com/office/powerpoint/2010/main" val="329491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35928-530D-FBD0-DD4B-6F8C99EA5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27D3E-D161-D33B-F31C-05334C69D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F2F11-9D3C-8CEF-6A92-901B1D53B6E7}"/>
              </a:ext>
            </a:extLst>
          </p:cNvPr>
          <p:cNvSpPr>
            <a:spLocks noGrp="1"/>
          </p:cNvSpPr>
          <p:nvPr>
            <p:ph type="body" idx="1"/>
          </p:nvPr>
        </p:nvSpPr>
        <p:spPr/>
        <p:txBody>
          <a:bodyPr/>
          <a:lstStyle/>
          <a:p>
            <a:endParaRPr lang="fr-ca">
              <a:ea typeface="Calibri"/>
              <a:cs typeface="Calibri"/>
            </a:endParaRPr>
          </a:p>
        </p:txBody>
      </p:sp>
      <p:sp>
        <p:nvSpPr>
          <p:cNvPr id="4" name="Slide Number Placeholder 3">
            <a:extLst>
              <a:ext uri="{FF2B5EF4-FFF2-40B4-BE49-F238E27FC236}">
                <a16:creationId xmlns:a16="http://schemas.microsoft.com/office/drawing/2014/main" id="{25A6B31C-F131-A5A8-28EA-896168F1C7BF}"/>
              </a:ext>
            </a:extLst>
          </p:cNvPr>
          <p:cNvSpPr>
            <a:spLocks noGrp="1"/>
          </p:cNvSpPr>
          <p:nvPr>
            <p:ph type="sldNum" sz="quarter" idx="5"/>
          </p:nvPr>
        </p:nvSpPr>
        <p:spPr/>
        <p:txBody>
          <a:bodyPr/>
          <a:lstStyle/>
          <a:p>
            <a:pPr algn="l" rtl="0"/>
            <a:fld id="{712FAD1E-10D2-4DE9-9131-E2E956EB223D}" type="slidenum">
              <a:rPr/>
              <a:t>8</a:t>
            </a:fld>
            <a:endParaRPr lang="fr-ca"/>
          </a:p>
        </p:txBody>
      </p:sp>
    </p:spTree>
    <p:extLst>
      <p:ext uri="{BB962C8B-B14F-4D97-AF65-F5344CB8AC3E}">
        <p14:creationId xmlns:p14="http://schemas.microsoft.com/office/powerpoint/2010/main" val="157362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92B5675F-DDF4-CB94-7DAB-6D03DA75A65D}"/>
            </a:ext>
          </a:extLst>
        </p:cNvPr>
        <p:cNvGrpSpPr/>
        <p:nvPr/>
      </p:nvGrpSpPr>
      <p:grpSpPr>
        <a:xfrm>
          <a:off x="0" y="0"/>
          <a:ext cx="0" cy="0"/>
          <a:chOff x="0" y="0"/>
          <a:chExt cx="0" cy="0"/>
        </a:xfrm>
      </p:grpSpPr>
      <p:sp>
        <p:nvSpPr>
          <p:cNvPr id="371" name="Google Shape;371;p8:notes">
            <a:extLst>
              <a:ext uri="{FF2B5EF4-FFF2-40B4-BE49-F238E27FC236}">
                <a16:creationId xmlns:a16="http://schemas.microsoft.com/office/drawing/2014/main" id="{646571AB-763C-E404-CAE8-7A86F9438F8F}"/>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algn="l" rtl="0"/>
            <a:br>
              <a:rPr lang="fr-ca">
                <a:cs typeface="+mn-lt"/>
              </a:rPr>
            </a:br>
            <a:r>
              <a:rPr lang="fr-ca" b="0" i="0" u="none" baseline="0"/>
              <a:t>Cette diapositive décrit l’objectif de chaque partie du module et fournit quelques exemples d’activités. Nous espérons encore une fois que vous explorerez tout ce qui est proposé. </a:t>
            </a:r>
            <a:endParaRPr lang="fr-ca">
              <a:cs typeface="Calibri"/>
            </a:endParaRPr>
          </a:p>
          <a:p>
            <a:pPr algn="l" rtl="0">
              <a:buSzPts val="1100"/>
              <a:buFont typeface="Arial"/>
            </a:pPr>
            <a:endParaRPr lang="fr-ca" b="1">
              <a:cs typeface="Calibri"/>
            </a:endParaRPr>
          </a:p>
        </p:txBody>
      </p:sp>
      <p:sp>
        <p:nvSpPr>
          <p:cNvPr id="372" name="Google Shape;372;p8:notes">
            <a:extLst>
              <a:ext uri="{FF2B5EF4-FFF2-40B4-BE49-F238E27FC236}">
                <a16:creationId xmlns:a16="http://schemas.microsoft.com/office/drawing/2014/main" id="{6995E823-76FA-0AB0-CEC0-33C95B688FCA}"/>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777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A139-9DC3-2D15-F24F-01E43DCDC3C6}"/>
              </a:ext>
            </a:extLst>
          </p:cNvPr>
          <p:cNvSpPr>
            <a:spLocks noGrp="1"/>
          </p:cNvSpPr>
          <p:nvPr>
            <p:ph type="ctrTitle"/>
          </p:nvPr>
        </p:nvSpPr>
        <p:spPr>
          <a:xfrm>
            <a:off x="1524000" y="1122363"/>
            <a:ext cx="9144000" cy="2387600"/>
          </a:xfrm>
        </p:spPr>
        <p:txBody>
          <a:bodyPr anchor="b"/>
          <a:lstStyle>
            <a:lvl1pPr algn="ctr">
              <a:defRPr sz="6000"/>
            </a:lvl1pPr>
          </a:lstStyle>
          <a:p>
            <a:pPr algn="l" rtl="0"/>
            <a:r>
              <a:rPr lang="fr-ca" b="0" i="0" u="none" baseline="0"/>
              <a:t>Click to edit Master title style</a:t>
            </a:r>
          </a:p>
        </p:txBody>
      </p:sp>
      <p:sp>
        <p:nvSpPr>
          <p:cNvPr id="3" name="Subtitle 2">
            <a:extLst>
              <a:ext uri="{FF2B5EF4-FFF2-40B4-BE49-F238E27FC236}">
                <a16:creationId xmlns:a16="http://schemas.microsoft.com/office/drawing/2014/main" id="{35E453E0-C57A-13E8-19B3-97ACFF973F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rtl="0"/>
            <a:r>
              <a:rPr lang="fr-ca" b="0" i="0" u="none" baseline="0"/>
              <a:t>Click to edit Master subtitle style</a:t>
            </a:r>
          </a:p>
        </p:txBody>
      </p:sp>
      <p:sp>
        <p:nvSpPr>
          <p:cNvPr id="4" name="Date Placeholder 3">
            <a:extLst>
              <a:ext uri="{FF2B5EF4-FFF2-40B4-BE49-F238E27FC236}">
                <a16:creationId xmlns:a16="http://schemas.microsoft.com/office/drawing/2014/main" id="{3417B77D-FCA2-02DA-1BD0-D57A851E91F0}"/>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5" name="Footer Placeholder 4">
            <a:extLst>
              <a:ext uri="{FF2B5EF4-FFF2-40B4-BE49-F238E27FC236}">
                <a16:creationId xmlns:a16="http://schemas.microsoft.com/office/drawing/2014/main" id="{8E66D489-C032-0A8D-4CAF-2A6B07FA953E}"/>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772D9091-46BB-4B91-1C52-1E41D9AA45B5}"/>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1512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7BD9F-2C9C-DCE4-F201-3DDB6481D354}"/>
              </a:ext>
            </a:extLst>
          </p:cNvPr>
          <p:cNvSpPr>
            <a:spLocks noGrp="1"/>
          </p:cNvSpPr>
          <p:nvPr>
            <p:ph type="title"/>
          </p:nvPr>
        </p:nvSpPr>
        <p:spPr/>
        <p:txBody>
          <a:bodyPr/>
          <a:lstStyle/>
          <a:p>
            <a:pPr algn="l" rtl="0"/>
            <a:r>
              <a:rPr lang="fr-ca" b="0" i="0" u="none" baseline="0"/>
              <a:t>Click to edit Master title style</a:t>
            </a:r>
          </a:p>
        </p:txBody>
      </p:sp>
      <p:sp>
        <p:nvSpPr>
          <p:cNvPr id="3" name="Vertical Text Placeholder 2">
            <a:extLst>
              <a:ext uri="{FF2B5EF4-FFF2-40B4-BE49-F238E27FC236}">
                <a16:creationId xmlns:a16="http://schemas.microsoft.com/office/drawing/2014/main" id="{3D478449-6F77-03B8-47E4-2C7A0044F8B8}"/>
              </a:ext>
            </a:extLst>
          </p:cNvPr>
          <p:cNvSpPr>
            <a:spLocks noGrp="1"/>
          </p:cNvSpPr>
          <p:nvPr>
            <p:ph type="body" orient="vert" idx="1"/>
          </p:nvPr>
        </p:nvSpPr>
        <p:spPr/>
        <p:txBody>
          <a:bodyPr vert="eaVert"/>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4" name="Date Placeholder 3">
            <a:extLst>
              <a:ext uri="{FF2B5EF4-FFF2-40B4-BE49-F238E27FC236}">
                <a16:creationId xmlns:a16="http://schemas.microsoft.com/office/drawing/2014/main" id="{23F4702B-A2ED-CE81-2ABC-0A743E50F69B}"/>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5" name="Footer Placeholder 4">
            <a:extLst>
              <a:ext uri="{FF2B5EF4-FFF2-40B4-BE49-F238E27FC236}">
                <a16:creationId xmlns:a16="http://schemas.microsoft.com/office/drawing/2014/main" id="{0BA17F4A-20BC-4DCC-5358-286452D9550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E1FA0506-2689-B66F-24E7-D554E0F97F6B}"/>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418810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A4E98D-FF69-640A-EE80-B505E28F9BD1}"/>
              </a:ext>
            </a:extLst>
          </p:cNvPr>
          <p:cNvSpPr>
            <a:spLocks noGrp="1"/>
          </p:cNvSpPr>
          <p:nvPr>
            <p:ph type="title" orient="vert"/>
          </p:nvPr>
        </p:nvSpPr>
        <p:spPr>
          <a:xfrm>
            <a:off x="8724900" y="365125"/>
            <a:ext cx="2628900" cy="5811838"/>
          </a:xfrm>
        </p:spPr>
        <p:txBody>
          <a:bodyPr vert="eaVert"/>
          <a:lstStyle/>
          <a:p>
            <a:pPr algn="l" rtl="0"/>
            <a:r>
              <a:rPr lang="fr-ca" b="0" i="0" u="none" baseline="0"/>
              <a:t>Click to edit Master title style</a:t>
            </a:r>
          </a:p>
        </p:txBody>
      </p:sp>
      <p:sp>
        <p:nvSpPr>
          <p:cNvPr id="3" name="Vertical Text Placeholder 2">
            <a:extLst>
              <a:ext uri="{FF2B5EF4-FFF2-40B4-BE49-F238E27FC236}">
                <a16:creationId xmlns:a16="http://schemas.microsoft.com/office/drawing/2014/main" id="{931DC760-4E3F-9171-9F93-835465FC5118}"/>
              </a:ext>
            </a:extLst>
          </p:cNvPr>
          <p:cNvSpPr>
            <a:spLocks noGrp="1"/>
          </p:cNvSpPr>
          <p:nvPr>
            <p:ph type="body" orient="vert" idx="1"/>
          </p:nvPr>
        </p:nvSpPr>
        <p:spPr>
          <a:xfrm>
            <a:off x="838200" y="365125"/>
            <a:ext cx="7734300" cy="5811838"/>
          </a:xfrm>
        </p:spPr>
        <p:txBody>
          <a:bodyPr vert="eaVert"/>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4" name="Date Placeholder 3">
            <a:extLst>
              <a:ext uri="{FF2B5EF4-FFF2-40B4-BE49-F238E27FC236}">
                <a16:creationId xmlns:a16="http://schemas.microsoft.com/office/drawing/2014/main" id="{A6703080-6692-5A4A-E721-B0B44B777FA4}"/>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5" name="Footer Placeholder 4">
            <a:extLst>
              <a:ext uri="{FF2B5EF4-FFF2-40B4-BE49-F238E27FC236}">
                <a16:creationId xmlns:a16="http://schemas.microsoft.com/office/drawing/2014/main" id="{9C328C00-5256-8656-860F-51953952D7FE}"/>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A1E969DE-16D7-22C7-D910-0045C1BD785C}"/>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1650350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C7C166-2FDE-9AD2-477A-F1CD78F9125D}"/>
              </a:ext>
            </a:extLst>
          </p:cNvPr>
          <p:cNvPicPr>
            <a:picLocks noChangeAspect="1"/>
          </p:cNvPicPr>
          <p:nvPr userDrawn="1"/>
        </p:nvPicPr>
        <p:blipFill>
          <a:blip r:embed="rId2"/>
          <a:srcRect/>
          <a:stretch/>
        </p:blipFill>
        <p:spPr>
          <a:xfrm>
            <a:off x="635502" y="2201810"/>
            <a:ext cx="10864800" cy="4651128"/>
          </a:xfrm>
          <a:prstGeom prst="rect">
            <a:avLst/>
          </a:prstGeom>
        </p:spPr>
      </p:pic>
      <p:pic>
        <p:nvPicPr>
          <p:cNvPr id="8" name="Picture 7">
            <a:extLst>
              <a:ext uri="{FF2B5EF4-FFF2-40B4-BE49-F238E27FC236}">
                <a16:creationId xmlns:a16="http://schemas.microsoft.com/office/drawing/2014/main" id="{71D34FD3-2139-7F91-685C-A0BBD8E9B2AC}"/>
              </a:ext>
            </a:extLst>
          </p:cNvPr>
          <p:cNvPicPr>
            <a:picLocks noChangeAspect="1"/>
          </p:cNvPicPr>
          <p:nvPr userDrawn="1"/>
        </p:nvPicPr>
        <p:blipFill>
          <a:blip r:embed="rId3"/>
          <a:srcRect/>
          <a:stretch/>
        </p:blipFill>
        <p:spPr>
          <a:xfrm>
            <a:off x="-8237" y="1288"/>
            <a:ext cx="12203311" cy="6851650"/>
          </a:xfrm>
          <a:prstGeom prst="rect">
            <a:avLst/>
          </a:prstGeom>
        </p:spPr>
      </p:pic>
      <p:sp>
        <p:nvSpPr>
          <p:cNvPr id="2" name="Title 1">
            <a:extLst>
              <a:ext uri="{FF2B5EF4-FFF2-40B4-BE49-F238E27FC236}">
                <a16:creationId xmlns:a16="http://schemas.microsoft.com/office/drawing/2014/main" id="{41C1646F-9AA8-F6EC-5C3F-069C5D717A71}"/>
              </a:ext>
            </a:extLst>
          </p:cNvPr>
          <p:cNvSpPr>
            <a:spLocks noGrp="1"/>
          </p:cNvSpPr>
          <p:nvPr>
            <p:ph type="ctrTitle"/>
          </p:nvPr>
        </p:nvSpPr>
        <p:spPr>
          <a:xfrm>
            <a:off x="691978" y="1600199"/>
            <a:ext cx="9976022" cy="1909763"/>
          </a:xfrm>
        </p:spPr>
        <p:txBody>
          <a:bodyPr anchor="t">
            <a:normAutofit/>
          </a:bodyPr>
          <a:lstStyle>
            <a:lvl1pPr algn="l">
              <a:defRPr sz="5000"/>
            </a:lvl1pPr>
          </a:lstStyle>
          <a:p>
            <a:pPr algn="l" rtl="0"/>
            <a:r>
              <a:rPr lang="fr-ca" b="0" i="0" u="none" baseline="0"/>
              <a:t>Click to edit Master title style</a:t>
            </a:r>
            <a:endParaRPr lang="fr-ca"/>
          </a:p>
        </p:txBody>
      </p:sp>
      <p:sp>
        <p:nvSpPr>
          <p:cNvPr id="3" name="Rectangle 2">
            <a:extLst>
              <a:ext uri="{FF2B5EF4-FFF2-40B4-BE49-F238E27FC236}">
                <a16:creationId xmlns:a16="http://schemas.microsoft.com/office/drawing/2014/main" id="{792A6C8B-D7D6-B145-277D-091A717A22C9}"/>
              </a:ext>
            </a:extLst>
          </p:cNvPr>
          <p:cNvSpPr/>
          <p:nvPr userDrawn="1"/>
        </p:nvSpPr>
        <p:spPr>
          <a:xfrm>
            <a:off x="9873049" y="6227805"/>
            <a:ext cx="1683449" cy="531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ca"/>
          </a:p>
        </p:txBody>
      </p:sp>
      <p:pic>
        <p:nvPicPr>
          <p:cNvPr id="4" name="Picture 3">
            <a:extLst>
              <a:ext uri="{FF2B5EF4-FFF2-40B4-BE49-F238E27FC236}">
                <a16:creationId xmlns:a16="http://schemas.microsoft.com/office/drawing/2014/main" id="{7EE46F43-0327-8392-CBD6-2046498B88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993369" y="6227805"/>
            <a:ext cx="2506933" cy="390690"/>
          </a:xfrm>
          <a:prstGeom prst="rect">
            <a:avLst/>
          </a:prstGeom>
        </p:spPr>
      </p:pic>
    </p:spTree>
    <p:extLst>
      <p:ext uri="{BB962C8B-B14F-4D97-AF65-F5344CB8AC3E}">
        <p14:creationId xmlns:p14="http://schemas.microsoft.com/office/powerpoint/2010/main" val="55359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D09A-C5FE-4A13-4249-C31ED2F8CA27}"/>
              </a:ext>
            </a:extLst>
          </p:cNvPr>
          <p:cNvSpPr>
            <a:spLocks noGrp="1"/>
          </p:cNvSpPr>
          <p:nvPr>
            <p:ph type="title"/>
          </p:nvPr>
        </p:nvSpPr>
        <p:spPr/>
        <p:txBody>
          <a:bodyPr/>
          <a:lstStyle/>
          <a:p>
            <a:pPr algn="l" rtl="0"/>
            <a:r>
              <a:rPr lang="fr-ca" b="0" i="0" u="none" baseline="0"/>
              <a:t>Click to edit Master title style</a:t>
            </a:r>
            <a:endParaRPr lang="fr-ca"/>
          </a:p>
        </p:txBody>
      </p:sp>
      <p:sp>
        <p:nvSpPr>
          <p:cNvPr id="5" name="Slide Number Placeholder 4">
            <a:extLst>
              <a:ext uri="{FF2B5EF4-FFF2-40B4-BE49-F238E27FC236}">
                <a16:creationId xmlns:a16="http://schemas.microsoft.com/office/drawing/2014/main" id="{44C22595-3F9B-066B-CD79-50A997004E70}"/>
              </a:ext>
            </a:extLst>
          </p:cNvPr>
          <p:cNvSpPr>
            <a:spLocks noGrp="1"/>
          </p:cNvSpPr>
          <p:nvPr>
            <p:ph type="sldNum" sz="quarter" idx="12"/>
          </p:nvPr>
        </p:nvSpPr>
        <p:spPr>
          <a:xfrm>
            <a:off x="755820" y="6356352"/>
            <a:ext cx="2743200" cy="365125"/>
          </a:xfrm>
        </p:spPr>
        <p:txBody>
          <a:bodyPr/>
          <a:lstStyle/>
          <a:p>
            <a:pPr algn="l" rtl="0"/>
            <a:fld id="{C62CAF19-5542-6248-805D-7F800D29F06D}" type="slidenum">
              <a:rPr/>
              <a:t>‹#›</a:t>
            </a:fld>
            <a:endParaRPr lang="fr-ca"/>
          </a:p>
        </p:txBody>
      </p:sp>
      <p:sp>
        <p:nvSpPr>
          <p:cNvPr id="3" name="TextBox 2">
            <a:extLst>
              <a:ext uri="{FF2B5EF4-FFF2-40B4-BE49-F238E27FC236}">
                <a16:creationId xmlns:a16="http://schemas.microsoft.com/office/drawing/2014/main" id="{504D52D4-427F-CD0C-16F5-6E3669370E26}"/>
              </a:ext>
            </a:extLst>
          </p:cNvPr>
          <p:cNvSpPr txBox="1"/>
          <p:nvPr userDrawn="1"/>
        </p:nvSpPr>
        <p:spPr>
          <a:xfrm>
            <a:off x="651909" y="2160000"/>
            <a:ext cx="10971131" cy="3886470"/>
          </a:xfrm>
          <a:prstGeom prst="rect">
            <a:avLst/>
          </a:prstGeom>
          <a:noFill/>
        </p:spPr>
        <p:txBody>
          <a:bodyPr wrap="square" rtlCol="0">
            <a:noAutofit/>
          </a:bodyPr>
          <a:lstStyle/>
          <a:p>
            <a:endParaRPr lang="fr-ca"/>
          </a:p>
        </p:txBody>
      </p:sp>
      <p:sp>
        <p:nvSpPr>
          <p:cNvPr id="4" name="TextBox 3">
            <a:extLst>
              <a:ext uri="{FF2B5EF4-FFF2-40B4-BE49-F238E27FC236}">
                <a16:creationId xmlns:a16="http://schemas.microsoft.com/office/drawing/2014/main" id="{B3D57370-B8F3-075C-9BD3-C3D7811484DB}"/>
              </a:ext>
            </a:extLst>
          </p:cNvPr>
          <p:cNvSpPr txBox="1"/>
          <p:nvPr userDrawn="1"/>
        </p:nvSpPr>
        <p:spPr>
          <a:xfrm>
            <a:off x="651909" y="2160000"/>
            <a:ext cx="10889851" cy="3886470"/>
          </a:xfrm>
          <a:prstGeom prst="rect">
            <a:avLst/>
          </a:prstGeom>
          <a:noFill/>
        </p:spPr>
        <p:txBody>
          <a:bodyPr wrap="square" rtlCol="0">
            <a:noAutofit/>
          </a:bodyPr>
          <a:lstStyle/>
          <a:p>
            <a:endParaRPr lang="fr-ca"/>
          </a:p>
        </p:txBody>
      </p:sp>
    </p:spTree>
    <p:extLst>
      <p:ext uri="{BB962C8B-B14F-4D97-AF65-F5344CB8AC3E}">
        <p14:creationId xmlns:p14="http://schemas.microsoft.com/office/powerpoint/2010/main" val="4009544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A9A1E1-37C9-AC02-56FD-B9FA98839048}"/>
              </a:ext>
            </a:extLst>
          </p:cNvPr>
          <p:cNvPicPr>
            <a:picLocks noChangeAspect="1"/>
          </p:cNvPicPr>
          <p:nvPr userDrawn="1"/>
        </p:nvPicPr>
        <p:blipFill>
          <a:blip r:embed="rId2"/>
          <a:srcRect/>
          <a:stretch/>
        </p:blipFill>
        <p:spPr>
          <a:xfrm>
            <a:off x="-19821" y="-41564"/>
            <a:ext cx="12214617" cy="6857999"/>
          </a:xfrm>
          <a:prstGeom prst="rect">
            <a:avLst/>
          </a:prstGeom>
        </p:spPr>
      </p:pic>
      <p:sp>
        <p:nvSpPr>
          <p:cNvPr id="4" name="Slide Number Placeholder 3">
            <a:extLst>
              <a:ext uri="{FF2B5EF4-FFF2-40B4-BE49-F238E27FC236}">
                <a16:creationId xmlns:a16="http://schemas.microsoft.com/office/drawing/2014/main" id="{0588E634-4EFA-116A-24FF-17EDD525FC0B}"/>
              </a:ext>
            </a:extLst>
          </p:cNvPr>
          <p:cNvSpPr>
            <a:spLocks noGrp="1"/>
          </p:cNvSpPr>
          <p:nvPr>
            <p:ph type="sldNum" sz="quarter" idx="12"/>
          </p:nvPr>
        </p:nvSpPr>
        <p:spPr/>
        <p:txBody>
          <a:bodyPr/>
          <a:lstStyle/>
          <a:p>
            <a:pPr algn="l" rtl="0"/>
            <a:fld id="{C62CAF19-5542-6248-805D-7F800D29F06D}" type="slidenum">
              <a:rPr/>
              <a:t>‹#›</a:t>
            </a:fld>
            <a:endParaRPr lang="fr-ca"/>
          </a:p>
        </p:txBody>
      </p:sp>
      <p:pic>
        <p:nvPicPr>
          <p:cNvPr id="2" name="Picture 1">
            <a:extLst>
              <a:ext uri="{FF2B5EF4-FFF2-40B4-BE49-F238E27FC236}">
                <a16:creationId xmlns:a16="http://schemas.microsoft.com/office/drawing/2014/main" id="{D0E3C117-3019-F75D-98F9-C25B9FE59B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33157" y="6258911"/>
            <a:ext cx="2743200" cy="427511"/>
          </a:xfrm>
          <a:prstGeom prst="rect">
            <a:avLst/>
          </a:prstGeom>
        </p:spPr>
      </p:pic>
    </p:spTree>
    <p:extLst>
      <p:ext uri="{BB962C8B-B14F-4D97-AF65-F5344CB8AC3E}">
        <p14:creationId xmlns:p14="http://schemas.microsoft.com/office/powerpoint/2010/main" val="2619882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8D2A-3878-34EC-E808-0B02B4E5C8CC}"/>
              </a:ext>
            </a:extLst>
          </p:cNvPr>
          <p:cNvSpPr>
            <a:spLocks noGrp="1"/>
          </p:cNvSpPr>
          <p:nvPr>
            <p:ph type="title"/>
          </p:nvPr>
        </p:nvSpPr>
        <p:spPr>
          <a:xfrm>
            <a:off x="651909" y="648000"/>
            <a:ext cx="10785391" cy="1325563"/>
          </a:xfrm>
        </p:spPr>
        <p:txBody>
          <a:bodyPr>
            <a:normAutofit/>
          </a:bodyPr>
          <a:lstStyle>
            <a:lvl1pPr>
              <a:defRPr sz="3200"/>
            </a:lvl1pPr>
          </a:lstStyle>
          <a:p>
            <a:pPr algn="l" rtl="0"/>
            <a:r>
              <a:rPr lang="fr-ca" b="0" i="0" u="none" baseline="0"/>
              <a:t>Click to edit Master title style</a:t>
            </a:r>
            <a:endParaRPr lang="fr-ca"/>
          </a:p>
        </p:txBody>
      </p:sp>
      <p:sp>
        <p:nvSpPr>
          <p:cNvPr id="3" name="Content Placeholder 2">
            <a:extLst>
              <a:ext uri="{FF2B5EF4-FFF2-40B4-BE49-F238E27FC236}">
                <a16:creationId xmlns:a16="http://schemas.microsoft.com/office/drawing/2014/main" id="{41DF2902-12B6-D8D9-C462-4793DC264F3E}"/>
              </a:ext>
            </a:extLst>
          </p:cNvPr>
          <p:cNvSpPr>
            <a:spLocks noGrp="1"/>
          </p:cNvSpPr>
          <p:nvPr>
            <p:ph idx="1"/>
          </p:nvPr>
        </p:nvSpPr>
        <p:spPr>
          <a:xfrm>
            <a:off x="651910" y="2519679"/>
            <a:ext cx="10785390" cy="3657283"/>
          </a:xfrm>
        </p:spPr>
        <p:txBody>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endParaRPr lang="fr-ca"/>
          </a:p>
        </p:txBody>
      </p:sp>
      <p:sp>
        <p:nvSpPr>
          <p:cNvPr id="6" name="Slide Number Placeholder 5">
            <a:extLst>
              <a:ext uri="{FF2B5EF4-FFF2-40B4-BE49-F238E27FC236}">
                <a16:creationId xmlns:a16="http://schemas.microsoft.com/office/drawing/2014/main" id="{02E26F5E-1F5D-4B29-4D6D-6CF36F51EBE3}"/>
              </a:ext>
            </a:extLst>
          </p:cNvPr>
          <p:cNvSpPr>
            <a:spLocks noGrp="1"/>
          </p:cNvSpPr>
          <p:nvPr>
            <p:ph type="sldNum" sz="quarter" idx="12"/>
          </p:nvPr>
        </p:nvSpPr>
        <p:spPr/>
        <p:txBody>
          <a:bodyPr/>
          <a:lstStyle>
            <a:lvl1pPr>
              <a:defRPr>
                <a:solidFill>
                  <a:schemeClr val="tx1"/>
                </a:solidFill>
              </a:defRPr>
            </a:lvl1pPr>
          </a:lstStyle>
          <a:p>
            <a:pPr algn="l" rtl="0"/>
            <a:fld id="{C62CAF19-5542-6248-805D-7F800D29F06D}" type="slidenum">
              <a:rPr/>
              <a:pPr algn="l" rtl="0"/>
              <a:t>‹#›</a:t>
            </a:fld>
            <a:endParaRPr lang="fr-ca"/>
          </a:p>
        </p:txBody>
      </p:sp>
      <p:cxnSp>
        <p:nvCxnSpPr>
          <p:cNvPr id="9" name="Straight Connector 8">
            <a:extLst>
              <a:ext uri="{FF2B5EF4-FFF2-40B4-BE49-F238E27FC236}">
                <a16:creationId xmlns:a16="http://schemas.microsoft.com/office/drawing/2014/main" id="{3D222443-1B88-2C0F-B1D9-3C9C8A91F118}"/>
              </a:ext>
            </a:extLst>
          </p:cNvPr>
          <p:cNvCxnSpPr/>
          <p:nvPr userDrawn="1"/>
        </p:nvCxnSpPr>
        <p:spPr>
          <a:xfrm>
            <a:off x="651909" y="2194560"/>
            <a:ext cx="10869531"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90370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F2902-12B6-D8D9-C462-4793DC264F3E}"/>
              </a:ext>
            </a:extLst>
          </p:cNvPr>
          <p:cNvSpPr>
            <a:spLocks noGrp="1"/>
          </p:cNvSpPr>
          <p:nvPr>
            <p:ph idx="1"/>
          </p:nvPr>
        </p:nvSpPr>
        <p:spPr>
          <a:xfrm>
            <a:off x="651910" y="2160000"/>
            <a:ext cx="10785390" cy="3839356"/>
          </a:xfrm>
        </p:spPr>
        <p:txBody>
          <a:bodyPr>
            <a:noAutofit/>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endParaRPr lang="fr-ca"/>
          </a:p>
        </p:txBody>
      </p:sp>
      <p:sp>
        <p:nvSpPr>
          <p:cNvPr id="6" name="Slide Number Placeholder 5">
            <a:extLst>
              <a:ext uri="{FF2B5EF4-FFF2-40B4-BE49-F238E27FC236}">
                <a16:creationId xmlns:a16="http://schemas.microsoft.com/office/drawing/2014/main" id="{02E26F5E-1F5D-4B29-4D6D-6CF36F51EBE3}"/>
              </a:ext>
            </a:extLst>
          </p:cNvPr>
          <p:cNvSpPr>
            <a:spLocks noGrp="1"/>
          </p:cNvSpPr>
          <p:nvPr>
            <p:ph type="sldNum" sz="quarter" idx="12"/>
          </p:nvPr>
        </p:nvSpPr>
        <p:spPr/>
        <p:txBody>
          <a:bodyPr/>
          <a:lstStyle>
            <a:lvl1pPr>
              <a:defRPr>
                <a:solidFill>
                  <a:schemeClr val="tx1"/>
                </a:solidFill>
              </a:defRPr>
            </a:lvl1pPr>
          </a:lstStyle>
          <a:p>
            <a:pPr algn="l" rtl="0"/>
            <a:fld id="{C62CAF19-5542-6248-805D-7F800D29F06D}" type="slidenum">
              <a:rPr/>
              <a:pPr algn="l" rtl="0"/>
              <a:t>‹#›</a:t>
            </a:fld>
            <a:endParaRPr lang="fr-ca"/>
          </a:p>
        </p:txBody>
      </p:sp>
      <p:sp>
        <p:nvSpPr>
          <p:cNvPr id="4" name="Title 1">
            <a:extLst>
              <a:ext uri="{FF2B5EF4-FFF2-40B4-BE49-F238E27FC236}">
                <a16:creationId xmlns:a16="http://schemas.microsoft.com/office/drawing/2014/main" id="{B3FB1901-E9C2-B1C4-096B-DD543B8FB544}"/>
              </a:ext>
            </a:extLst>
          </p:cNvPr>
          <p:cNvSpPr>
            <a:spLocks noGrp="1"/>
          </p:cNvSpPr>
          <p:nvPr>
            <p:ph type="title"/>
          </p:nvPr>
        </p:nvSpPr>
        <p:spPr>
          <a:xfrm>
            <a:off x="651909" y="540000"/>
            <a:ext cx="10785391" cy="1325563"/>
          </a:xfrm>
        </p:spPr>
        <p:txBody>
          <a:bodyPr/>
          <a:lstStyle/>
          <a:p>
            <a:pPr algn="l" rtl="0"/>
            <a:r>
              <a:rPr lang="fr-ca" b="0" i="0" u="none" baseline="0"/>
              <a:t>Click to edit Master title style</a:t>
            </a:r>
            <a:endParaRPr lang="fr-ca"/>
          </a:p>
        </p:txBody>
      </p:sp>
    </p:spTree>
    <p:extLst>
      <p:ext uri="{BB962C8B-B14F-4D97-AF65-F5344CB8AC3E}">
        <p14:creationId xmlns:p14="http://schemas.microsoft.com/office/powerpoint/2010/main" val="607016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reserve="1">
  <p:cSld name="2_Title and Content">
    <p:spTree>
      <p:nvGrpSpPr>
        <p:cNvPr id="1" name="Shape 49"/>
        <p:cNvGrpSpPr/>
        <p:nvPr/>
      </p:nvGrpSpPr>
      <p:grpSpPr>
        <a:xfrm>
          <a:off x="0" y="0"/>
          <a:ext cx="0" cy="0"/>
          <a:chOff x="0" y="0"/>
          <a:chExt cx="0" cy="0"/>
        </a:xfrm>
      </p:grpSpPr>
      <p:pic>
        <p:nvPicPr>
          <p:cNvPr id="6" name="Google Shape;50;p9" descr="SMHO-002_Powerpoint_v16.jpg">
            <a:extLst>
              <a:ext uri="{FF2B5EF4-FFF2-40B4-BE49-F238E27FC236}">
                <a16:creationId xmlns:a16="http://schemas.microsoft.com/office/drawing/2014/main" id="{A220D23D-A4AE-4F0C-AD17-817BDB5A9255}"/>
              </a:ext>
            </a:extLst>
          </p:cNvPr>
          <p:cNvPicPr preferRelativeResize="0"/>
          <p:nvPr userDrawn="1"/>
        </p:nvPicPr>
        <p:blipFill rotWithShape="1">
          <a:blip r:embed="rId2">
            <a:alphaModFix/>
          </a:blip>
          <a:srcRect l="50971" t="35216" r="16938"/>
          <a:stretch/>
        </p:blipFill>
        <p:spPr>
          <a:xfrm>
            <a:off x="8279476" y="2416621"/>
            <a:ext cx="3912524" cy="4441379"/>
          </a:xfrm>
          <a:prstGeom prst="rect">
            <a:avLst/>
          </a:prstGeom>
          <a:noFill/>
          <a:ln>
            <a:noFill/>
          </a:ln>
        </p:spPr>
      </p:pic>
      <p:sp>
        <p:nvSpPr>
          <p:cNvPr id="51" name="Google Shape;51;p9"/>
          <p:cNvSpPr txBox="1">
            <a:spLocks noGrp="1"/>
          </p:cNvSpPr>
          <p:nvPr>
            <p:ph type="title"/>
          </p:nvPr>
        </p:nvSpPr>
        <p:spPr>
          <a:xfrm>
            <a:off x="439721" y="390677"/>
            <a:ext cx="10026564" cy="52090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439721" y="1455878"/>
            <a:ext cx="5925910" cy="4786660"/>
          </a:xfrm>
          <a:prstGeom prst="rect">
            <a:avLst/>
          </a:prstGeom>
          <a:noFill/>
          <a:ln>
            <a:noFill/>
          </a:ln>
        </p:spPr>
        <p:txBody>
          <a:bodyPr spcFirstLastPara="1" wrap="square" lIns="0" tIns="45700" rIns="0" bIns="45700" anchor="t" anchorCtr="0">
            <a:noAutofit/>
          </a:bodyPr>
          <a:lstStyle>
            <a:lvl1pPr marL="608853" lvl="0" indent="-456640" algn="l">
              <a:lnSpc>
                <a:spcPct val="113000"/>
              </a:lnSpc>
              <a:spcBef>
                <a:spcPts val="653"/>
              </a:spcBef>
              <a:spcAft>
                <a:spcPts val="0"/>
              </a:spcAft>
              <a:buClr>
                <a:srgbClr val="6D6E71"/>
              </a:buClr>
              <a:buSzPct val="100000"/>
              <a:buFontTx/>
              <a:buBlip>
                <a:blip r:embed="rId3"/>
              </a:buBlip>
              <a:defRPr>
                <a:solidFill>
                  <a:schemeClr val="tx1">
                    <a:lumMod val="65000"/>
                    <a:lumOff val="35000"/>
                  </a:schemeClr>
                </a:solidFill>
              </a:defRPr>
            </a:lvl1pPr>
            <a:lvl2pPr marL="1217706" lvl="1" indent="-456640" algn="l">
              <a:lnSpc>
                <a:spcPct val="113000"/>
              </a:lnSpc>
              <a:spcBef>
                <a:spcPts val="653"/>
              </a:spcBef>
              <a:spcAft>
                <a:spcPts val="0"/>
              </a:spcAft>
              <a:buClr>
                <a:srgbClr val="00A3DE"/>
              </a:buClr>
              <a:buSzPts val="1800"/>
              <a:buChar char="•"/>
              <a:defRPr/>
            </a:lvl2pPr>
            <a:lvl3pPr marL="1826560" lvl="2" indent="-456640" algn="l">
              <a:lnSpc>
                <a:spcPct val="113000"/>
              </a:lnSpc>
              <a:spcBef>
                <a:spcPts val="653"/>
              </a:spcBef>
              <a:spcAft>
                <a:spcPts val="0"/>
              </a:spcAft>
              <a:buClr>
                <a:srgbClr val="00A3DE"/>
              </a:buClr>
              <a:buSzPts val="1800"/>
              <a:buChar char="•"/>
              <a:defRPr/>
            </a:lvl3pPr>
            <a:lvl4pPr marL="2435413" lvl="3" indent="-456640" algn="l">
              <a:lnSpc>
                <a:spcPct val="113000"/>
              </a:lnSpc>
              <a:spcBef>
                <a:spcPts val="653"/>
              </a:spcBef>
              <a:spcAft>
                <a:spcPts val="0"/>
              </a:spcAft>
              <a:buClr>
                <a:srgbClr val="00A3DE"/>
              </a:buClr>
              <a:buSzPts val="1800"/>
              <a:buChar char="•"/>
              <a:defRPr/>
            </a:lvl4pPr>
            <a:lvl5pPr marL="3044266" lvl="4" indent="-456640" algn="l">
              <a:lnSpc>
                <a:spcPct val="113000"/>
              </a:lnSpc>
              <a:spcBef>
                <a:spcPts val="653"/>
              </a:spcBef>
              <a:spcAft>
                <a:spcPts val="0"/>
              </a:spcAft>
              <a:buClr>
                <a:srgbClr val="00A3DE"/>
              </a:buClr>
              <a:buSzPts val="1800"/>
              <a:buChar char="•"/>
              <a:defRPr/>
            </a:lvl5pPr>
            <a:lvl6pPr marL="3653119" lvl="5" indent="-304427" algn="l">
              <a:spcBef>
                <a:spcPts val="0"/>
              </a:spcBef>
              <a:spcAft>
                <a:spcPts val="0"/>
              </a:spcAft>
              <a:buSzPts val="1400"/>
              <a:buNone/>
              <a:defRPr/>
            </a:lvl6pPr>
            <a:lvl7pPr marL="4261973" lvl="6" indent="-304427" algn="l">
              <a:spcBef>
                <a:spcPts val="0"/>
              </a:spcBef>
              <a:spcAft>
                <a:spcPts val="0"/>
              </a:spcAft>
              <a:buSzPts val="1400"/>
              <a:buNone/>
              <a:defRPr/>
            </a:lvl7pPr>
            <a:lvl8pPr marL="4870826" lvl="7" indent="-304427" algn="l">
              <a:spcBef>
                <a:spcPts val="0"/>
              </a:spcBef>
              <a:spcAft>
                <a:spcPts val="0"/>
              </a:spcAft>
              <a:buSzPts val="1400"/>
              <a:buNone/>
              <a:defRPr/>
            </a:lvl8pPr>
            <a:lvl9pPr marL="5479679" lvl="8" indent="-304427" algn="l">
              <a:spcBef>
                <a:spcPts val="0"/>
              </a:spcBef>
              <a:spcAft>
                <a:spcPts val="0"/>
              </a:spcAft>
              <a:buSzPts val="1400"/>
              <a:buNone/>
              <a:defRPr/>
            </a:lvl9pPr>
          </a:lstStyle>
          <a:p>
            <a:endParaRPr/>
          </a:p>
        </p:txBody>
      </p:sp>
      <p:sp>
        <p:nvSpPr>
          <p:cNvPr id="54" name="Google Shape;54;p9"/>
          <p:cNvSpPr txBox="1">
            <a:spLocks noGrp="1"/>
          </p:cNvSpPr>
          <p:nvPr>
            <p:ph type="body" idx="2"/>
          </p:nvPr>
        </p:nvSpPr>
        <p:spPr>
          <a:xfrm>
            <a:off x="10128448" y="3815539"/>
            <a:ext cx="2063552" cy="2582135"/>
          </a:xfrm>
          <a:prstGeom prst="rect">
            <a:avLst/>
          </a:prstGeom>
          <a:noFill/>
          <a:ln>
            <a:noFill/>
          </a:ln>
        </p:spPr>
        <p:txBody>
          <a:bodyPr spcFirstLastPara="1" wrap="square" lIns="0" tIns="45700" rIns="0" bIns="45700" anchor="ctr" anchorCtr="0">
            <a:noAutofit/>
          </a:bodyPr>
          <a:lstStyle>
            <a:lvl1pPr marL="608853" lvl="0" indent="-304427" algn="l">
              <a:lnSpc>
                <a:spcPct val="100000"/>
              </a:lnSpc>
              <a:spcBef>
                <a:spcPts val="0"/>
              </a:spcBef>
              <a:spcAft>
                <a:spcPts val="0"/>
              </a:spcAft>
              <a:buClr>
                <a:schemeClr val="lt1"/>
              </a:buClr>
              <a:buSzPts val="800"/>
              <a:buNone/>
              <a:defRPr sz="1800">
                <a:solidFill>
                  <a:schemeClr val="lt1"/>
                </a:solidFill>
                <a:latin typeface="+mj-lt"/>
              </a:defRPr>
            </a:lvl1pPr>
            <a:lvl2pPr marL="1217706" lvl="1" indent="-304427" algn="l">
              <a:lnSpc>
                <a:spcPct val="100000"/>
              </a:lnSpc>
              <a:spcBef>
                <a:spcPts val="0"/>
              </a:spcBef>
              <a:spcAft>
                <a:spcPts val="0"/>
              </a:spcAft>
              <a:buClr>
                <a:schemeClr val="lt1"/>
              </a:buClr>
              <a:buSzPts val="800"/>
              <a:buNone/>
              <a:defRPr sz="1065">
                <a:solidFill>
                  <a:schemeClr val="lt1"/>
                </a:solidFill>
              </a:defRPr>
            </a:lvl2pPr>
            <a:lvl3pPr marL="1826560" lvl="2" indent="-304427" algn="l">
              <a:lnSpc>
                <a:spcPct val="100000"/>
              </a:lnSpc>
              <a:spcBef>
                <a:spcPts val="0"/>
              </a:spcBef>
              <a:spcAft>
                <a:spcPts val="0"/>
              </a:spcAft>
              <a:buClr>
                <a:schemeClr val="lt1"/>
              </a:buClr>
              <a:buSzPts val="800"/>
              <a:buNone/>
              <a:defRPr sz="1065">
                <a:solidFill>
                  <a:schemeClr val="lt1"/>
                </a:solidFill>
              </a:defRPr>
            </a:lvl3pPr>
            <a:lvl4pPr marL="2435413" lvl="3" indent="-304427" algn="l">
              <a:lnSpc>
                <a:spcPct val="100000"/>
              </a:lnSpc>
              <a:spcBef>
                <a:spcPts val="0"/>
              </a:spcBef>
              <a:spcAft>
                <a:spcPts val="0"/>
              </a:spcAft>
              <a:buClr>
                <a:schemeClr val="lt1"/>
              </a:buClr>
              <a:buSzPts val="800"/>
              <a:buNone/>
              <a:defRPr sz="1065">
                <a:solidFill>
                  <a:schemeClr val="lt1"/>
                </a:solidFill>
              </a:defRPr>
            </a:lvl4pPr>
            <a:lvl5pPr marL="3044266" lvl="4" indent="-304427" algn="l">
              <a:lnSpc>
                <a:spcPct val="100000"/>
              </a:lnSpc>
              <a:spcBef>
                <a:spcPts val="0"/>
              </a:spcBef>
              <a:spcAft>
                <a:spcPts val="0"/>
              </a:spcAft>
              <a:buClr>
                <a:schemeClr val="lt1"/>
              </a:buClr>
              <a:buSzPts val="800"/>
              <a:buNone/>
              <a:defRPr sz="1065">
                <a:solidFill>
                  <a:schemeClr val="lt1"/>
                </a:solidFill>
              </a:defRPr>
            </a:lvl5pPr>
            <a:lvl6pPr marL="3653119" lvl="5" indent="-304427" algn="l">
              <a:spcBef>
                <a:spcPts val="0"/>
              </a:spcBef>
              <a:spcAft>
                <a:spcPts val="0"/>
              </a:spcAft>
              <a:buSzPts val="1400"/>
              <a:buNone/>
              <a:defRPr/>
            </a:lvl6pPr>
            <a:lvl7pPr marL="4261973" lvl="6" indent="-304427" algn="l">
              <a:spcBef>
                <a:spcPts val="0"/>
              </a:spcBef>
              <a:spcAft>
                <a:spcPts val="0"/>
              </a:spcAft>
              <a:buSzPts val="1400"/>
              <a:buNone/>
              <a:defRPr/>
            </a:lvl7pPr>
            <a:lvl8pPr marL="4870826" lvl="7" indent="-304427" algn="l">
              <a:spcBef>
                <a:spcPts val="0"/>
              </a:spcBef>
              <a:spcAft>
                <a:spcPts val="0"/>
              </a:spcAft>
              <a:buSzPts val="1400"/>
              <a:buNone/>
              <a:defRPr/>
            </a:lvl8pPr>
            <a:lvl9pPr marL="5479679" lvl="8" indent="-304427" algn="l">
              <a:spcBef>
                <a:spcPts val="0"/>
              </a:spcBef>
              <a:spcAft>
                <a:spcPts val="0"/>
              </a:spcAft>
              <a:buSzPts val="1400"/>
              <a:buNone/>
              <a:defRPr/>
            </a:lvl9pPr>
          </a:lstStyle>
          <a:p>
            <a:endParaRPr/>
          </a:p>
        </p:txBody>
      </p:sp>
    </p:spTree>
    <p:extLst>
      <p:ext uri="{BB962C8B-B14F-4D97-AF65-F5344CB8AC3E}">
        <p14:creationId xmlns:p14="http://schemas.microsoft.com/office/powerpoint/2010/main" val="747952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A8DF6-CB3F-42E3-9258-02EF72999C89}"/>
              </a:ext>
            </a:extLst>
          </p:cNvPr>
          <p:cNvSpPr/>
          <p:nvPr userDrawn="1"/>
        </p:nvSpPr>
        <p:spPr>
          <a:xfrm>
            <a:off x="0" y="0"/>
            <a:ext cx="12192000" cy="6858000"/>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solidFill>
                <a:schemeClr val="tx1">
                  <a:lumMod val="75000"/>
                  <a:lumOff val="25000"/>
                </a:schemeClr>
              </a:solidFill>
            </a:endParaRPr>
          </a:p>
        </p:txBody>
      </p:sp>
      <p:sp>
        <p:nvSpPr>
          <p:cNvPr id="2" name="Rectangle 1">
            <a:extLst>
              <a:ext uri="{FF2B5EF4-FFF2-40B4-BE49-F238E27FC236}">
                <a16:creationId xmlns:a16="http://schemas.microsoft.com/office/drawing/2014/main" id="{8FCCC910-3FFA-490D-B0D1-5740A49CB16B}"/>
              </a:ext>
            </a:extLst>
          </p:cNvPr>
          <p:cNvSpPr/>
          <p:nvPr userDrawn="1"/>
        </p:nvSpPr>
        <p:spPr>
          <a:xfrm>
            <a:off x="76200" y="742950"/>
            <a:ext cx="12039600" cy="6030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pic>
        <p:nvPicPr>
          <p:cNvPr id="5" name="Picture 4">
            <a:extLst>
              <a:ext uri="{FF2B5EF4-FFF2-40B4-BE49-F238E27FC236}">
                <a16:creationId xmlns:a16="http://schemas.microsoft.com/office/drawing/2014/main" id="{16B703D5-B730-A4D1-56C5-43194DBDC9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9089" y="6115050"/>
            <a:ext cx="2572791" cy="553509"/>
          </a:xfrm>
          <a:prstGeom prst="rect">
            <a:avLst/>
          </a:prstGeom>
        </p:spPr>
      </p:pic>
      <p:sp>
        <p:nvSpPr>
          <p:cNvPr id="3" name="TextBox 2">
            <a:extLst>
              <a:ext uri="{FF2B5EF4-FFF2-40B4-BE49-F238E27FC236}">
                <a16:creationId xmlns:a16="http://schemas.microsoft.com/office/drawing/2014/main" id="{7DE7DC88-7AB9-33D7-CECD-EEA0333D8006}"/>
              </a:ext>
            </a:extLst>
          </p:cNvPr>
          <p:cNvSpPr txBox="1"/>
          <p:nvPr userDrawn="1"/>
        </p:nvSpPr>
        <p:spPr>
          <a:xfrm>
            <a:off x="28634" y="6493267"/>
            <a:ext cx="6029310" cy="246221"/>
          </a:xfrm>
          <a:prstGeom prst="rect">
            <a:avLst/>
          </a:prstGeom>
          <a:noFill/>
        </p:spPr>
        <p:txBody>
          <a:bodyPr wrap="square" rtlCol="0">
            <a:spAutoFit/>
          </a:bodyPr>
          <a:lstStyle/>
          <a:p>
            <a:pPr algn="l" rtl="0"/>
            <a:r>
              <a:rPr lang="fr-ca" sz="1000" b="0" i="0" u="none" baseline="0">
                <a:solidFill>
                  <a:schemeClr val="bg1">
                    <a:lumMod val="65000"/>
                  </a:schemeClr>
                </a:solidFill>
              </a:rPr>
              <a:t>MODULES « CHOIX SAINS » POUR LES ÉLÈVES DE 6</a:t>
            </a:r>
            <a:r>
              <a:rPr lang="fr-ca" sz="1000" b="0" i="0" u="none" baseline="30000">
                <a:solidFill>
                  <a:schemeClr val="bg1">
                    <a:lumMod val="65000"/>
                  </a:schemeClr>
                </a:solidFill>
              </a:rPr>
              <a:t>e</a:t>
            </a:r>
            <a:r>
              <a:rPr lang="fr-ca" sz="1000" b="0" i="0" u="none" baseline="0">
                <a:solidFill>
                  <a:schemeClr val="bg1">
                    <a:lumMod val="65000"/>
                  </a:schemeClr>
                </a:solidFill>
              </a:rPr>
              <a:t> ANNÉE – APERÇU POUR LE PERSONNEL</a:t>
            </a:r>
          </a:p>
        </p:txBody>
      </p:sp>
    </p:spTree>
    <p:extLst>
      <p:ext uri="{BB962C8B-B14F-4D97-AF65-F5344CB8AC3E}">
        <p14:creationId xmlns:p14="http://schemas.microsoft.com/office/powerpoint/2010/main" val="34508026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A8DF6-CB3F-42E3-9258-02EF72999C89}"/>
              </a:ext>
            </a:extLst>
          </p:cNvPr>
          <p:cNvSpPr/>
          <p:nvPr userDrawn="1"/>
        </p:nvSpPr>
        <p:spPr>
          <a:xfrm>
            <a:off x="0" y="0"/>
            <a:ext cx="12192000" cy="6858000"/>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solidFill>
                <a:schemeClr val="tx1">
                  <a:lumMod val="75000"/>
                  <a:lumOff val="25000"/>
                </a:schemeClr>
              </a:solidFill>
            </a:endParaRPr>
          </a:p>
        </p:txBody>
      </p:sp>
      <p:sp>
        <p:nvSpPr>
          <p:cNvPr id="2" name="Rectangle 1">
            <a:extLst>
              <a:ext uri="{FF2B5EF4-FFF2-40B4-BE49-F238E27FC236}">
                <a16:creationId xmlns:a16="http://schemas.microsoft.com/office/drawing/2014/main" id="{8FCCC910-3FFA-490D-B0D1-5740A49CB16B}"/>
              </a:ext>
            </a:extLst>
          </p:cNvPr>
          <p:cNvSpPr/>
          <p:nvPr userDrawn="1"/>
        </p:nvSpPr>
        <p:spPr>
          <a:xfrm>
            <a:off x="76200" y="1208972"/>
            <a:ext cx="12039600" cy="5564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pic>
        <p:nvPicPr>
          <p:cNvPr id="8" name="Picture 7" descr="A colorful symbol with a white background&#10;&#10;Description automatically generated">
            <a:extLst>
              <a:ext uri="{FF2B5EF4-FFF2-40B4-BE49-F238E27FC236}">
                <a16:creationId xmlns:a16="http://schemas.microsoft.com/office/drawing/2014/main" id="{462BF95A-F351-CC10-A560-46AA65FBED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093" y="1806230"/>
            <a:ext cx="3240388" cy="3245540"/>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549B4788-745E-CE42-FCE5-69BB539DD6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5619484" cy="1208972"/>
          </a:xfrm>
          <a:prstGeom prst="rect">
            <a:avLst/>
          </a:prstGeom>
        </p:spPr>
      </p:pic>
    </p:spTree>
    <p:extLst>
      <p:ext uri="{BB962C8B-B14F-4D97-AF65-F5344CB8AC3E}">
        <p14:creationId xmlns:p14="http://schemas.microsoft.com/office/powerpoint/2010/main" val="5823156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710B-F70C-CA24-C4FC-3BBD2CFBC5DB}"/>
              </a:ext>
            </a:extLst>
          </p:cNvPr>
          <p:cNvSpPr>
            <a:spLocks noGrp="1"/>
          </p:cNvSpPr>
          <p:nvPr>
            <p:ph type="title"/>
          </p:nvPr>
        </p:nvSpPr>
        <p:spPr/>
        <p:txBody>
          <a:bodyPr/>
          <a:lstStyle/>
          <a:p>
            <a:pPr algn="l" rtl="0"/>
            <a:r>
              <a:rPr lang="fr-ca" b="0" i="0" u="none" baseline="0"/>
              <a:t>Click to edit Master title style</a:t>
            </a:r>
          </a:p>
        </p:txBody>
      </p:sp>
      <p:sp>
        <p:nvSpPr>
          <p:cNvPr id="3" name="Content Placeholder 2">
            <a:extLst>
              <a:ext uri="{FF2B5EF4-FFF2-40B4-BE49-F238E27FC236}">
                <a16:creationId xmlns:a16="http://schemas.microsoft.com/office/drawing/2014/main" id="{070CDEF6-6FB8-D0E1-0762-062CF576AE82}"/>
              </a:ext>
            </a:extLst>
          </p:cNvPr>
          <p:cNvSpPr>
            <a:spLocks noGrp="1"/>
          </p:cNvSpPr>
          <p:nvPr>
            <p:ph idx="1"/>
          </p:nvPr>
        </p:nvSpPr>
        <p:spPr/>
        <p:txBody>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4" name="Date Placeholder 3">
            <a:extLst>
              <a:ext uri="{FF2B5EF4-FFF2-40B4-BE49-F238E27FC236}">
                <a16:creationId xmlns:a16="http://schemas.microsoft.com/office/drawing/2014/main" id="{8FDBAAB2-24C4-0904-300D-96FFFF043641}"/>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5" name="Footer Placeholder 4">
            <a:extLst>
              <a:ext uri="{FF2B5EF4-FFF2-40B4-BE49-F238E27FC236}">
                <a16:creationId xmlns:a16="http://schemas.microsoft.com/office/drawing/2014/main" id="{8DC1276F-B78C-6170-2F51-20C9E54E1E6B}"/>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6ED40FAA-8C4B-A129-9ABA-5885785034B5}"/>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1199479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6669-44FC-8146-9641-CBB20ED84D02}"/>
              </a:ext>
            </a:extLst>
          </p:cNvPr>
          <p:cNvSpPr>
            <a:spLocks noGrp="1"/>
          </p:cNvSpPr>
          <p:nvPr>
            <p:ph type="title"/>
          </p:nvPr>
        </p:nvSpPr>
        <p:spPr>
          <a:xfrm>
            <a:off x="3241964" y="252090"/>
            <a:ext cx="8471697" cy="651636"/>
          </a:xfrm>
        </p:spPr>
        <p:txBody>
          <a:bodyPr/>
          <a:lstStyle/>
          <a:p>
            <a:pPr algn="l" rtl="0"/>
            <a:r>
              <a:rPr lang="fr-ca" b="0" i="0" u="none" baseline="0"/>
              <a:t>Click to edit Master title style</a:t>
            </a:r>
          </a:p>
        </p:txBody>
      </p:sp>
      <p:sp>
        <p:nvSpPr>
          <p:cNvPr id="3" name="Content Placeholder 2">
            <a:extLst>
              <a:ext uri="{FF2B5EF4-FFF2-40B4-BE49-F238E27FC236}">
                <a16:creationId xmlns:a16="http://schemas.microsoft.com/office/drawing/2014/main" id="{07879073-2390-BE46-B89D-D5EF8D707FE3}"/>
              </a:ext>
            </a:extLst>
          </p:cNvPr>
          <p:cNvSpPr>
            <a:spLocks noGrp="1"/>
          </p:cNvSpPr>
          <p:nvPr>
            <p:ph idx="1"/>
          </p:nvPr>
        </p:nvSpPr>
        <p:spPr/>
        <p:txBody>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pic>
        <p:nvPicPr>
          <p:cNvPr id="4" name="Picture 3" descr="SMHO001_Logo_RGB.png">
            <a:extLst>
              <a:ext uri="{FF2B5EF4-FFF2-40B4-BE49-F238E27FC236}">
                <a16:creationId xmlns:a16="http://schemas.microsoft.com/office/drawing/2014/main" id="{B656E4CE-9A78-405B-84C3-32D022BCF4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174" y="294102"/>
            <a:ext cx="2641600" cy="567611"/>
          </a:xfrm>
          <a:prstGeom prst="rect">
            <a:avLst/>
          </a:prstGeom>
        </p:spPr>
      </p:pic>
      <p:cxnSp>
        <p:nvCxnSpPr>
          <p:cNvPr id="5" name="Straight Connector 4">
            <a:extLst>
              <a:ext uri="{FF2B5EF4-FFF2-40B4-BE49-F238E27FC236}">
                <a16:creationId xmlns:a16="http://schemas.microsoft.com/office/drawing/2014/main" id="{57093325-C4CD-40B1-B248-3B046714B691}"/>
              </a:ext>
            </a:extLst>
          </p:cNvPr>
          <p:cNvCxnSpPr>
            <a:cxnSpLocks/>
          </p:cNvCxnSpPr>
          <p:nvPr userDrawn="1"/>
        </p:nvCxnSpPr>
        <p:spPr>
          <a:xfrm>
            <a:off x="259174" y="1084854"/>
            <a:ext cx="11673652" cy="0"/>
          </a:xfrm>
          <a:prstGeom prst="line">
            <a:avLst/>
          </a:prstGeom>
          <a:ln w="6350" cmpd="sng">
            <a:solidFill>
              <a:srgbClr val="6D6E7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786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A8DF6-CB3F-42E3-9258-02EF72999C89}"/>
              </a:ext>
            </a:extLst>
          </p:cNvPr>
          <p:cNvSpPr/>
          <p:nvPr userDrawn="1"/>
        </p:nvSpPr>
        <p:spPr>
          <a:xfrm>
            <a:off x="0" y="6370816"/>
            <a:ext cx="12192000" cy="210820"/>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solidFill>
                <a:schemeClr val="tx1">
                  <a:lumMod val="75000"/>
                  <a:lumOff val="25000"/>
                </a:schemeClr>
              </a:solidFill>
            </a:endParaRPr>
          </a:p>
        </p:txBody>
      </p:sp>
      <p:pic>
        <p:nvPicPr>
          <p:cNvPr id="5" name="Picture 4">
            <a:extLst>
              <a:ext uri="{FF2B5EF4-FFF2-40B4-BE49-F238E27FC236}">
                <a16:creationId xmlns:a16="http://schemas.microsoft.com/office/drawing/2014/main" id="{79E142B6-2860-4EA7-B1E2-2F6AF41829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8" y="70813"/>
            <a:ext cx="3010347" cy="647644"/>
          </a:xfrm>
          <a:prstGeom prst="rect">
            <a:avLst/>
          </a:prstGeom>
        </p:spPr>
      </p:pic>
      <p:grpSp>
        <p:nvGrpSpPr>
          <p:cNvPr id="10" name="Group 9" descr="image of the web address, youtube channel, twitter account for School Mental Health Ontario.  Image also includes the student reference group's instagram account and the web address for jack dot org">
            <a:extLst>
              <a:ext uri="{FF2B5EF4-FFF2-40B4-BE49-F238E27FC236}">
                <a16:creationId xmlns:a16="http://schemas.microsoft.com/office/drawing/2014/main" id="{50014677-6110-4F96-A927-70941C879345}"/>
              </a:ext>
            </a:extLst>
          </p:cNvPr>
          <p:cNvGrpSpPr/>
          <p:nvPr userDrawn="1"/>
        </p:nvGrpSpPr>
        <p:grpSpPr>
          <a:xfrm>
            <a:off x="76198" y="4535167"/>
            <a:ext cx="9458612" cy="1823509"/>
            <a:chOff x="179602" y="4268286"/>
            <a:chExt cx="9458612" cy="1823509"/>
          </a:xfrm>
        </p:grpSpPr>
        <p:sp>
          <p:nvSpPr>
            <p:cNvPr id="11" name="TextBox 10">
              <a:extLst>
                <a:ext uri="{FF2B5EF4-FFF2-40B4-BE49-F238E27FC236}">
                  <a16:creationId xmlns:a16="http://schemas.microsoft.com/office/drawing/2014/main" id="{5E7A3885-25EC-47BB-B9C6-A9D8D15623A8}"/>
                </a:ext>
              </a:extLst>
            </p:cNvPr>
            <p:cNvSpPr txBox="1"/>
            <p:nvPr/>
          </p:nvSpPr>
          <p:spPr>
            <a:xfrm>
              <a:off x="539933" y="4639916"/>
              <a:ext cx="8356601" cy="1191816"/>
            </a:xfrm>
            <a:prstGeom prst="round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spcAft>
                  <a:spcPts val="600"/>
                </a:spcAft>
              </a:pPr>
              <a:r>
                <a:rPr lang="fr-ca" b="0" i="0" u="none" baseline="0">
                  <a:solidFill>
                    <a:srgbClr val="40008D"/>
                  </a:solidFill>
                </a:rPr>
                <a:t>@SMHO_SMSO</a:t>
              </a:r>
            </a:p>
            <a:p>
              <a:pPr algn="l" rtl="0">
                <a:spcAft>
                  <a:spcPts val="600"/>
                </a:spcAft>
              </a:pPr>
              <a:r>
                <a:rPr lang="fr-ca" b="0" i="0" u="none" baseline="0">
                  <a:solidFill>
                    <a:srgbClr val="40008D"/>
                  </a:solidFill>
                </a:rPr>
                <a:t>@ThriveSMH</a:t>
              </a:r>
            </a:p>
            <a:p>
              <a:pPr algn="l" rtl="0">
                <a:spcAft>
                  <a:spcPts val="600"/>
                </a:spcAft>
              </a:pPr>
              <a:r>
                <a:rPr lang="fr-ca" b="0" i="0" u="none" baseline="0">
                  <a:solidFill>
                    <a:srgbClr val="40008D"/>
                  </a:solidFill>
                  <a:cs typeface="Arial"/>
                </a:rPr>
                <a:t>Santé mentale en milieu scolaire Ontario</a:t>
              </a:r>
            </a:p>
          </p:txBody>
        </p:sp>
        <p:sp>
          <p:nvSpPr>
            <p:cNvPr id="12" name="TextBox 11">
              <a:extLst>
                <a:ext uri="{FF2B5EF4-FFF2-40B4-BE49-F238E27FC236}">
                  <a16:creationId xmlns:a16="http://schemas.microsoft.com/office/drawing/2014/main" id="{2A8AD360-EDC4-4809-B5AB-AAF296B79A16}"/>
                </a:ext>
              </a:extLst>
            </p:cNvPr>
            <p:cNvSpPr txBox="1"/>
            <p:nvPr/>
          </p:nvSpPr>
          <p:spPr>
            <a:xfrm>
              <a:off x="179602" y="4268286"/>
              <a:ext cx="2548778" cy="473251"/>
            </a:xfrm>
            <a:prstGeom prst="round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a" sz="2000" b="0" i="0" u="none" strike="noStrike" kern="1200" cap="none" spc="0" normalizeH="0" baseline="0">
                  <a:ln>
                    <a:noFill/>
                  </a:ln>
                  <a:solidFill>
                    <a:srgbClr val="40008C"/>
                  </a:solidFill>
                  <a:effectLst/>
                  <a:uLnTx/>
                  <a:uFillTx/>
                  <a:latin typeface="+mn-lt"/>
                  <a:ea typeface="+mn-ea"/>
                  <a:cs typeface="Calibri" panose="020F0502020204030204" pitchFamily="34" charset="0"/>
                </a:rPr>
                <a:t>https://smho-smso.ca/accueil/</a:t>
              </a:r>
            </a:p>
          </p:txBody>
        </p:sp>
        <p:pic>
          <p:nvPicPr>
            <p:cNvPr id="13" name="Picture 2" descr="Logo Twitter icon transparent PNG">
              <a:extLst>
                <a:ext uri="{FF2B5EF4-FFF2-40B4-BE49-F238E27FC236}">
                  <a16:creationId xmlns:a16="http://schemas.microsoft.com/office/drawing/2014/main" id="{5942C80C-5E30-414C-A5FC-BDECBC565F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13" t="11207" r="9915" b="11207"/>
            <a:stretch/>
          </p:blipFill>
          <p:spPr bwMode="auto">
            <a:xfrm>
              <a:off x="286171" y="4699478"/>
              <a:ext cx="324883" cy="314404"/>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4" descr="Why Instagram's new icon and interface suck">
              <a:extLst>
                <a:ext uri="{FF2B5EF4-FFF2-40B4-BE49-F238E27FC236}">
                  <a16:creationId xmlns:a16="http://schemas.microsoft.com/office/drawing/2014/main" id="{B31CEA53-D4B1-4DD1-9E33-211C92BFC5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7087" y="5078158"/>
              <a:ext cx="323967" cy="314404"/>
            </a:xfrm>
            <a:prstGeom prst="round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96564E3-E5A7-41BE-AFA1-87A69546DF71}"/>
                </a:ext>
              </a:extLst>
            </p:cNvPr>
            <p:cNvSpPr txBox="1"/>
            <p:nvPr/>
          </p:nvSpPr>
          <p:spPr>
            <a:xfrm>
              <a:off x="179602" y="5692821"/>
              <a:ext cx="9458612" cy="398974"/>
            </a:xfrm>
            <a:prstGeom prst="round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a" sz="1600" b="1" i="0" u="none" strike="noStrike" kern="1200" cap="none" spc="0" normalizeH="0" baseline="0">
                  <a:ln>
                    <a:noFill/>
                  </a:ln>
                  <a:solidFill>
                    <a:srgbClr val="40008C"/>
                  </a:solidFill>
                  <a:effectLst/>
                  <a:uLnTx/>
                  <a:uFillTx/>
                  <a:latin typeface="+mn-lt"/>
                  <a:ea typeface="+mn-ea"/>
                  <a:cs typeface="Calibri" panose="020F0502020204030204" pitchFamily="34" charset="0"/>
                </a:rPr>
                <a:t>Centre de ressources pour les jeunes partenaires</a:t>
              </a:r>
              <a:r>
                <a:rPr kumimoji="0" lang="fr-ca" sz="1600" b="0" i="0" u="none" strike="noStrike" kern="1200" cap="none" spc="0" normalizeH="0" baseline="0">
                  <a:ln>
                    <a:noFill/>
                  </a:ln>
                  <a:solidFill>
                    <a:srgbClr val="40008C"/>
                  </a:solidFill>
                  <a:effectLst/>
                  <a:uLnTx/>
                  <a:uFillTx/>
                  <a:latin typeface="+mn-lt"/>
                  <a:ea typeface="+mn-ea"/>
                  <a:cs typeface="Calibri" panose="020F0502020204030204" pitchFamily="34" charset="0"/>
                </a:rPr>
                <a:t> </a:t>
              </a:r>
              <a:r>
                <a:rPr kumimoji="0" lang="fr-ca" sz="1600" b="1" i="0" u="none" strike="noStrike" kern="1200" cap="none" spc="0" normalizeH="0" baseline="0">
                  <a:ln>
                    <a:noFill/>
                  </a:ln>
                  <a:solidFill>
                    <a:srgbClr val="40008C"/>
                  </a:solidFill>
                  <a:effectLst/>
                  <a:uLnTx/>
                  <a:uFillTx/>
                  <a:latin typeface="+mn-lt"/>
                  <a:ea typeface="+mn-ea"/>
                  <a:cs typeface="Calibri" panose="020F0502020204030204" pitchFamily="34" charset="0"/>
                </a:rPr>
                <a:t>:</a:t>
              </a:r>
              <a:r>
                <a:rPr kumimoji="0" lang="fr-ca" sz="1600" b="0" i="0" u="none" strike="noStrike" kern="1200" cap="none" spc="0" normalizeH="0" baseline="0">
                  <a:ln>
                    <a:noFill/>
                  </a:ln>
                  <a:solidFill>
                    <a:srgbClr val="40008C"/>
                  </a:solidFill>
                  <a:effectLst/>
                  <a:uLnTx/>
                  <a:uFillTx/>
                  <a:latin typeface="+mn-lt"/>
                  <a:ea typeface="+mn-ea"/>
                  <a:cs typeface="Calibri" panose="020F0502020204030204" pitchFamily="34" charset="0"/>
                </a:rPr>
                <a:t> www.jack.org/covid</a:t>
              </a:r>
            </a:p>
          </p:txBody>
        </p:sp>
        <p:pic>
          <p:nvPicPr>
            <p:cNvPr id="16" name="Picture 6">
              <a:extLst>
                <a:ext uri="{FF2B5EF4-FFF2-40B4-BE49-F238E27FC236}">
                  <a16:creationId xmlns:a16="http://schemas.microsoft.com/office/drawing/2014/main" id="{7F69B3EB-6AB9-415C-A1D6-6D31D5F4FBE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022" t="21612" r="14918" b="21611"/>
            <a:stretch/>
          </p:blipFill>
          <p:spPr bwMode="auto">
            <a:xfrm>
              <a:off x="286171" y="5459331"/>
              <a:ext cx="324883" cy="255983"/>
            </a:xfrm>
            <a:prstGeom prst="roundRect">
              <a:avLst/>
            </a:prstGeom>
            <a:noFill/>
            <a:extLst>
              <a:ext uri="{909E8E84-426E-40DD-AFC4-6F175D3DCCD1}">
                <a14:hiddenFill xmlns:a14="http://schemas.microsoft.com/office/drawing/2010/main">
                  <a:solidFill>
                    <a:srgbClr val="FFFFFF"/>
                  </a:solidFill>
                </a14:hiddenFill>
              </a:ext>
            </a:extLst>
          </p:spPr>
        </p:pic>
      </p:grpSp>
      <p:sp>
        <p:nvSpPr>
          <p:cNvPr id="3" name="Picture Placeholder 2">
            <a:extLst>
              <a:ext uri="{FF2B5EF4-FFF2-40B4-BE49-F238E27FC236}">
                <a16:creationId xmlns:a16="http://schemas.microsoft.com/office/drawing/2014/main" id="{3C5A82B3-F176-4E8A-ABDE-735438CB45EC}"/>
              </a:ext>
            </a:extLst>
          </p:cNvPr>
          <p:cNvSpPr>
            <a:spLocks noGrp="1"/>
          </p:cNvSpPr>
          <p:nvPr>
            <p:ph type="pic" sz="quarter" idx="10"/>
          </p:nvPr>
        </p:nvSpPr>
        <p:spPr>
          <a:xfrm>
            <a:off x="252413" y="1166813"/>
            <a:ext cx="4432300" cy="3032125"/>
          </a:xfrm>
        </p:spPr>
        <p:txBody>
          <a:bodyPr/>
          <a:lstStyle/>
          <a:p>
            <a:endParaRPr lang="fr-ca"/>
          </a:p>
        </p:txBody>
      </p:sp>
    </p:spTree>
    <p:extLst>
      <p:ext uri="{BB962C8B-B14F-4D97-AF65-F5344CB8AC3E}">
        <p14:creationId xmlns:p14="http://schemas.microsoft.com/office/powerpoint/2010/main" val="2601309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F2D464-297A-A741-479F-596988CA797D}"/>
              </a:ext>
            </a:extLst>
          </p:cNvPr>
          <p:cNvSpPr/>
          <p:nvPr userDrawn="1"/>
        </p:nvSpPr>
        <p:spPr>
          <a:xfrm>
            <a:off x="0" y="1"/>
            <a:ext cx="12192000" cy="6858000"/>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solidFill>
                <a:schemeClr val="tx1">
                  <a:lumMod val="75000"/>
                  <a:lumOff val="25000"/>
                </a:schemeClr>
              </a:solidFill>
            </a:endParaRPr>
          </a:p>
        </p:txBody>
      </p:sp>
      <p:sp>
        <p:nvSpPr>
          <p:cNvPr id="23" name="Rectangle 22">
            <a:extLst>
              <a:ext uri="{FF2B5EF4-FFF2-40B4-BE49-F238E27FC236}">
                <a16:creationId xmlns:a16="http://schemas.microsoft.com/office/drawing/2014/main" id="{49FD98E1-5811-A560-CB1C-95A6F3196DB4}"/>
              </a:ext>
            </a:extLst>
          </p:cNvPr>
          <p:cNvSpPr/>
          <p:nvPr userDrawn="1"/>
        </p:nvSpPr>
        <p:spPr>
          <a:xfrm>
            <a:off x="76201" y="85725"/>
            <a:ext cx="12039600" cy="669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2" name="Rectangle 1"/>
          <p:cNvSpPr/>
          <p:nvPr userDrawn="1"/>
        </p:nvSpPr>
        <p:spPr>
          <a:xfrm>
            <a:off x="76199" y="5858848"/>
            <a:ext cx="12039601" cy="9160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ca" sz="2397" b="0" i="0">
              <a:latin typeface="Arial" panose="020B0604020202020204" pitchFamily="34" charset="0"/>
            </a:endParaRPr>
          </a:p>
        </p:txBody>
      </p:sp>
      <p:pic>
        <p:nvPicPr>
          <p:cNvPr id="9" name="Picture 8">
            <a:extLst>
              <a:ext uri="{FF2B5EF4-FFF2-40B4-BE49-F238E27FC236}">
                <a16:creationId xmlns:a16="http://schemas.microsoft.com/office/drawing/2014/main" id="{464B7CE1-D185-AA4F-BB5F-6F03188A17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6066" y="1624549"/>
            <a:ext cx="2776146" cy="2772724"/>
          </a:xfrm>
          <a:prstGeom prst="rect">
            <a:avLst/>
          </a:prstGeom>
        </p:spPr>
      </p:pic>
      <p:sp>
        <p:nvSpPr>
          <p:cNvPr id="10" name="TextBox 9">
            <a:extLst>
              <a:ext uri="{FF2B5EF4-FFF2-40B4-BE49-F238E27FC236}">
                <a16:creationId xmlns:a16="http://schemas.microsoft.com/office/drawing/2014/main" id="{456E6089-38B2-5A4A-A729-DB9E1D8D02BB}"/>
              </a:ext>
            </a:extLst>
          </p:cNvPr>
          <p:cNvSpPr txBox="1"/>
          <p:nvPr userDrawn="1"/>
        </p:nvSpPr>
        <p:spPr>
          <a:xfrm>
            <a:off x="3713412" y="2584812"/>
            <a:ext cx="1828800" cy="1077218"/>
          </a:xfrm>
          <a:prstGeom prst="rect">
            <a:avLst/>
          </a:prstGeom>
          <a:noFill/>
        </p:spPr>
        <p:txBody>
          <a:bodyPr wrap="square" rtlCol="0">
            <a:spAutoFit/>
          </a:bodyPr>
          <a:lstStyle/>
          <a:p>
            <a:pPr algn="l" rtl="0"/>
            <a:r>
              <a:rPr lang="fr-ca" sz="3200" b="1" i="0" u="none" baseline="0">
                <a:solidFill>
                  <a:schemeClr val="bg1"/>
                </a:solidFill>
                <a:latin typeface="Arial" panose="020B0604020202020204" pitchFamily="34" charset="0"/>
                <a:ea typeface="Arial" panose="020B0604020202020204" pitchFamily="34" charset="0"/>
                <a:cs typeface="Arial" panose="020B0604020202020204" pitchFamily="34" charset="0"/>
              </a:rPr>
              <a:t>À PROPOS DE NOUS</a:t>
            </a:r>
          </a:p>
        </p:txBody>
      </p:sp>
      <p:sp>
        <p:nvSpPr>
          <p:cNvPr id="12" name="TextBox 11">
            <a:extLst>
              <a:ext uri="{FF2B5EF4-FFF2-40B4-BE49-F238E27FC236}">
                <a16:creationId xmlns:a16="http://schemas.microsoft.com/office/drawing/2014/main" id="{4D0E59A1-D714-644D-BF95-6210885E817F}"/>
              </a:ext>
            </a:extLst>
          </p:cNvPr>
          <p:cNvSpPr txBox="1"/>
          <p:nvPr userDrawn="1"/>
        </p:nvSpPr>
        <p:spPr>
          <a:xfrm>
            <a:off x="5847012" y="1624549"/>
            <a:ext cx="7203440" cy="1920526"/>
          </a:xfrm>
          <a:prstGeom prst="rect">
            <a:avLst/>
          </a:prstGeom>
          <a:noFill/>
        </p:spPr>
        <p:txBody>
          <a:bodyPr wrap="square" rtlCol="0">
            <a:spAutoFit/>
          </a:bodyPr>
          <a:lstStyle/>
          <a:p>
            <a:pPr algn="l" rtl="0">
              <a:lnSpc>
                <a:spcPct val="90000"/>
              </a:lnSpc>
            </a:pPr>
            <a:r>
              <a:rPr lang="fr-ca" sz="4400" b="1" i="0" u="none" baseline="0">
                <a:solidFill>
                  <a:srgbClr val="40008C"/>
                </a:solidFill>
                <a:latin typeface="Arial" panose="020B0604020202020204" pitchFamily="34" charset="0"/>
                <a:ea typeface="Arial" panose="020B0604020202020204" pitchFamily="34" charset="0"/>
                <a:cs typeface="Arial" panose="020B0604020202020204" pitchFamily="34" charset="0"/>
              </a:rPr>
              <a:t>Santé mentale</a:t>
            </a:r>
            <a:br>
              <a:rPr lang="fr-ca" sz="4400" b="1" i="0">
                <a:solidFill>
                  <a:srgbClr val="40008C"/>
                </a:solidFill>
                <a:latin typeface="Arial" panose="020B0604020202020204" pitchFamily="34" charset="0"/>
                <a:cs typeface="Arial" panose="020B0604020202020204" pitchFamily="34" charset="0"/>
              </a:rPr>
            </a:br>
            <a:r>
              <a:rPr lang="fr-ca" sz="4400" b="1" i="0" u="none" baseline="0">
                <a:solidFill>
                  <a:srgbClr val="40008C"/>
                </a:solidFill>
                <a:latin typeface="Arial" panose="020B0604020202020204" pitchFamily="34" charset="0"/>
                <a:ea typeface="Arial" panose="020B0604020202020204" pitchFamily="34" charset="0"/>
                <a:cs typeface="Arial" panose="020B0604020202020204" pitchFamily="34" charset="0"/>
              </a:rPr>
              <a:t>en milieu scolaire</a:t>
            </a:r>
            <a:br>
              <a:rPr lang="fr-ca" sz="4400" b="1" i="0">
                <a:solidFill>
                  <a:srgbClr val="40008C"/>
                </a:solidFill>
                <a:latin typeface="Arial" panose="020B0604020202020204" pitchFamily="34" charset="0"/>
                <a:cs typeface="Arial" panose="020B0604020202020204" pitchFamily="34" charset="0"/>
              </a:rPr>
            </a:br>
            <a:r>
              <a:rPr lang="fr-ca" sz="4400" b="1" i="0" u="none" baseline="0">
                <a:solidFill>
                  <a:srgbClr val="40008C"/>
                </a:solidFill>
                <a:latin typeface="Arial" panose="020B0604020202020204" pitchFamily="34" charset="0"/>
                <a:ea typeface="Arial" panose="020B0604020202020204" pitchFamily="34" charset="0"/>
                <a:cs typeface="Arial" panose="020B0604020202020204" pitchFamily="34" charset="0"/>
              </a:rPr>
              <a:t>Ontario</a:t>
            </a:r>
          </a:p>
        </p:txBody>
      </p:sp>
      <p:sp>
        <p:nvSpPr>
          <p:cNvPr id="13" name="TextBox 12">
            <a:extLst>
              <a:ext uri="{FF2B5EF4-FFF2-40B4-BE49-F238E27FC236}">
                <a16:creationId xmlns:a16="http://schemas.microsoft.com/office/drawing/2014/main" id="{6ED5E512-0ED8-5445-AE40-BD421FFC89B2}"/>
              </a:ext>
            </a:extLst>
          </p:cNvPr>
          <p:cNvSpPr txBox="1"/>
          <p:nvPr userDrawn="1"/>
        </p:nvSpPr>
        <p:spPr>
          <a:xfrm>
            <a:off x="5847013" y="3554918"/>
            <a:ext cx="6344987" cy="1569660"/>
          </a:xfrm>
          <a:prstGeom prst="rect">
            <a:avLst/>
          </a:prstGeom>
          <a:noFill/>
        </p:spPr>
        <p:txBody>
          <a:bodyPr wrap="square" rtlCol="0">
            <a:spAutoFit/>
          </a:bodyPr>
          <a:lstStyle/>
          <a:p>
            <a:pPr algn="l" rtl="0">
              <a:lnSpc>
                <a:spcPct val="100000"/>
              </a:lnSpc>
            </a:pPr>
            <a:r>
              <a:rPr lang="fr-ca" sz="3200" b="1" i="0" u="none" baseline="0">
                <a:solidFill>
                  <a:srgbClr val="528316"/>
                </a:solidFill>
                <a:latin typeface="Arial" panose="020B0604020202020204" pitchFamily="34" charset="0"/>
                <a:ea typeface="Arial" panose="020B0604020202020204" pitchFamily="34" charset="0"/>
                <a:cs typeface="Arial" panose="020B0604020202020204" pitchFamily="34" charset="0"/>
              </a:rPr>
              <a:t>Nous collaborons avec les conseils scolaires de l’Ontario pour soutenir la santé mentale des élèves</a:t>
            </a:r>
          </a:p>
        </p:txBody>
      </p:sp>
      <p:sp>
        <p:nvSpPr>
          <p:cNvPr id="11" name="Rectangle 10">
            <a:extLst>
              <a:ext uri="{FF2B5EF4-FFF2-40B4-BE49-F238E27FC236}">
                <a16:creationId xmlns:a16="http://schemas.microsoft.com/office/drawing/2014/main" id="{48AE087A-F6B4-FF09-0398-9F26793E072D}"/>
              </a:ext>
            </a:extLst>
          </p:cNvPr>
          <p:cNvSpPr/>
          <p:nvPr userDrawn="1"/>
        </p:nvSpPr>
        <p:spPr>
          <a:xfrm>
            <a:off x="0" y="6370816"/>
            <a:ext cx="12192000" cy="210820"/>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solidFill>
                <a:schemeClr val="tx1">
                  <a:lumMod val="75000"/>
                  <a:lumOff val="25000"/>
                </a:schemeClr>
              </a:solidFill>
            </a:endParaRPr>
          </a:p>
        </p:txBody>
      </p:sp>
      <p:grpSp>
        <p:nvGrpSpPr>
          <p:cNvPr id="14" name="Group 13" descr="image of the web address, youtube channel, twitter account for School Mental Health Ontario.  Image also includes the student reference group's instagram account and the web address for jack dot org">
            <a:extLst>
              <a:ext uri="{FF2B5EF4-FFF2-40B4-BE49-F238E27FC236}">
                <a16:creationId xmlns:a16="http://schemas.microsoft.com/office/drawing/2014/main" id="{03F4ABCF-638F-18FF-67DE-669522335582}"/>
              </a:ext>
            </a:extLst>
          </p:cNvPr>
          <p:cNvGrpSpPr/>
          <p:nvPr userDrawn="1"/>
        </p:nvGrpSpPr>
        <p:grpSpPr>
          <a:xfrm>
            <a:off x="209363" y="4445781"/>
            <a:ext cx="9982202" cy="1831739"/>
            <a:chOff x="179602" y="4268286"/>
            <a:chExt cx="9458612" cy="1831739"/>
          </a:xfrm>
        </p:grpSpPr>
        <p:sp>
          <p:nvSpPr>
            <p:cNvPr id="16" name="TextBox 15">
              <a:extLst>
                <a:ext uri="{FF2B5EF4-FFF2-40B4-BE49-F238E27FC236}">
                  <a16:creationId xmlns:a16="http://schemas.microsoft.com/office/drawing/2014/main" id="{E4C92AE4-A64B-A061-3C97-02138EF84F3A}"/>
                </a:ext>
              </a:extLst>
            </p:cNvPr>
            <p:cNvSpPr txBox="1"/>
            <p:nvPr/>
          </p:nvSpPr>
          <p:spPr>
            <a:xfrm>
              <a:off x="539933" y="4639916"/>
              <a:ext cx="8356601" cy="1191816"/>
            </a:xfrm>
            <a:prstGeom prst="round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spcAft>
                  <a:spcPts val="600"/>
                </a:spcAft>
              </a:pPr>
              <a:r>
                <a:rPr lang="fr-ca" b="0" i="0" u="none" baseline="0">
                  <a:solidFill>
                    <a:srgbClr val="40008D"/>
                  </a:solidFill>
                  <a:latin typeface="Arial" panose="020B0604020202020204" pitchFamily="34" charset="0"/>
                  <a:ea typeface="Arial" panose="020B0604020202020204" pitchFamily="34" charset="0"/>
                  <a:cs typeface="Arial" panose="020B0604020202020204" pitchFamily="34" charset="0"/>
                </a:rPr>
                <a:t>@SMHO_SMSO</a:t>
              </a:r>
            </a:p>
            <a:p>
              <a:pPr algn="l" rtl="0">
                <a:spcAft>
                  <a:spcPts val="600"/>
                </a:spcAft>
              </a:pPr>
              <a:r>
                <a:rPr lang="fr-ca" b="0" i="0" u="none" baseline="0">
                  <a:solidFill>
                    <a:srgbClr val="40008D"/>
                  </a:solidFill>
                  <a:latin typeface="Arial" panose="020B0604020202020204" pitchFamily="34" charset="0"/>
                  <a:ea typeface="Arial" panose="020B0604020202020204" pitchFamily="34" charset="0"/>
                  <a:cs typeface="Arial" panose="020B0604020202020204" pitchFamily="34" charset="0"/>
                </a:rPr>
                <a:t>@ThriveSMH</a:t>
              </a:r>
            </a:p>
            <a:p>
              <a:pPr algn="l" rtl="0">
                <a:spcAft>
                  <a:spcPts val="600"/>
                </a:spcAft>
              </a:pPr>
              <a:r>
                <a:rPr lang="fr-ca" b="0" i="0" u="none" baseline="0">
                  <a:solidFill>
                    <a:srgbClr val="40008D"/>
                  </a:solidFill>
                  <a:latin typeface="Arial" panose="020B0604020202020204" pitchFamily="34" charset="0"/>
                  <a:ea typeface="Arial" panose="020B0604020202020204" pitchFamily="34" charset="0"/>
                  <a:cs typeface="Arial" panose="020B0604020202020204" pitchFamily="34" charset="0"/>
                </a:rPr>
                <a:t>Santé mentale en milieu scolaire Ontario</a:t>
              </a:r>
            </a:p>
          </p:txBody>
        </p:sp>
        <p:sp>
          <p:nvSpPr>
            <p:cNvPr id="17" name="TextBox 16">
              <a:extLst>
                <a:ext uri="{FF2B5EF4-FFF2-40B4-BE49-F238E27FC236}">
                  <a16:creationId xmlns:a16="http://schemas.microsoft.com/office/drawing/2014/main" id="{82D7D5B1-FA04-2AC3-F477-EAEBA646443A}"/>
                </a:ext>
              </a:extLst>
            </p:cNvPr>
            <p:cNvSpPr txBox="1"/>
            <p:nvPr/>
          </p:nvSpPr>
          <p:spPr>
            <a:xfrm>
              <a:off x="179602" y="4268286"/>
              <a:ext cx="2548778" cy="473251"/>
            </a:xfrm>
            <a:prstGeom prst="round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a" sz="2000" b="0" i="0" u="none" strike="noStrike" kern="1200" cap="none" spc="0" normalizeH="0" baseline="0">
                  <a:ln>
                    <a:noFill/>
                  </a:ln>
                  <a:solidFill>
                    <a:srgbClr val="40008C"/>
                  </a:solidFill>
                  <a:effectLst/>
                  <a:uLnTx/>
                  <a:uFillTx/>
                  <a:latin typeface="Arial" panose="020B0604020202020204" pitchFamily="34" charset="0"/>
                  <a:ea typeface="+mn-ea"/>
                  <a:cs typeface="Arial" panose="020B0604020202020204" pitchFamily="34" charset="0"/>
                </a:rPr>
                <a:t>https://smho-smso.ca/accueil/</a:t>
              </a:r>
            </a:p>
          </p:txBody>
        </p:sp>
        <p:pic>
          <p:nvPicPr>
            <p:cNvPr id="18" name="Picture 2" descr="Logo Twitter icon transparent PNG">
              <a:extLst>
                <a:ext uri="{FF2B5EF4-FFF2-40B4-BE49-F238E27FC236}">
                  <a16:creationId xmlns:a16="http://schemas.microsoft.com/office/drawing/2014/main" id="{B2094B68-D259-3508-64F1-4B635BD830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13" t="11207" r="9915" b="11207"/>
            <a:stretch/>
          </p:blipFill>
          <p:spPr bwMode="auto">
            <a:xfrm>
              <a:off x="286171" y="4699478"/>
              <a:ext cx="324883" cy="314404"/>
            </a:xfrm>
            <a:prstGeom prst="roundRect">
              <a:avLst/>
            </a:prstGeom>
            <a:noFill/>
            <a:extLst>
              <a:ext uri="{909E8E84-426E-40DD-AFC4-6F175D3DCCD1}">
                <a14:hiddenFill xmlns:a14="http://schemas.microsoft.com/office/drawing/2010/main">
                  <a:solidFill>
                    <a:srgbClr val="FFFFFF"/>
                  </a:solidFill>
                </a14:hiddenFill>
              </a:ext>
            </a:extLst>
          </p:spPr>
        </p:pic>
        <p:pic>
          <p:nvPicPr>
            <p:cNvPr id="19" name="Picture 4" descr="Why Instagram's new icon and interface suck">
              <a:extLst>
                <a:ext uri="{FF2B5EF4-FFF2-40B4-BE49-F238E27FC236}">
                  <a16:creationId xmlns:a16="http://schemas.microsoft.com/office/drawing/2014/main" id="{252869D2-0472-5EAE-758E-E1EFAA87B5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7087" y="5078158"/>
              <a:ext cx="323967" cy="314404"/>
            </a:xfrm>
            <a:prstGeom prst="round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D0EA0C8-4038-A65F-768B-4166479DF0B3}"/>
                </a:ext>
              </a:extLst>
            </p:cNvPr>
            <p:cNvSpPr txBox="1"/>
            <p:nvPr/>
          </p:nvSpPr>
          <p:spPr>
            <a:xfrm>
              <a:off x="179602" y="5692821"/>
              <a:ext cx="9458612" cy="407204"/>
            </a:xfrm>
            <a:prstGeom prst="round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a" sz="1600" b="0" i="0" u="none" strike="noStrike" kern="1200" cap="none" spc="0" normalizeH="0" baseline="0">
                  <a:ln>
                    <a:noFill/>
                  </a:ln>
                  <a:solidFill>
                    <a:srgbClr val="40008C"/>
                  </a:solidFill>
                  <a:effectLst/>
                  <a:uLnTx/>
                  <a:uFillTx/>
                  <a:latin typeface="+mn-lt"/>
                  <a:ea typeface="+mn-ea"/>
                  <a:cs typeface="Calibri" panose="020F0502020204030204" pitchFamily="34" charset="0"/>
                </a:rPr>
                <a:t>www. Smho-smso.ca/eleves/</a:t>
              </a:r>
            </a:p>
          </p:txBody>
        </p:sp>
        <p:pic>
          <p:nvPicPr>
            <p:cNvPr id="21" name="Picture 6">
              <a:extLst>
                <a:ext uri="{FF2B5EF4-FFF2-40B4-BE49-F238E27FC236}">
                  <a16:creationId xmlns:a16="http://schemas.microsoft.com/office/drawing/2014/main" id="{E8A125F3-0A7B-8D5E-88AC-85DD01305C5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022" t="21612" r="14918" b="21611"/>
            <a:stretch/>
          </p:blipFill>
          <p:spPr bwMode="auto">
            <a:xfrm>
              <a:off x="286171" y="5459331"/>
              <a:ext cx="324883" cy="255983"/>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B837D678-59D4-DC5D-1440-7F6C1845E8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802" y="68462"/>
            <a:ext cx="3745085" cy="805715"/>
          </a:xfrm>
          <a:prstGeom prst="rect">
            <a:avLst/>
          </a:prstGeom>
        </p:spPr>
      </p:pic>
    </p:spTree>
    <p:extLst>
      <p:ext uri="{BB962C8B-B14F-4D97-AF65-F5344CB8AC3E}">
        <p14:creationId xmlns:p14="http://schemas.microsoft.com/office/powerpoint/2010/main" val="3754718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MHO001_Logo_RGB.png">
            <a:extLst>
              <a:ext uri="{FF2B5EF4-FFF2-40B4-BE49-F238E27FC236}">
                <a16:creationId xmlns:a16="http://schemas.microsoft.com/office/drawing/2014/main" id="{9F7F4402-F27A-466C-BE69-8651BC38EB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067" y="6250438"/>
            <a:ext cx="2641600" cy="567611"/>
          </a:xfrm>
          <a:prstGeom prst="rect">
            <a:avLst/>
          </a:prstGeom>
        </p:spPr>
      </p:pic>
      <p:cxnSp>
        <p:nvCxnSpPr>
          <p:cNvPr id="6" name="Straight Connector 5">
            <a:extLst>
              <a:ext uri="{FF2B5EF4-FFF2-40B4-BE49-F238E27FC236}">
                <a16:creationId xmlns:a16="http://schemas.microsoft.com/office/drawing/2014/main" id="{99AA6D8C-EAA8-4668-9D21-04C85F37E599}"/>
              </a:ext>
            </a:extLst>
          </p:cNvPr>
          <p:cNvCxnSpPr>
            <a:cxnSpLocks/>
          </p:cNvCxnSpPr>
          <p:nvPr userDrawn="1"/>
        </p:nvCxnSpPr>
        <p:spPr>
          <a:xfrm>
            <a:off x="246674" y="6205494"/>
            <a:ext cx="11673652" cy="0"/>
          </a:xfrm>
          <a:prstGeom prst="line">
            <a:avLst/>
          </a:prstGeom>
          <a:ln w="6350" cmpd="sng">
            <a:solidFill>
              <a:srgbClr val="6D6E7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19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A8DF6-CB3F-42E3-9258-02EF72999C89}"/>
              </a:ext>
            </a:extLst>
          </p:cNvPr>
          <p:cNvSpPr/>
          <p:nvPr userDrawn="1"/>
        </p:nvSpPr>
        <p:spPr>
          <a:xfrm>
            <a:off x="0" y="1"/>
            <a:ext cx="12192000" cy="6857999"/>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ca">
              <a:solidFill>
                <a:schemeClr val="tx1">
                  <a:lumMod val="75000"/>
                  <a:lumOff val="25000"/>
                </a:schemeClr>
              </a:solidFill>
            </a:endParaRPr>
          </a:p>
        </p:txBody>
      </p:sp>
      <p:sp>
        <p:nvSpPr>
          <p:cNvPr id="2" name="TextBox 1">
            <a:extLst>
              <a:ext uri="{FF2B5EF4-FFF2-40B4-BE49-F238E27FC236}">
                <a16:creationId xmlns:a16="http://schemas.microsoft.com/office/drawing/2014/main" id="{6C5B867D-3AFD-3C43-BB99-CA3DEC8B7F29}"/>
              </a:ext>
            </a:extLst>
          </p:cNvPr>
          <p:cNvSpPr txBox="1"/>
          <p:nvPr userDrawn="1"/>
        </p:nvSpPr>
        <p:spPr>
          <a:xfrm>
            <a:off x="117295" y="6493267"/>
            <a:ext cx="5851989" cy="246221"/>
          </a:xfrm>
          <a:prstGeom prst="rect">
            <a:avLst/>
          </a:prstGeom>
          <a:noFill/>
        </p:spPr>
        <p:txBody>
          <a:bodyPr wrap="square" rtlCol="0">
            <a:spAutoFit/>
          </a:bodyPr>
          <a:lstStyle/>
          <a:p>
            <a:pPr algn="l" rtl="0"/>
            <a:r>
              <a:rPr lang="fr-ca" sz="1000" b="0" i="0" u="none" baseline="0">
                <a:solidFill>
                  <a:schemeClr val="bg1">
                    <a:lumMod val="65000"/>
                  </a:schemeClr>
                </a:solidFill>
              </a:rPr>
              <a:t>MODULES « CHOIX SAINS » POUR LES ÉLÈVES DE 6</a:t>
            </a:r>
            <a:r>
              <a:rPr lang="fr-ca" sz="1000" b="0" i="0" u="none" baseline="30000">
                <a:solidFill>
                  <a:schemeClr val="bg1">
                    <a:lumMod val="65000"/>
                  </a:schemeClr>
                </a:solidFill>
              </a:rPr>
              <a:t>e</a:t>
            </a:r>
            <a:r>
              <a:rPr lang="fr-ca" sz="1000" b="0" i="0" u="none" baseline="0">
                <a:solidFill>
                  <a:schemeClr val="bg1">
                    <a:lumMod val="65000"/>
                  </a:schemeClr>
                </a:solidFill>
              </a:rPr>
              <a:t> ANNÉE – APERÇU POUR LE PERSONNEL</a:t>
            </a:r>
          </a:p>
        </p:txBody>
      </p:sp>
    </p:spTree>
    <p:extLst>
      <p:ext uri="{BB962C8B-B14F-4D97-AF65-F5344CB8AC3E}">
        <p14:creationId xmlns:p14="http://schemas.microsoft.com/office/powerpoint/2010/main" val="3533506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vincial">
    <p:spTree>
      <p:nvGrpSpPr>
        <p:cNvPr id="1" name=""/>
        <p:cNvGrpSpPr/>
        <p:nvPr/>
      </p:nvGrpSpPr>
      <p:grpSpPr>
        <a:xfrm>
          <a:off x="0" y="0"/>
          <a:ext cx="0" cy="0"/>
          <a:chOff x="0" y="0"/>
          <a:chExt cx="0" cy="0"/>
        </a:xfrm>
      </p:grpSpPr>
      <p:pic>
        <p:nvPicPr>
          <p:cNvPr id="11" name="Picture 10" descr="SMHO-002_Powerpoint_v15.jpg">
            <a:extLst>
              <a:ext uri="{FF2B5EF4-FFF2-40B4-BE49-F238E27FC236}">
                <a16:creationId xmlns:a16="http://schemas.microsoft.com/office/drawing/2014/main" id="{6E08ED4E-B610-0541-B8EF-E2397CE492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642495" y="5628444"/>
            <a:ext cx="1549505" cy="1227187"/>
          </a:xfrm>
          <a:prstGeom prst="rect">
            <a:avLst/>
          </a:prstGeom>
        </p:spPr>
      </p:pic>
      <p:sp>
        <p:nvSpPr>
          <p:cNvPr id="7" name="Title 6">
            <a:extLst>
              <a:ext uri="{FF2B5EF4-FFF2-40B4-BE49-F238E27FC236}">
                <a16:creationId xmlns:a16="http://schemas.microsoft.com/office/drawing/2014/main" id="{9C8F5FF3-D333-014F-9ED4-42BB7857F942}"/>
              </a:ext>
            </a:extLst>
          </p:cNvPr>
          <p:cNvSpPr>
            <a:spLocks noGrp="1"/>
          </p:cNvSpPr>
          <p:nvPr>
            <p:ph type="title"/>
          </p:nvPr>
        </p:nvSpPr>
        <p:spPr>
          <a:xfrm>
            <a:off x="489174" y="1396770"/>
            <a:ext cx="11282616" cy="520904"/>
          </a:xfrm>
          <a:prstGeom prst="rect">
            <a:avLst/>
          </a:prstGeom>
        </p:spPr>
        <p:txBody>
          <a:bodyPr/>
          <a:lstStyle>
            <a:lvl1pPr>
              <a:defRPr sz="4000">
                <a:solidFill>
                  <a:srgbClr val="40008D"/>
                </a:solidFill>
                <a:latin typeface="Century Gothic" panose="020B0502020202020204" pitchFamily="34" charset="0"/>
                <a:cs typeface="Calibri" panose="020F0502020204030204" pitchFamily="34" charset="0"/>
              </a:defRPr>
            </a:lvl1pPr>
          </a:lstStyle>
          <a:p>
            <a:pPr algn="l" rtl="0"/>
            <a:r>
              <a:rPr lang="fr-ca" b="0" i="0" u="none" baseline="0"/>
              <a:t>Click to edit Master title style</a:t>
            </a:r>
          </a:p>
        </p:txBody>
      </p:sp>
      <p:sp>
        <p:nvSpPr>
          <p:cNvPr id="9" name="Content Placeholder 8">
            <a:extLst>
              <a:ext uri="{FF2B5EF4-FFF2-40B4-BE49-F238E27FC236}">
                <a16:creationId xmlns:a16="http://schemas.microsoft.com/office/drawing/2014/main" id="{27E0F347-E412-C243-B4A3-C793C1686C97}"/>
              </a:ext>
            </a:extLst>
          </p:cNvPr>
          <p:cNvSpPr>
            <a:spLocks noGrp="1"/>
          </p:cNvSpPr>
          <p:nvPr>
            <p:ph sz="quarter" idx="10"/>
          </p:nvPr>
        </p:nvSpPr>
        <p:spPr>
          <a:xfrm>
            <a:off x="489174" y="2032986"/>
            <a:ext cx="11282616" cy="4067353"/>
          </a:xfrm>
          <a:prstGeom prst="rect">
            <a:avLst/>
          </a:prstGeom>
        </p:spPr>
        <p:txBody>
          <a:bodyPr/>
          <a:lstStyle>
            <a:lvl1pPr marL="152400" indent="0">
              <a:buClrTx/>
              <a:buSzPct val="75000"/>
              <a:buFont typeface="Arial" panose="020B0604020202020204" pitchFamily="34" charset="0"/>
              <a:buNone/>
              <a:defRPr sz="2400">
                <a:solidFill>
                  <a:schemeClr val="tx1"/>
                </a:solidFill>
                <a:latin typeface="+mj-lt"/>
                <a:cs typeface="Calibri" panose="020F0502020204030204" pitchFamily="34" charset="0"/>
              </a:defRPr>
            </a:lvl1pPr>
            <a:lvl2pPr marL="342900" indent="-342900">
              <a:buClrTx/>
              <a:buFont typeface="Arial" panose="020B0604020202020204" pitchFamily="34" charset="0"/>
              <a:buChar char="•"/>
              <a:defRPr sz="2400">
                <a:solidFill>
                  <a:schemeClr val="tx1"/>
                </a:solidFill>
                <a:latin typeface="+mj-lt"/>
                <a:cs typeface="Calibri" panose="020F0502020204030204" pitchFamily="34" charset="0"/>
              </a:defRPr>
            </a:lvl2pPr>
            <a:lvl3pPr marL="342900" indent="-342900">
              <a:buClrTx/>
              <a:buFont typeface="Arial" panose="020B0604020202020204" pitchFamily="34" charset="0"/>
              <a:buChar char="•"/>
              <a:defRPr sz="2400">
                <a:solidFill>
                  <a:schemeClr val="tx1"/>
                </a:solidFill>
                <a:latin typeface="+mj-lt"/>
                <a:cs typeface="Calibri" panose="020F0502020204030204" pitchFamily="34" charset="0"/>
              </a:defRPr>
            </a:lvl3pPr>
            <a:lvl4pPr marL="342900" indent="-342900">
              <a:buClrTx/>
              <a:buFont typeface="Arial" panose="020B0604020202020204" pitchFamily="34" charset="0"/>
              <a:buChar char="•"/>
              <a:defRPr sz="2400">
                <a:solidFill>
                  <a:schemeClr val="tx1"/>
                </a:solidFill>
                <a:latin typeface="+mj-lt"/>
                <a:cs typeface="Calibri" panose="020F0502020204030204" pitchFamily="34" charset="0"/>
              </a:defRPr>
            </a:lvl4pPr>
            <a:lvl5pPr marL="342900" indent="-342900">
              <a:buClrTx/>
              <a:buFont typeface="Arial" panose="020B0604020202020204" pitchFamily="34" charset="0"/>
              <a:buChar char="•"/>
              <a:defRPr sz="2400">
                <a:solidFill>
                  <a:schemeClr val="tx1"/>
                </a:solidFill>
                <a:latin typeface="+mj-lt"/>
                <a:cs typeface="Calibri" panose="020F0502020204030204" pitchFamily="34" charset="0"/>
              </a:defRPr>
            </a:lvl5p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10" name="object 5">
            <a:extLst>
              <a:ext uri="{FF2B5EF4-FFF2-40B4-BE49-F238E27FC236}">
                <a16:creationId xmlns:a16="http://schemas.microsoft.com/office/drawing/2014/main" id="{0545C2F4-01BD-854D-A59A-F774A38389AE}"/>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000000"/>
            </a:solidFill>
          </a:ln>
        </p:spPr>
        <p:txBody>
          <a:bodyPr wrap="square" lIns="0" tIns="0" rIns="0" bIns="0" rtlCol="0"/>
          <a:lstStyle/>
          <a:p>
            <a:endParaRPr sz="2397"/>
          </a:p>
        </p:txBody>
      </p:sp>
      <p:pic>
        <p:nvPicPr>
          <p:cNvPr id="6" name="Google Shape;12;p1" descr="SMHO001_Logo_RGB.png">
            <a:extLst>
              <a:ext uri="{FF2B5EF4-FFF2-40B4-BE49-F238E27FC236}">
                <a16:creationId xmlns:a16="http://schemas.microsoft.com/office/drawing/2014/main" id="{061F6792-F9FF-4582-91E4-B30C63955757}"/>
              </a:ext>
            </a:extLst>
          </p:cNvPr>
          <p:cNvPicPr preferRelativeResize="0"/>
          <p:nvPr userDrawn="1"/>
        </p:nvPicPr>
        <p:blipFill rotWithShape="1">
          <a:blip r:embed="rId3">
            <a:alphaModFix/>
          </a:blip>
          <a:srcRect/>
          <a:stretch/>
        </p:blipFill>
        <p:spPr>
          <a:xfrm>
            <a:off x="406400" y="305116"/>
            <a:ext cx="3048000" cy="654935"/>
          </a:xfrm>
          <a:prstGeom prst="rect">
            <a:avLst/>
          </a:prstGeom>
          <a:noFill/>
          <a:ln>
            <a:noFill/>
          </a:ln>
        </p:spPr>
      </p:pic>
    </p:spTree>
    <p:extLst>
      <p:ext uri="{BB962C8B-B14F-4D97-AF65-F5344CB8AC3E}">
        <p14:creationId xmlns:p14="http://schemas.microsoft.com/office/powerpoint/2010/main" val="2368757590"/>
      </p:ext>
    </p:extLst>
  </p:cSld>
  <p:clrMapOvr>
    <a:masterClrMapping/>
  </p:clrMapOvr>
  <p:extLst>
    <p:ext uri="{DCECCB84-F9BA-43D5-87BE-67443E8EF086}">
      <p15:sldGuideLst xmlns:p15="http://schemas.microsoft.com/office/powerpoint/2012/main">
        <p15:guide id="1" orient="horz" pos="1622">
          <p15:clr>
            <a:srgbClr val="FBAE40"/>
          </p15:clr>
        </p15:guide>
        <p15:guide id="2" pos="2880">
          <p15:clr>
            <a:srgbClr val="FBAE40"/>
          </p15:clr>
        </p15:guide>
        <p15:guide id="3" pos="52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8F5FF3-D333-014F-9ED4-42BB7857F942}"/>
              </a:ext>
            </a:extLst>
          </p:cNvPr>
          <p:cNvSpPr>
            <a:spLocks noGrp="1"/>
          </p:cNvSpPr>
          <p:nvPr>
            <p:ph type="title"/>
          </p:nvPr>
        </p:nvSpPr>
        <p:spPr/>
        <p:txBody>
          <a:bodyPr/>
          <a:lstStyle>
            <a:lvl1pPr>
              <a:defRPr b="1"/>
            </a:lvl1pPr>
          </a:lstStyle>
          <a:p>
            <a:pPr algn="l" rtl="0"/>
            <a:r>
              <a:rPr lang="fr-ca" b="1" i="0" u="none" baseline="0"/>
              <a:t>Click to edit Master title style</a:t>
            </a:r>
          </a:p>
        </p:txBody>
      </p:sp>
      <p:sp>
        <p:nvSpPr>
          <p:cNvPr id="9" name="Content Placeholder 8">
            <a:extLst>
              <a:ext uri="{FF2B5EF4-FFF2-40B4-BE49-F238E27FC236}">
                <a16:creationId xmlns:a16="http://schemas.microsoft.com/office/drawing/2014/main" id="{27E0F347-E412-C243-B4A3-C793C1686C97}"/>
              </a:ext>
            </a:extLst>
          </p:cNvPr>
          <p:cNvSpPr>
            <a:spLocks noGrp="1"/>
          </p:cNvSpPr>
          <p:nvPr>
            <p:ph sz="quarter" idx="10"/>
          </p:nvPr>
        </p:nvSpPr>
        <p:spPr>
          <a:xfrm>
            <a:off x="694760" y="1417934"/>
            <a:ext cx="8101510" cy="5187947"/>
          </a:xfrm>
        </p:spPr>
        <p:txBody>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10" name="object 5">
            <a:extLst>
              <a:ext uri="{FF2B5EF4-FFF2-40B4-BE49-F238E27FC236}">
                <a16:creationId xmlns:a16="http://schemas.microsoft.com/office/drawing/2014/main" id="{0545C2F4-01BD-854D-A59A-F774A38389AE}"/>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397"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0FE2C8BB-522B-4D63-BD19-B30B5DA30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5475" y="5749966"/>
            <a:ext cx="1013138" cy="1011889"/>
          </a:xfrm>
          <a:prstGeom prst="rect">
            <a:avLst/>
          </a:prstGeom>
        </p:spPr>
      </p:pic>
    </p:spTree>
    <p:extLst>
      <p:ext uri="{BB962C8B-B14F-4D97-AF65-F5344CB8AC3E}">
        <p14:creationId xmlns:p14="http://schemas.microsoft.com/office/powerpoint/2010/main" val="1047737527"/>
      </p:ext>
    </p:extLst>
  </p:cSld>
  <p:clrMapOvr>
    <a:masterClrMapping/>
  </p:clrMapOvr>
  <p:extLst>
    <p:ext uri="{DCECCB84-F9BA-43D5-87BE-67443E8EF086}">
      <p15:sldGuideLst xmlns:p15="http://schemas.microsoft.com/office/powerpoint/2012/main">
        <p15:guide id="1" orient="horz" pos="1622">
          <p15:clr>
            <a:srgbClr val="FBAE40"/>
          </p15:clr>
        </p15:guide>
        <p15:guide id="2" pos="2880">
          <p15:clr>
            <a:srgbClr val="FBAE40"/>
          </p15:clr>
        </p15:guide>
        <p15:guide id="3" pos="5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8F5FF3-D333-014F-9ED4-42BB7857F942}"/>
              </a:ext>
            </a:extLst>
          </p:cNvPr>
          <p:cNvSpPr>
            <a:spLocks noGrp="1"/>
          </p:cNvSpPr>
          <p:nvPr>
            <p:ph type="title"/>
          </p:nvPr>
        </p:nvSpPr>
        <p:spPr/>
        <p:txBody>
          <a:bodyPr/>
          <a:lstStyle>
            <a:lvl1pPr>
              <a:defRPr b="1"/>
            </a:lvl1pPr>
          </a:lstStyle>
          <a:p>
            <a:pPr algn="l" rtl="0"/>
            <a:r>
              <a:rPr lang="fr-ca" b="1" i="0" u="none" baseline="0"/>
              <a:t>Click to edit Master title style</a:t>
            </a:r>
          </a:p>
        </p:txBody>
      </p:sp>
      <p:sp>
        <p:nvSpPr>
          <p:cNvPr id="9" name="Content Placeholder 8">
            <a:extLst>
              <a:ext uri="{FF2B5EF4-FFF2-40B4-BE49-F238E27FC236}">
                <a16:creationId xmlns:a16="http://schemas.microsoft.com/office/drawing/2014/main" id="{27E0F347-E412-C243-B4A3-C793C1686C97}"/>
              </a:ext>
            </a:extLst>
          </p:cNvPr>
          <p:cNvSpPr>
            <a:spLocks noGrp="1"/>
          </p:cNvSpPr>
          <p:nvPr>
            <p:ph sz="quarter" idx="10"/>
          </p:nvPr>
        </p:nvSpPr>
        <p:spPr>
          <a:xfrm>
            <a:off x="694760" y="1417934"/>
            <a:ext cx="8101510" cy="5187947"/>
          </a:xfrm>
        </p:spPr>
        <p:txBody>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10" name="object 5">
            <a:extLst>
              <a:ext uri="{FF2B5EF4-FFF2-40B4-BE49-F238E27FC236}">
                <a16:creationId xmlns:a16="http://schemas.microsoft.com/office/drawing/2014/main" id="{0545C2F4-01BD-854D-A59A-F774A38389AE}"/>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397"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0FE2C8BB-522B-4D63-BD19-B30B5DA30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0671" y="71963"/>
            <a:ext cx="1013138" cy="1011889"/>
          </a:xfrm>
          <a:prstGeom prst="rect">
            <a:avLst/>
          </a:prstGeom>
        </p:spPr>
      </p:pic>
    </p:spTree>
    <p:extLst>
      <p:ext uri="{BB962C8B-B14F-4D97-AF65-F5344CB8AC3E}">
        <p14:creationId xmlns:p14="http://schemas.microsoft.com/office/powerpoint/2010/main" val="1203485614"/>
      </p:ext>
    </p:extLst>
  </p:cSld>
  <p:clrMapOvr>
    <a:masterClrMapping/>
  </p:clrMapOvr>
  <p:extLst>
    <p:ext uri="{DCECCB84-F9BA-43D5-87BE-67443E8EF086}">
      <p15:sldGuideLst xmlns:p15="http://schemas.microsoft.com/office/powerpoint/2012/main">
        <p15:guide id="1" orient="horz" pos="1622">
          <p15:clr>
            <a:srgbClr val="FBAE40"/>
          </p15:clr>
        </p15:guide>
        <p15:guide id="2" pos="2880">
          <p15:clr>
            <a:srgbClr val="FBAE40"/>
          </p15:clr>
        </p15:guide>
        <p15:guide id="3" pos="5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37244" y="1760755"/>
            <a:ext cx="9547232" cy="520904"/>
          </a:xfrm>
        </p:spPr>
        <p:txBody>
          <a:bodyPr/>
          <a:lstStyle>
            <a:lvl1pPr>
              <a:defRPr sz="4395" b="0">
                <a:latin typeface="Century Gothic" panose="020B0502020202020204" pitchFamily="34" charset="0"/>
              </a:defRPr>
            </a:lvl1pPr>
          </a:lstStyle>
          <a:p>
            <a:pPr algn="l" rtl="0"/>
            <a:r>
              <a:rPr lang="fr-ca" b="0" i="0" u="none" baseline="0"/>
              <a:t>Click to edit Master title style</a:t>
            </a:r>
            <a:endParaRPr lang="fr-ca"/>
          </a:p>
        </p:txBody>
      </p:sp>
      <p:sp>
        <p:nvSpPr>
          <p:cNvPr id="3" name="Date Placeholder 2"/>
          <p:cNvSpPr>
            <a:spLocks noGrp="1"/>
          </p:cNvSpPr>
          <p:nvPr>
            <p:ph type="dt" sz="half" idx="10"/>
          </p:nvPr>
        </p:nvSpPr>
        <p:spPr/>
        <p:txBody>
          <a:bodyPr/>
          <a:lstStyle/>
          <a:p>
            <a:pPr algn="l" defTabSz="913280" rtl="0">
              <a:defRPr/>
            </a:pPr>
            <a:fld id="{AEB12031-C570-4297-B6BA-F50743E9A164}" type="datetimeFigureOut">
              <a:rPr lang="en-US" sz="1798">
                <a:solidFill>
                  <a:srgbClr val="000000"/>
                </a:solidFill>
              </a:rPr>
              <a:pPr algn="l" defTabSz="913280" rtl="0">
                <a:defRPr/>
              </a:pPr>
              <a:t>11/25/2025</a:t>
            </a:fld>
            <a:endParaRPr lang="fr-ca" sz="1798">
              <a:solidFill>
                <a:srgbClr val="000000"/>
              </a:solidFill>
            </a:endParaRPr>
          </a:p>
        </p:txBody>
      </p:sp>
      <p:sp>
        <p:nvSpPr>
          <p:cNvPr id="4" name="Footer Placeholder 3"/>
          <p:cNvSpPr>
            <a:spLocks noGrp="1"/>
          </p:cNvSpPr>
          <p:nvPr>
            <p:ph type="ftr" sz="quarter" idx="11"/>
          </p:nvPr>
        </p:nvSpPr>
        <p:spPr/>
        <p:txBody>
          <a:bodyPr/>
          <a:lstStyle/>
          <a:p>
            <a:pPr algn="l" defTabSz="913280" rtl="0">
              <a:defRPr/>
            </a:pPr>
            <a:endParaRPr lang="fr-ca" sz="1798">
              <a:solidFill>
                <a:srgbClr val="000000"/>
              </a:solidFill>
            </a:endParaRPr>
          </a:p>
        </p:txBody>
      </p:sp>
      <p:sp>
        <p:nvSpPr>
          <p:cNvPr id="5" name="Slide Number Placeholder 4"/>
          <p:cNvSpPr>
            <a:spLocks noGrp="1"/>
          </p:cNvSpPr>
          <p:nvPr>
            <p:ph type="sldNum" sz="quarter" idx="12"/>
          </p:nvPr>
        </p:nvSpPr>
        <p:spPr/>
        <p:txBody>
          <a:bodyPr/>
          <a:lstStyle/>
          <a:p>
            <a:pPr algn="l" defTabSz="913280" rtl="0">
              <a:defRPr/>
            </a:pPr>
            <a:fld id="{6A4227A6-FA18-47E4-BFCC-B76CC80C676A}" type="slidenum">
              <a:rPr sz="1798">
                <a:solidFill>
                  <a:srgbClr val="000000"/>
                </a:solidFill>
              </a:rPr>
              <a:pPr algn="l" defTabSz="913280" rtl="0">
                <a:defRPr/>
              </a:pPr>
              <a:t>‹#›</a:t>
            </a:fld>
            <a:endParaRPr lang="fr-ca" sz="1798">
              <a:solidFill>
                <a:srgbClr val="000000"/>
              </a:solidFill>
            </a:endParaRPr>
          </a:p>
        </p:txBody>
      </p:sp>
    </p:spTree>
    <p:extLst>
      <p:ext uri="{BB962C8B-B14F-4D97-AF65-F5344CB8AC3E}">
        <p14:creationId xmlns:p14="http://schemas.microsoft.com/office/powerpoint/2010/main" val="412723103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1" name="Picture 10" descr="SMHO-002_Powerpoint_v15.jpg">
            <a:extLst>
              <a:ext uri="{FF2B5EF4-FFF2-40B4-BE49-F238E27FC236}">
                <a16:creationId xmlns:a16="http://schemas.microsoft.com/office/drawing/2014/main" id="{6E08ED4E-B610-0541-B8EF-E2397CE492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4139325"/>
            <a:ext cx="12192000" cy="2716309"/>
          </a:xfrm>
          <a:prstGeom prst="rect">
            <a:avLst/>
          </a:prstGeom>
        </p:spPr>
      </p:pic>
      <p:sp>
        <p:nvSpPr>
          <p:cNvPr id="7" name="Title 6">
            <a:extLst>
              <a:ext uri="{FF2B5EF4-FFF2-40B4-BE49-F238E27FC236}">
                <a16:creationId xmlns:a16="http://schemas.microsoft.com/office/drawing/2014/main" id="{9C8F5FF3-D333-014F-9ED4-42BB7857F942}"/>
              </a:ext>
            </a:extLst>
          </p:cNvPr>
          <p:cNvSpPr>
            <a:spLocks noGrp="1"/>
          </p:cNvSpPr>
          <p:nvPr>
            <p:ph type="title"/>
          </p:nvPr>
        </p:nvSpPr>
        <p:spPr>
          <a:xfrm>
            <a:off x="2896123" y="252090"/>
            <a:ext cx="8817538" cy="651636"/>
          </a:xfrm>
        </p:spPr>
        <p:txBody>
          <a:bodyPr/>
          <a:lstStyle/>
          <a:p>
            <a:pPr algn="l" rtl="0"/>
            <a:r>
              <a:rPr lang="fr-ca" b="0" i="0" u="none" baseline="0"/>
              <a:t>Click to edit Master title style</a:t>
            </a:r>
          </a:p>
        </p:txBody>
      </p:sp>
      <p:sp>
        <p:nvSpPr>
          <p:cNvPr id="9" name="Content Placeholder 8">
            <a:extLst>
              <a:ext uri="{FF2B5EF4-FFF2-40B4-BE49-F238E27FC236}">
                <a16:creationId xmlns:a16="http://schemas.microsoft.com/office/drawing/2014/main" id="{27E0F347-E412-C243-B4A3-C793C1686C97}"/>
              </a:ext>
            </a:extLst>
          </p:cNvPr>
          <p:cNvSpPr>
            <a:spLocks noGrp="1"/>
          </p:cNvSpPr>
          <p:nvPr>
            <p:ph sz="quarter" idx="10"/>
          </p:nvPr>
        </p:nvSpPr>
        <p:spPr>
          <a:xfrm>
            <a:off x="1137246" y="2414253"/>
            <a:ext cx="7614073" cy="3792618"/>
          </a:xfrm>
        </p:spPr>
        <p:txBody>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10" name="object 5">
            <a:extLst>
              <a:ext uri="{FF2B5EF4-FFF2-40B4-BE49-F238E27FC236}">
                <a16:creationId xmlns:a16="http://schemas.microsoft.com/office/drawing/2014/main" id="{0545C2F4-01BD-854D-A59A-F774A38389AE}"/>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000000"/>
            </a:solidFill>
          </a:ln>
        </p:spPr>
        <p:txBody>
          <a:bodyPr wrap="square" lIns="0" tIns="0" rIns="0" bIns="0" rtlCol="0"/>
          <a:lstStyle/>
          <a:p>
            <a:endParaRPr sz="2390"/>
          </a:p>
        </p:txBody>
      </p:sp>
      <p:pic>
        <p:nvPicPr>
          <p:cNvPr id="6" name="Picture 5">
            <a:extLst>
              <a:ext uri="{FF2B5EF4-FFF2-40B4-BE49-F238E27FC236}">
                <a16:creationId xmlns:a16="http://schemas.microsoft.com/office/drawing/2014/main" id="{B45BEE20-1017-4E78-9216-2CD0400519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82" y="200915"/>
            <a:ext cx="2638341" cy="567611"/>
          </a:xfrm>
          <a:prstGeom prst="rect">
            <a:avLst/>
          </a:prstGeom>
        </p:spPr>
      </p:pic>
    </p:spTree>
    <p:extLst>
      <p:ext uri="{BB962C8B-B14F-4D97-AF65-F5344CB8AC3E}">
        <p14:creationId xmlns:p14="http://schemas.microsoft.com/office/powerpoint/2010/main" val="403420686"/>
      </p:ext>
    </p:extLst>
  </p:cSld>
  <p:clrMapOvr>
    <a:masterClrMapping/>
  </p:clrMapOvr>
  <p:hf sldNum="0" hdr="0" ftr="0" dt="0"/>
  <p:extLst>
    <p:ext uri="{DCECCB84-F9BA-43D5-87BE-67443E8EF086}">
      <p15:sldGuideLst xmlns:p15="http://schemas.microsoft.com/office/powerpoint/2012/main">
        <p15:guide id="1" orient="horz" pos="1622">
          <p15:clr>
            <a:srgbClr val="FBAE40"/>
          </p15:clr>
        </p15:guide>
        <p15:guide id="2" pos="2880">
          <p15:clr>
            <a:srgbClr val="FBAE40"/>
          </p15:clr>
        </p15:guide>
        <p15:guide id="3" pos="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2307-BC4B-CF70-6503-A9FCEE0CFEE3}"/>
              </a:ext>
            </a:extLst>
          </p:cNvPr>
          <p:cNvSpPr>
            <a:spLocks noGrp="1"/>
          </p:cNvSpPr>
          <p:nvPr>
            <p:ph type="title"/>
          </p:nvPr>
        </p:nvSpPr>
        <p:spPr>
          <a:xfrm>
            <a:off x="831850" y="1709738"/>
            <a:ext cx="10515600" cy="2852737"/>
          </a:xfrm>
        </p:spPr>
        <p:txBody>
          <a:bodyPr anchor="b"/>
          <a:lstStyle>
            <a:lvl1pPr>
              <a:defRPr sz="6000"/>
            </a:lvl1pPr>
          </a:lstStyle>
          <a:p>
            <a:pPr algn="l" rtl="0"/>
            <a:r>
              <a:rPr lang="fr-ca" b="0" i="0" u="none" baseline="0"/>
              <a:t>Click to edit Master title style</a:t>
            </a:r>
          </a:p>
        </p:txBody>
      </p:sp>
      <p:sp>
        <p:nvSpPr>
          <p:cNvPr id="3" name="Text Placeholder 2">
            <a:extLst>
              <a:ext uri="{FF2B5EF4-FFF2-40B4-BE49-F238E27FC236}">
                <a16:creationId xmlns:a16="http://schemas.microsoft.com/office/drawing/2014/main" id="{C96AA026-22B6-1718-0EC6-0C6BDEDAA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lgn="l" rtl="0"/>
            <a:r>
              <a:rPr lang="fr-ca" b="0" i="0" u="none" baseline="0"/>
              <a:t>Click to edit Master title style</a:t>
            </a:r>
          </a:p>
        </p:txBody>
      </p:sp>
      <p:sp>
        <p:nvSpPr>
          <p:cNvPr id="4" name="Date Placeholder 3">
            <a:extLst>
              <a:ext uri="{FF2B5EF4-FFF2-40B4-BE49-F238E27FC236}">
                <a16:creationId xmlns:a16="http://schemas.microsoft.com/office/drawing/2014/main" id="{0B376569-107C-6EEC-4EAE-EBECA344DC4E}"/>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5" name="Footer Placeholder 4">
            <a:extLst>
              <a:ext uri="{FF2B5EF4-FFF2-40B4-BE49-F238E27FC236}">
                <a16:creationId xmlns:a16="http://schemas.microsoft.com/office/drawing/2014/main" id="{F9FA55DE-29E0-3B17-097A-C109250A2FA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9CE224A6-2215-6E9F-037B-486A18326137}"/>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3421611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reserve="1" userDrawn="1">
  <p:cSld name="1_Title Slide">
    <p:spTree>
      <p:nvGrpSpPr>
        <p:cNvPr id="1" name="Shape 18"/>
        <p:cNvGrpSpPr/>
        <p:nvPr/>
      </p:nvGrpSpPr>
      <p:grpSpPr>
        <a:xfrm>
          <a:off x="0" y="0"/>
          <a:ext cx="0" cy="0"/>
          <a:chOff x="0" y="0"/>
          <a:chExt cx="0" cy="0"/>
        </a:xfrm>
      </p:grpSpPr>
      <p:pic>
        <p:nvPicPr>
          <p:cNvPr id="8" name="Picture 7">
            <a:extLst>
              <a:ext uri="{FF2B5EF4-FFF2-40B4-BE49-F238E27FC236}">
                <a16:creationId xmlns:a16="http://schemas.microsoft.com/office/drawing/2014/main" id="{0B04950F-E82D-4545-8721-70504212AC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74" y="6250439"/>
            <a:ext cx="2638341" cy="567611"/>
          </a:xfrm>
          <a:prstGeom prst="rect">
            <a:avLst/>
          </a:prstGeom>
        </p:spPr>
      </p:pic>
    </p:spTree>
    <p:extLst>
      <p:ext uri="{BB962C8B-B14F-4D97-AF65-F5344CB8AC3E}">
        <p14:creationId xmlns:p14="http://schemas.microsoft.com/office/powerpoint/2010/main" val="2684780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6010660"/>
            <a:ext cx="12192000" cy="9160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3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887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5B7C-9E16-9147-B2BE-59529A2A700A}"/>
              </a:ext>
            </a:extLst>
          </p:cNvPr>
          <p:cNvSpPr>
            <a:spLocks noGrp="1"/>
          </p:cNvSpPr>
          <p:nvPr>
            <p:ph type="ctrTitle"/>
          </p:nvPr>
        </p:nvSpPr>
        <p:spPr>
          <a:xfrm>
            <a:off x="1524000" y="1122363"/>
            <a:ext cx="9144000" cy="2387600"/>
          </a:xfrm>
        </p:spPr>
        <p:txBody>
          <a:bodyPr anchor="b"/>
          <a:lstStyle>
            <a:lvl1pPr algn="ctr">
              <a:defRPr sz="6000"/>
            </a:lvl1pPr>
          </a:lstStyle>
          <a:p>
            <a:pPr algn="l" rtl="0"/>
            <a:r>
              <a:rPr lang="fr-ca" b="0" i="0" u="none" baseline="0"/>
              <a:t>Click to edit Master title style</a:t>
            </a:r>
          </a:p>
        </p:txBody>
      </p:sp>
      <p:sp>
        <p:nvSpPr>
          <p:cNvPr id="3" name="Subtitle 2">
            <a:extLst>
              <a:ext uri="{FF2B5EF4-FFF2-40B4-BE49-F238E27FC236}">
                <a16:creationId xmlns:a16="http://schemas.microsoft.com/office/drawing/2014/main" id="{CFBF412E-9D3F-BE4B-BEE8-F1764CC576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rtl="0"/>
            <a:r>
              <a:rPr lang="fr-ca" b="0" i="0" u="none" baseline="0"/>
              <a:t>Click to edit Master subtitle style</a:t>
            </a:r>
          </a:p>
        </p:txBody>
      </p:sp>
      <p:sp>
        <p:nvSpPr>
          <p:cNvPr id="4" name="Date Placeholder 3">
            <a:extLst>
              <a:ext uri="{FF2B5EF4-FFF2-40B4-BE49-F238E27FC236}">
                <a16:creationId xmlns:a16="http://schemas.microsoft.com/office/drawing/2014/main" id="{0E131BC6-09FC-344E-9361-5EF79F019B9F}"/>
              </a:ext>
            </a:extLst>
          </p:cNvPr>
          <p:cNvSpPr>
            <a:spLocks noGrp="1"/>
          </p:cNvSpPr>
          <p:nvPr>
            <p:ph type="dt" sz="half" idx="10"/>
          </p:nvPr>
        </p:nvSpPr>
        <p:spPr/>
        <p:txBody>
          <a:bodyPr/>
          <a:lstStyle/>
          <a:p>
            <a:pPr algn="l" rtl="0"/>
            <a:fld id="{7A528A2C-76DA-4547-8826-6E90172A9E40}" type="datetimeFigureOut">
              <a:rPr lang="en-US"/>
              <a:t>11/25/2025</a:t>
            </a:fld>
            <a:endParaRPr lang="fr-ca"/>
          </a:p>
        </p:txBody>
      </p:sp>
      <p:sp>
        <p:nvSpPr>
          <p:cNvPr id="5" name="Footer Placeholder 4">
            <a:extLst>
              <a:ext uri="{FF2B5EF4-FFF2-40B4-BE49-F238E27FC236}">
                <a16:creationId xmlns:a16="http://schemas.microsoft.com/office/drawing/2014/main" id="{16264A6B-E9F2-EC43-A701-25F7AE592813}"/>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2F122A26-7B50-EF4A-8943-1D66A0B4B3E8}"/>
              </a:ext>
            </a:extLst>
          </p:cNvPr>
          <p:cNvSpPr>
            <a:spLocks noGrp="1"/>
          </p:cNvSpPr>
          <p:nvPr>
            <p:ph type="sldNum" sz="quarter" idx="12"/>
          </p:nvPr>
        </p:nvSpPr>
        <p:spPr/>
        <p:txBody>
          <a:bodyPr/>
          <a:lstStyle/>
          <a:p>
            <a:pPr algn="l" rtl="0"/>
            <a:fld id="{6791D90D-69F8-2743-8A0E-B06F3EF1207E}" type="slidenum">
              <a:rPr/>
              <a:t>‹#›</a:t>
            </a:fld>
            <a:endParaRPr lang="fr-ca"/>
          </a:p>
        </p:txBody>
      </p:sp>
    </p:spTree>
    <p:extLst>
      <p:ext uri="{BB962C8B-B14F-4D97-AF65-F5344CB8AC3E}">
        <p14:creationId xmlns:p14="http://schemas.microsoft.com/office/powerpoint/2010/main" val="4054667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84D61301-01DA-4859-AB7B-E88215DD50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9821"/>
            <a:ext cx="12180573" cy="1501191"/>
          </a:xfrm>
          <a:prstGeom prst="rect">
            <a:avLst/>
          </a:prstGeom>
        </p:spPr>
      </p:pic>
      <p:sp>
        <p:nvSpPr>
          <p:cNvPr id="2" name="Title 1"/>
          <p:cNvSpPr>
            <a:spLocks noGrp="1"/>
          </p:cNvSpPr>
          <p:nvPr>
            <p:ph type="ctrTitle"/>
          </p:nvPr>
        </p:nvSpPr>
        <p:spPr>
          <a:xfrm>
            <a:off x="848412" y="1770469"/>
            <a:ext cx="10633436" cy="1843668"/>
          </a:xfrm>
        </p:spPr>
        <p:txBody>
          <a:bodyPr wrap="square" anchor="t"/>
          <a:lstStyle>
            <a:lvl1pPr algn="ctr">
              <a:defRPr sz="4000">
                <a:solidFill>
                  <a:srgbClr val="40008C"/>
                </a:solidFill>
              </a:defRPr>
            </a:lvl1pPr>
          </a:lstStyle>
          <a:p>
            <a:pPr algn="l" rtl="0"/>
            <a:r>
              <a:rPr lang="fr-ca" b="0" i="0" u="none" baseline="0"/>
              <a:t>Click to edit Master title style</a:t>
            </a:r>
            <a:endParaRPr lang="fr-ca"/>
          </a:p>
        </p:txBody>
      </p:sp>
      <p:sp>
        <p:nvSpPr>
          <p:cNvPr id="5" name="Text Placeholder 4">
            <a:extLst>
              <a:ext uri="{FF2B5EF4-FFF2-40B4-BE49-F238E27FC236}">
                <a16:creationId xmlns:a16="http://schemas.microsoft.com/office/drawing/2014/main" id="{5DA1F4FC-B1CA-5746-A850-C00FFBB57320}"/>
              </a:ext>
            </a:extLst>
          </p:cNvPr>
          <p:cNvSpPr>
            <a:spLocks noGrp="1"/>
          </p:cNvSpPr>
          <p:nvPr>
            <p:ph type="body" sz="quarter" idx="10"/>
          </p:nvPr>
        </p:nvSpPr>
        <p:spPr>
          <a:xfrm>
            <a:off x="848412" y="3893237"/>
            <a:ext cx="10567448" cy="914400"/>
          </a:xfrm>
        </p:spPr>
        <p:txBody>
          <a:bodyPr/>
          <a:lstStyle>
            <a:lvl1pPr marL="0" indent="0" algn="ctr">
              <a:buNone/>
              <a:defRPr sz="2400" b="1">
                <a:solidFill>
                  <a:schemeClr val="tx1">
                    <a:lumMod val="65000"/>
                    <a:lumOff val="35000"/>
                  </a:schemeClr>
                </a:solidFill>
              </a:defRPr>
            </a:lvl1pPr>
            <a:lvl2pPr marL="608854" indent="0">
              <a:buNone/>
              <a:defRPr/>
            </a:lvl2pPr>
          </a:lstStyle>
          <a:p>
            <a:pPr lvl="0" algn="l" rtl="0"/>
            <a:r>
              <a:rPr lang="fr-ca" b="1" i="0" u="none" baseline="0"/>
              <a:t>Click to edit Master text styles</a:t>
            </a:r>
          </a:p>
        </p:txBody>
      </p:sp>
      <p:pic>
        <p:nvPicPr>
          <p:cNvPr id="7" name="Picture 6" descr="SMHO001_Logo_RGB.png">
            <a:extLst>
              <a:ext uri="{FF2B5EF4-FFF2-40B4-BE49-F238E27FC236}">
                <a16:creationId xmlns:a16="http://schemas.microsoft.com/office/drawing/2014/main" id="{D4E71564-2145-4183-B023-8F27F1B086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067" y="6250438"/>
            <a:ext cx="2641600" cy="567611"/>
          </a:xfrm>
          <a:prstGeom prst="rect">
            <a:avLst/>
          </a:prstGeom>
        </p:spPr>
      </p:pic>
      <p:cxnSp>
        <p:nvCxnSpPr>
          <p:cNvPr id="8" name="Straight Connector 7">
            <a:extLst>
              <a:ext uri="{FF2B5EF4-FFF2-40B4-BE49-F238E27FC236}">
                <a16:creationId xmlns:a16="http://schemas.microsoft.com/office/drawing/2014/main" id="{7D3CC562-A3FE-46D0-B562-3BF40E2E7D5B}"/>
              </a:ext>
            </a:extLst>
          </p:cNvPr>
          <p:cNvCxnSpPr/>
          <p:nvPr userDrawn="1"/>
        </p:nvCxnSpPr>
        <p:spPr>
          <a:xfrm>
            <a:off x="246674" y="6205494"/>
            <a:ext cx="11673652"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586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and Content" preserve="1">
  <p:cSld name="4_Title and Content">
    <p:spTree>
      <p:nvGrpSpPr>
        <p:cNvPr id="1" name="Shape 49"/>
        <p:cNvGrpSpPr/>
        <p:nvPr/>
      </p:nvGrpSpPr>
      <p:grpSpPr>
        <a:xfrm>
          <a:off x="0" y="0"/>
          <a:ext cx="0" cy="0"/>
          <a:chOff x="0" y="0"/>
          <a:chExt cx="0" cy="0"/>
        </a:xfrm>
      </p:grpSpPr>
      <p:pic>
        <p:nvPicPr>
          <p:cNvPr id="6" name="Google Shape;50;p9" descr="SMHO-002_Powerpoint_v16.jpg">
            <a:extLst>
              <a:ext uri="{FF2B5EF4-FFF2-40B4-BE49-F238E27FC236}">
                <a16:creationId xmlns:a16="http://schemas.microsoft.com/office/drawing/2014/main" id="{A220D23D-A4AE-4F0C-AD17-817BDB5A9255}"/>
              </a:ext>
            </a:extLst>
          </p:cNvPr>
          <p:cNvPicPr preferRelativeResize="0"/>
          <p:nvPr userDrawn="1"/>
        </p:nvPicPr>
        <p:blipFill rotWithShape="1">
          <a:blip r:embed="rId2">
            <a:alphaModFix/>
          </a:blip>
          <a:srcRect l="50971" t="35216" r="16938"/>
          <a:stretch/>
        </p:blipFill>
        <p:spPr>
          <a:xfrm>
            <a:off x="8279476" y="2416621"/>
            <a:ext cx="3912524" cy="4441379"/>
          </a:xfrm>
          <a:prstGeom prst="rect">
            <a:avLst/>
          </a:prstGeom>
          <a:noFill/>
          <a:ln>
            <a:noFill/>
          </a:ln>
        </p:spPr>
      </p:pic>
      <p:sp>
        <p:nvSpPr>
          <p:cNvPr id="51" name="Google Shape;51;p9"/>
          <p:cNvSpPr txBox="1">
            <a:spLocks noGrp="1"/>
          </p:cNvSpPr>
          <p:nvPr>
            <p:ph type="title"/>
          </p:nvPr>
        </p:nvSpPr>
        <p:spPr>
          <a:xfrm>
            <a:off x="439721" y="390677"/>
            <a:ext cx="10026564" cy="52090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439721" y="1455878"/>
            <a:ext cx="5925910" cy="4786660"/>
          </a:xfrm>
          <a:prstGeom prst="rect">
            <a:avLst/>
          </a:prstGeom>
          <a:noFill/>
          <a:ln>
            <a:noFill/>
          </a:ln>
        </p:spPr>
        <p:txBody>
          <a:bodyPr spcFirstLastPara="1" wrap="square" lIns="0" tIns="45700" rIns="0" bIns="45700" anchor="t" anchorCtr="0">
            <a:noAutofit/>
          </a:bodyPr>
          <a:lstStyle>
            <a:lvl1pPr marL="608853" lvl="0" indent="-456640" algn="l">
              <a:lnSpc>
                <a:spcPct val="113000"/>
              </a:lnSpc>
              <a:spcBef>
                <a:spcPts val="653"/>
              </a:spcBef>
              <a:spcAft>
                <a:spcPts val="0"/>
              </a:spcAft>
              <a:buClr>
                <a:srgbClr val="6D6E71"/>
              </a:buClr>
              <a:buSzPct val="100000"/>
              <a:buFontTx/>
              <a:buBlip>
                <a:blip r:embed="rId3"/>
              </a:buBlip>
              <a:defRPr>
                <a:solidFill>
                  <a:schemeClr val="tx1">
                    <a:lumMod val="65000"/>
                    <a:lumOff val="35000"/>
                  </a:schemeClr>
                </a:solidFill>
              </a:defRPr>
            </a:lvl1pPr>
            <a:lvl2pPr marL="1217706" lvl="1" indent="-456640" algn="l">
              <a:lnSpc>
                <a:spcPct val="113000"/>
              </a:lnSpc>
              <a:spcBef>
                <a:spcPts val="653"/>
              </a:spcBef>
              <a:spcAft>
                <a:spcPts val="0"/>
              </a:spcAft>
              <a:buClr>
                <a:srgbClr val="00A3DE"/>
              </a:buClr>
              <a:buSzPts val="1800"/>
              <a:buChar char="•"/>
              <a:defRPr/>
            </a:lvl2pPr>
            <a:lvl3pPr marL="1826560" lvl="2" indent="-456640" algn="l">
              <a:lnSpc>
                <a:spcPct val="113000"/>
              </a:lnSpc>
              <a:spcBef>
                <a:spcPts val="653"/>
              </a:spcBef>
              <a:spcAft>
                <a:spcPts val="0"/>
              </a:spcAft>
              <a:buClr>
                <a:srgbClr val="00A3DE"/>
              </a:buClr>
              <a:buSzPts val="1800"/>
              <a:buChar char="•"/>
              <a:defRPr/>
            </a:lvl3pPr>
            <a:lvl4pPr marL="2435413" lvl="3" indent="-456640" algn="l">
              <a:lnSpc>
                <a:spcPct val="113000"/>
              </a:lnSpc>
              <a:spcBef>
                <a:spcPts val="653"/>
              </a:spcBef>
              <a:spcAft>
                <a:spcPts val="0"/>
              </a:spcAft>
              <a:buClr>
                <a:srgbClr val="00A3DE"/>
              </a:buClr>
              <a:buSzPts val="1800"/>
              <a:buChar char="•"/>
              <a:defRPr/>
            </a:lvl4pPr>
            <a:lvl5pPr marL="3044266" lvl="4" indent="-456640" algn="l">
              <a:lnSpc>
                <a:spcPct val="113000"/>
              </a:lnSpc>
              <a:spcBef>
                <a:spcPts val="653"/>
              </a:spcBef>
              <a:spcAft>
                <a:spcPts val="0"/>
              </a:spcAft>
              <a:buClr>
                <a:srgbClr val="00A3DE"/>
              </a:buClr>
              <a:buSzPts val="1800"/>
              <a:buChar char="•"/>
              <a:defRPr/>
            </a:lvl5pPr>
            <a:lvl6pPr marL="3653119" lvl="5" indent="-304427" algn="l">
              <a:spcBef>
                <a:spcPts val="0"/>
              </a:spcBef>
              <a:spcAft>
                <a:spcPts val="0"/>
              </a:spcAft>
              <a:buSzPts val="1400"/>
              <a:buNone/>
              <a:defRPr/>
            </a:lvl6pPr>
            <a:lvl7pPr marL="4261973" lvl="6" indent="-304427" algn="l">
              <a:spcBef>
                <a:spcPts val="0"/>
              </a:spcBef>
              <a:spcAft>
                <a:spcPts val="0"/>
              </a:spcAft>
              <a:buSzPts val="1400"/>
              <a:buNone/>
              <a:defRPr/>
            </a:lvl7pPr>
            <a:lvl8pPr marL="4870826" lvl="7" indent="-304427" algn="l">
              <a:spcBef>
                <a:spcPts val="0"/>
              </a:spcBef>
              <a:spcAft>
                <a:spcPts val="0"/>
              </a:spcAft>
              <a:buSzPts val="1400"/>
              <a:buNone/>
              <a:defRPr/>
            </a:lvl8pPr>
            <a:lvl9pPr marL="5479679" lvl="8" indent="-304427" algn="l">
              <a:spcBef>
                <a:spcPts val="0"/>
              </a:spcBef>
              <a:spcAft>
                <a:spcPts val="0"/>
              </a:spcAft>
              <a:buSzPts val="1400"/>
              <a:buNone/>
              <a:defRPr/>
            </a:lvl9pPr>
          </a:lstStyle>
          <a:p>
            <a:endParaRPr/>
          </a:p>
        </p:txBody>
      </p:sp>
      <p:sp>
        <p:nvSpPr>
          <p:cNvPr id="54" name="Google Shape;54;p9"/>
          <p:cNvSpPr txBox="1">
            <a:spLocks noGrp="1"/>
          </p:cNvSpPr>
          <p:nvPr>
            <p:ph type="body" idx="2"/>
          </p:nvPr>
        </p:nvSpPr>
        <p:spPr>
          <a:xfrm>
            <a:off x="10128448" y="3815539"/>
            <a:ext cx="2063552" cy="2582135"/>
          </a:xfrm>
          <a:prstGeom prst="rect">
            <a:avLst/>
          </a:prstGeom>
          <a:noFill/>
          <a:ln>
            <a:noFill/>
          </a:ln>
        </p:spPr>
        <p:txBody>
          <a:bodyPr spcFirstLastPara="1" wrap="square" lIns="0" tIns="45700" rIns="0" bIns="45700" anchor="ctr" anchorCtr="0">
            <a:noAutofit/>
          </a:bodyPr>
          <a:lstStyle>
            <a:lvl1pPr marL="608853" lvl="0" indent="-304427" algn="l">
              <a:lnSpc>
                <a:spcPct val="100000"/>
              </a:lnSpc>
              <a:spcBef>
                <a:spcPts val="0"/>
              </a:spcBef>
              <a:spcAft>
                <a:spcPts val="0"/>
              </a:spcAft>
              <a:buClr>
                <a:schemeClr val="lt1"/>
              </a:buClr>
              <a:buSzPts val="800"/>
              <a:buNone/>
              <a:defRPr sz="1800">
                <a:solidFill>
                  <a:schemeClr val="lt1"/>
                </a:solidFill>
                <a:latin typeface="+mj-lt"/>
              </a:defRPr>
            </a:lvl1pPr>
            <a:lvl2pPr marL="1217706" lvl="1" indent="-304427" algn="l">
              <a:lnSpc>
                <a:spcPct val="100000"/>
              </a:lnSpc>
              <a:spcBef>
                <a:spcPts val="0"/>
              </a:spcBef>
              <a:spcAft>
                <a:spcPts val="0"/>
              </a:spcAft>
              <a:buClr>
                <a:schemeClr val="lt1"/>
              </a:buClr>
              <a:buSzPts val="800"/>
              <a:buNone/>
              <a:defRPr sz="1065">
                <a:solidFill>
                  <a:schemeClr val="lt1"/>
                </a:solidFill>
              </a:defRPr>
            </a:lvl2pPr>
            <a:lvl3pPr marL="1826560" lvl="2" indent="-304427" algn="l">
              <a:lnSpc>
                <a:spcPct val="100000"/>
              </a:lnSpc>
              <a:spcBef>
                <a:spcPts val="0"/>
              </a:spcBef>
              <a:spcAft>
                <a:spcPts val="0"/>
              </a:spcAft>
              <a:buClr>
                <a:schemeClr val="lt1"/>
              </a:buClr>
              <a:buSzPts val="800"/>
              <a:buNone/>
              <a:defRPr sz="1065">
                <a:solidFill>
                  <a:schemeClr val="lt1"/>
                </a:solidFill>
              </a:defRPr>
            </a:lvl3pPr>
            <a:lvl4pPr marL="2435413" lvl="3" indent="-304427" algn="l">
              <a:lnSpc>
                <a:spcPct val="100000"/>
              </a:lnSpc>
              <a:spcBef>
                <a:spcPts val="0"/>
              </a:spcBef>
              <a:spcAft>
                <a:spcPts val="0"/>
              </a:spcAft>
              <a:buClr>
                <a:schemeClr val="lt1"/>
              </a:buClr>
              <a:buSzPts val="800"/>
              <a:buNone/>
              <a:defRPr sz="1065">
                <a:solidFill>
                  <a:schemeClr val="lt1"/>
                </a:solidFill>
              </a:defRPr>
            </a:lvl4pPr>
            <a:lvl5pPr marL="3044266" lvl="4" indent="-304427" algn="l">
              <a:lnSpc>
                <a:spcPct val="100000"/>
              </a:lnSpc>
              <a:spcBef>
                <a:spcPts val="0"/>
              </a:spcBef>
              <a:spcAft>
                <a:spcPts val="0"/>
              </a:spcAft>
              <a:buClr>
                <a:schemeClr val="lt1"/>
              </a:buClr>
              <a:buSzPts val="800"/>
              <a:buNone/>
              <a:defRPr sz="1065">
                <a:solidFill>
                  <a:schemeClr val="lt1"/>
                </a:solidFill>
              </a:defRPr>
            </a:lvl5pPr>
            <a:lvl6pPr marL="3653119" lvl="5" indent="-304427" algn="l">
              <a:spcBef>
                <a:spcPts val="0"/>
              </a:spcBef>
              <a:spcAft>
                <a:spcPts val="0"/>
              </a:spcAft>
              <a:buSzPts val="1400"/>
              <a:buNone/>
              <a:defRPr/>
            </a:lvl6pPr>
            <a:lvl7pPr marL="4261973" lvl="6" indent="-304427" algn="l">
              <a:spcBef>
                <a:spcPts val="0"/>
              </a:spcBef>
              <a:spcAft>
                <a:spcPts val="0"/>
              </a:spcAft>
              <a:buSzPts val="1400"/>
              <a:buNone/>
              <a:defRPr/>
            </a:lvl7pPr>
            <a:lvl8pPr marL="4870826" lvl="7" indent="-304427" algn="l">
              <a:spcBef>
                <a:spcPts val="0"/>
              </a:spcBef>
              <a:spcAft>
                <a:spcPts val="0"/>
              </a:spcAft>
              <a:buSzPts val="1400"/>
              <a:buNone/>
              <a:defRPr/>
            </a:lvl8pPr>
            <a:lvl9pPr marL="5479679" lvl="8" indent="-304427" algn="l">
              <a:spcBef>
                <a:spcPts val="0"/>
              </a:spcBef>
              <a:spcAft>
                <a:spcPts val="0"/>
              </a:spcAft>
              <a:buSzPts val="1400"/>
              <a:buNone/>
              <a:defRPr/>
            </a:lvl9pPr>
          </a:lstStyle>
          <a:p>
            <a:endParaRPr/>
          </a:p>
        </p:txBody>
      </p:sp>
    </p:spTree>
    <p:extLst>
      <p:ext uri="{BB962C8B-B14F-4D97-AF65-F5344CB8AC3E}">
        <p14:creationId xmlns:p14="http://schemas.microsoft.com/office/powerpoint/2010/main" val="1398332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4_Title and Content">
    <p:spTree>
      <p:nvGrpSpPr>
        <p:cNvPr id="1" name="Shape 49"/>
        <p:cNvGrpSpPr/>
        <p:nvPr/>
      </p:nvGrpSpPr>
      <p:grpSpPr>
        <a:xfrm>
          <a:off x="0" y="0"/>
          <a:ext cx="0" cy="0"/>
          <a:chOff x="0" y="0"/>
          <a:chExt cx="0" cy="0"/>
        </a:xfrm>
      </p:grpSpPr>
      <p:sp>
        <p:nvSpPr>
          <p:cNvPr id="51" name="Google Shape;51;p9"/>
          <p:cNvSpPr txBox="1">
            <a:spLocks noGrp="1"/>
          </p:cNvSpPr>
          <p:nvPr>
            <p:ph type="title"/>
          </p:nvPr>
        </p:nvSpPr>
        <p:spPr>
          <a:xfrm>
            <a:off x="3402676" y="359924"/>
            <a:ext cx="8165932" cy="52090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Rectangle 1">
            <a:extLst>
              <a:ext uri="{FF2B5EF4-FFF2-40B4-BE49-F238E27FC236}">
                <a16:creationId xmlns:a16="http://schemas.microsoft.com/office/drawing/2014/main" id="{D15668E4-EA47-49A7-B7CD-281AA299909A}"/>
              </a:ext>
            </a:extLst>
          </p:cNvPr>
          <p:cNvSpPr/>
          <p:nvPr userDrawn="1"/>
        </p:nvSpPr>
        <p:spPr>
          <a:xfrm>
            <a:off x="0" y="5877272"/>
            <a:ext cx="12192000" cy="98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52" name="Google Shape;52;p9"/>
          <p:cNvSpPr txBox="1">
            <a:spLocks noGrp="1"/>
          </p:cNvSpPr>
          <p:nvPr>
            <p:ph type="body" idx="1"/>
          </p:nvPr>
        </p:nvSpPr>
        <p:spPr>
          <a:xfrm>
            <a:off x="439720" y="1455878"/>
            <a:ext cx="11128887" cy="4786660"/>
          </a:xfrm>
          <a:prstGeom prst="rect">
            <a:avLst/>
          </a:prstGeom>
          <a:noFill/>
          <a:ln>
            <a:noFill/>
          </a:ln>
        </p:spPr>
        <p:txBody>
          <a:bodyPr spcFirstLastPara="1" wrap="square" lIns="0" tIns="45700" rIns="0" bIns="45700" anchor="t" anchorCtr="0">
            <a:noAutofit/>
          </a:bodyPr>
          <a:lstStyle>
            <a:lvl1pPr marL="608853" lvl="0" indent="-456640" algn="l">
              <a:lnSpc>
                <a:spcPct val="113000"/>
              </a:lnSpc>
              <a:spcBef>
                <a:spcPts val="653"/>
              </a:spcBef>
              <a:spcAft>
                <a:spcPts val="0"/>
              </a:spcAft>
              <a:buClrTx/>
              <a:buSzPct val="100000"/>
              <a:buChar char="•"/>
              <a:defRPr>
                <a:solidFill>
                  <a:schemeClr val="tx1"/>
                </a:solidFill>
              </a:defRPr>
            </a:lvl1pPr>
            <a:lvl2pPr marL="1217706" lvl="1" indent="-456640" algn="l">
              <a:lnSpc>
                <a:spcPct val="113000"/>
              </a:lnSpc>
              <a:spcBef>
                <a:spcPts val="653"/>
              </a:spcBef>
              <a:spcAft>
                <a:spcPts val="0"/>
              </a:spcAft>
              <a:buClr>
                <a:srgbClr val="00A3DE"/>
              </a:buClr>
              <a:buSzPts val="1800"/>
              <a:buChar char="•"/>
              <a:defRPr/>
            </a:lvl2pPr>
            <a:lvl3pPr marL="1826560" lvl="2" indent="-456640" algn="l">
              <a:lnSpc>
                <a:spcPct val="113000"/>
              </a:lnSpc>
              <a:spcBef>
                <a:spcPts val="653"/>
              </a:spcBef>
              <a:spcAft>
                <a:spcPts val="0"/>
              </a:spcAft>
              <a:buClr>
                <a:srgbClr val="00A3DE"/>
              </a:buClr>
              <a:buSzPts val="1800"/>
              <a:buChar char="•"/>
              <a:defRPr/>
            </a:lvl3pPr>
            <a:lvl4pPr marL="2435413" lvl="3" indent="-456640" algn="l">
              <a:lnSpc>
                <a:spcPct val="113000"/>
              </a:lnSpc>
              <a:spcBef>
                <a:spcPts val="653"/>
              </a:spcBef>
              <a:spcAft>
                <a:spcPts val="0"/>
              </a:spcAft>
              <a:buClr>
                <a:srgbClr val="00A3DE"/>
              </a:buClr>
              <a:buSzPts val="1800"/>
              <a:buChar char="•"/>
              <a:defRPr/>
            </a:lvl4pPr>
            <a:lvl5pPr marL="3044266" lvl="4" indent="-456640" algn="l">
              <a:lnSpc>
                <a:spcPct val="113000"/>
              </a:lnSpc>
              <a:spcBef>
                <a:spcPts val="653"/>
              </a:spcBef>
              <a:spcAft>
                <a:spcPts val="0"/>
              </a:spcAft>
              <a:buClr>
                <a:srgbClr val="00A3DE"/>
              </a:buClr>
              <a:buSzPts val="1800"/>
              <a:buChar char="•"/>
              <a:defRPr/>
            </a:lvl5pPr>
            <a:lvl6pPr marL="3653119" lvl="5" indent="-304427" algn="l">
              <a:spcBef>
                <a:spcPts val="0"/>
              </a:spcBef>
              <a:spcAft>
                <a:spcPts val="0"/>
              </a:spcAft>
              <a:buSzPts val="1400"/>
              <a:buNone/>
              <a:defRPr/>
            </a:lvl6pPr>
            <a:lvl7pPr marL="4261973" lvl="6" indent="-304427" algn="l">
              <a:spcBef>
                <a:spcPts val="0"/>
              </a:spcBef>
              <a:spcAft>
                <a:spcPts val="0"/>
              </a:spcAft>
              <a:buSzPts val="1400"/>
              <a:buNone/>
              <a:defRPr/>
            </a:lvl7pPr>
            <a:lvl8pPr marL="4870826" lvl="7" indent="-304427" algn="l">
              <a:spcBef>
                <a:spcPts val="0"/>
              </a:spcBef>
              <a:spcAft>
                <a:spcPts val="0"/>
              </a:spcAft>
              <a:buSzPts val="1400"/>
              <a:buNone/>
              <a:defRPr/>
            </a:lvl8pPr>
            <a:lvl9pPr marL="5479679" lvl="8" indent="-304427" algn="l">
              <a:spcBef>
                <a:spcPts val="0"/>
              </a:spcBef>
              <a:spcAft>
                <a:spcPts val="0"/>
              </a:spcAft>
              <a:buSzPts val="1400"/>
              <a:buNone/>
              <a:defRPr/>
            </a:lvl9pPr>
          </a:lstStyle>
          <a:p>
            <a:endParaRPr/>
          </a:p>
        </p:txBody>
      </p:sp>
      <p:sp>
        <p:nvSpPr>
          <p:cNvPr id="7" name="object 5">
            <a:extLst>
              <a:ext uri="{FF2B5EF4-FFF2-40B4-BE49-F238E27FC236}">
                <a16:creationId xmlns:a16="http://schemas.microsoft.com/office/drawing/2014/main" id="{8B360C07-9B6D-4E80-A2C3-6B2E29E77D27}"/>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000000"/>
            </a:solidFill>
          </a:ln>
        </p:spPr>
        <p:txBody>
          <a:bodyPr wrap="square" lIns="0" tIns="0" rIns="0" bIns="0" rtlCol="0"/>
          <a:lstStyle/>
          <a:p>
            <a:endParaRPr sz="2397" b="0" i="0">
              <a:latin typeface="Arial" panose="020B0604020202020204" pitchFamily="34" charset="0"/>
            </a:endParaRPr>
          </a:p>
        </p:txBody>
      </p:sp>
      <p:pic>
        <p:nvPicPr>
          <p:cNvPr id="8" name="Picture 7" descr="SMHO001_Logo_RGB.png">
            <a:extLst>
              <a:ext uri="{FF2B5EF4-FFF2-40B4-BE49-F238E27FC236}">
                <a16:creationId xmlns:a16="http://schemas.microsoft.com/office/drawing/2014/main" id="{1C3542B9-29B9-4188-830E-2056DBF5BE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16" y="299748"/>
            <a:ext cx="2938597" cy="631428"/>
          </a:xfrm>
          <a:prstGeom prst="rect">
            <a:avLst/>
          </a:prstGeom>
        </p:spPr>
      </p:pic>
    </p:spTree>
    <p:extLst>
      <p:ext uri="{BB962C8B-B14F-4D97-AF65-F5344CB8AC3E}">
        <p14:creationId xmlns:p14="http://schemas.microsoft.com/office/powerpoint/2010/main" val="199538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preserve="1" userDrawn="1">
  <p:cSld name="Picture">
    <p:spTree>
      <p:nvGrpSpPr>
        <p:cNvPr id="1"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t="63329"/>
          <a:stretch/>
        </p:blipFill>
        <p:spPr>
          <a:xfrm>
            <a:off x="0" y="4342273"/>
            <a:ext cx="12192000" cy="2512513"/>
          </a:xfrm>
          <a:prstGeom prst="rect">
            <a:avLst/>
          </a:prstGeom>
          <a:noFill/>
          <a:ln>
            <a:noFill/>
          </a:ln>
        </p:spPr>
      </p:pic>
      <p:sp>
        <p:nvSpPr>
          <p:cNvPr id="57" name="Google Shape;57;p10"/>
          <p:cNvSpPr txBox="1">
            <a:spLocks noGrp="1"/>
          </p:cNvSpPr>
          <p:nvPr>
            <p:ph type="title"/>
          </p:nvPr>
        </p:nvSpPr>
        <p:spPr>
          <a:xfrm>
            <a:off x="511603" y="1312143"/>
            <a:ext cx="11153176" cy="52090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4000" b="0">
                <a:solidFill>
                  <a:srgbClr val="6D6E71"/>
                </a:solidFill>
                <a:latin typeface="Century Gothic" panose="020B050202020202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p:nvPr/>
        </p:nvSpPr>
        <p:spPr>
          <a:xfrm>
            <a:off x="0" y="1160830"/>
            <a:ext cx="12192000" cy="0"/>
          </a:xfrm>
          <a:custGeom>
            <a:avLst/>
            <a:gdLst/>
            <a:ahLst/>
            <a:cxnLst/>
            <a:rect l="l" t="t" r="r" b="b"/>
            <a:pathLst>
              <a:path w="9144000" h="120000" extrusionOk="0">
                <a:moveTo>
                  <a:pt x="0" y="0"/>
                </a:moveTo>
                <a:lnTo>
                  <a:pt x="9144000" y="0"/>
                </a:lnTo>
              </a:path>
            </a:pathLst>
          </a:custGeom>
          <a:noFill/>
          <a:ln w="9525" cap="flat" cmpd="sng">
            <a:solidFill>
              <a:srgbClr val="6D6E7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397"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9" name="Google Shape;59;p10"/>
          <p:cNvSpPr>
            <a:spLocks noGrp="1"/>
          </p:cNvSpPr>
          <p:nvPr>
            <p:ph type="pic" idx="2"/>
          </p:nvPr>
        </p:nvSpPr>
        <p:spPr>
          <a:xfrm>
            <a:off x="511603" y="2212122"/>
            <a:ext cx="2281474" cy="3792618"/>
          </a:xfrm>
          <a:prstGeom prst="rect">
            <a:avLst/>
          </a:prstGeom>
          <a:noFill/>
          <a:ln>
            <a:noFill/>
          </a:ln>
        </p:spPr>
        <p:txBody>
          <a:bodyPr spcFirstLastPara="1" wrap="square" lIns="0" tIns="45700" rIns="0" bIns="45700" anchor="t" anchorCtr="0">
            <a:noAutofit/>
          </a:bodyPr>
          <a:lstStyle>
            <a:lvl1pPr marR="0" lvl="0" algn="l" rtl="0">
              <a:lnSpc>
                <a:spcPct val="113000"/>
              </a:lnSpc>
              <a:spcBef>
                <a:spcPts val="653"/>
              </a:spcBef>
              <a:spcAft>
                <a:spcPts val="0"/>
              </a:spcAft>
              <a:buClr>
                <a:srgbClr val="6D6E71"/>
              </a:buClr>
              <a:buSzPts val="1200"/>
              <a:buFont typeface="Arial"/>
              <a:buChar char="•"/>
              <a:defRPr sz="1598" b="1" i="0" u="none" strike="noStrike" cap="none">
                <a:solidFill>
                  <a:srgbClr val="6D6E71"/>
                </a:solidFill>
                <a:latin typeface="Poppins"/>
                <a:ea typeface="Poppins"/>
                <a:cs typeface="Poppins"/>
                <a:sym typeface="Poppins"/>
              </a:defRPr>
            </a:lvl1pPr>
            <a:lvl2pPr marR="0" lvl="1"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2pPr>
            <a:lvl3pPr marR="0" lvl="2"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3pPr>
            <a:lvl4pPr marR="0" lvl="3"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4pPr>
            <a:lvl5pPr marR="0" lvl="4"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5pPr>
            <a:lvl6pPr marR="0" lvl="5" algn="l" rtl="0">
              <a:spcBef>
                <a:spcPts val="0"/>
              </a:spcBef>
              <a:spcAft>
                <a:spcPts val="0"/>
              </a:spcAft>
              <a:buSzPts val="1400"/>
              <a:buNone/>
              <a:defRPr sz="2397" b="0" i="0" u="none" strike="noStrike" cap="none">
                <a:latin typeface="Arial"/>
                <a:ea typeface="Arial"/>
                <a:cs typeface="Arial"/>
                <a:sym typeface="Arial"/>
              </a:defRPr>
            </a:lvl6pPr>
            <a:lvl7pPr marR="0" lvl="6" algn="l" rtl="0">
              <a:spcBef>
                <a:spcPts val="0"/>
              </a:spcBef>
              <a:spcAft>
                <a:spcPts val="0"/>
              </a:spcAft>
              <a:buSzPts val="1400"/>
              <a:buNone/>
              <a:defRPr sz="2397" b="0" i="0" u="none" strike="noStrike" cap="none">
                <a:latin typeface="Arial"/>
                <a:ea typeface="Arial"/>
                <a:cs typeface="Arial"/>
                <a:sym typeface="Arial"/>
              </a:defRPr>
            </a:lvl7pPr>
            <a:lvl8pPr marR="0" lvl="7" algn="l" rtl="0">
              <a:spcBef>
                <a:spcPts val="0"/>
              </a:spcBef>
              <a:spcAft>
                <a:spcPts val="0"/>
              </a:spcAft>
              <a:buSzPts val="1400"/>
              <a:buNone/>
              <a:defRPr sz="2397" b="0" i="0" u="none" strike="noStrike" cap="none">
                <a:latin typeface="Arial"/>
                <a:ea typeface="Arial"/>
                <a:cs typeface="Arial"/>
                <a:sym typeface="Arial"/>
              </a:defRPr>
            </a:lvl8pPr>
            <a:lvl9pPr marR="0" lvl="8" algn="l" rtl="0">
              <a:spcBef>
                <a:spcPts val="0"/>
              </a:spcBef>
              <a:spcAft>
                <a:spcPts val="0"/>
              </a:spcAft>
              <a:buSzPts val="1400"/>
              <a:buNone/>
              <a:defRPr sz="2397" b="0" i="0" u="none" strike="noStrike" cap="none">
                <a:latin typeface="Arial"/>
                <a:ea typeface="Arial"/>
                <a:cs typeface="Arial"/>
                <a:sym typeface="Arial"/>
              </a:defRPr>
            </a:lvl9pPr>
          </a:lstStyle>
          <a:p>
            <a:endParaRPr/>
          </a:p>
        </p:txBody>
      </p:sp>
      <p:sp>
        <p:nvSpPr>
          <p:cNvPr id="6" name="Google Shape;59;p10">
            <a:extLst>
              <a:ext uri="{FF2B5EF4-FFF2-40B4-BE49-F238E27FC236}">
                <a16:creationId xmlns:a16="http://schemas.microsoft.com/office/drawing/2014/main" id="{F293067F-B502-4FA6-AFBB-8C9C53D32EAB}"/>
              </a:ext>
            </a:extLst>
          </p:cNvPr>
          <p:cNvSpPr>
            <a:spLocks noGrp="1"/>
          </p:cNvSpPr>
          <p:nvPr>
            <p:ph type="pic" idx="10"/>
          </p:nvPr>
        </p:nvSpPr>
        <p:spPr>
          <a:xfrm>
            <a:off x="3748270" y="2212122"/>
            <a:ext cx="2281474" cy="3792618"/>
          </a:xfrm>
          <a:prstGeom prst="rect">
            <a:avLst/>
          </a:prstGeom>
          <a:noFill/>
          <a:ln>
            <a:noFill/>
          </a:ln>
        </p:spPr>
        <p:txBody>
          <a:bodyPr spcFirstLastPara="1" wrap="square" lIns="0" tIns="45700" rIns="0" bIns="45700" anchor="t" anchorCtr="0">
            <a:noAutofit/>
          </a:bodyPr>
          <a:lstStyle>
            <a:lvl1pPr marR="0" lvl="0" algn="l" rtl="0">
              <a:lnSpc>
                <a:spcPct val="113000"/>
              </a:lnSpc>
              <a:spcBef>
                <a:spcPts val="653"/>
              </a:spcBef>
              <a:spcAft>
                <a:spcPts val="0"/>
              </a:spcAft>
              <a:buClr>
                <a:srgbClr val="6D6E71"/>
              </a:buClr>
              <a:buSzPts val="1200"/>
              <a:buFont typeface="Arial"/>
              <a:buChar char="•"/>
              <a:defRPr sz="1598" b="1" i="0" u="none" strike="noStrike" cap="none">
                <a:solidFill>
                  <a:srgbClr val="6D6E71"/>
                </a:solidFill>
                <a:latin typeface="Poppins"/>
                <a:ea typeface="Poppins"/>
                <a:cs typeface="Poppins"/>
                <a:sym typeface="Poppins"/>
              </a:defRPr>
            </a:lvl1pPr>
            <a:lvl2pPr marR="0" lvl="1"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2pPr>
            <a:lvl3pPr marR="0" lvl="2"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3pPr>
            <a:lvl4pPr marR="0" lvl="3"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4pPr>
            <a:lvl5pPr marR="0" lvl="4"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5pPr>
            <a:lvl6pPr marR="0" lvl="5" algn="l" rtl="0">
              <a:spcBef>
                <a:spcPts val="0"/>
              </a:spcBef>
              <a:spcAft>
                <a:spcPts val="0"/>
              </a:spcAft>
              <a:buSzPts val="1400"/>
              <a:buNone/>
              <a:defRPr sz="2397" b="0" i="0" u="none" strike="noStrike" cap="none">
                <a:latin typeface="Arial"/>
                <a:ea typeface="Arial"/>
                <a:cs typeface="Arial"/>
                <a:sym typeface="Arial"/>
              </a:defRPr>
            </a:lvl6pPr>
            <a:lvl7pPr marR="0" lvl="6" algn="l" rtl="0">
              <a:spcBef>
                <a:spcPts val="0"/>
              </a:spcBef>
              <a:spcAft>
                <a:spcPts val="0"/>
              </a:spcAft>
              <a:buSzPts val="1400"/>
              <a:buNone/>
              <a:defRPr sz="2397" b="0" i="0" u="none" strike="noStrike" cap="none">
                <a:latin typeface="Arial"/>
                <a:ea typeface="Arial"/>
                <a:cs typeface="Arial"/>
                <a:sym typeface="Arial"/>
              </a:defRPr>
            </a:lvl7pPr>
            <a:lvl8pPr marR="0" lvl="7" algn="l" rtl="0">
              <a:spcBef>
                <a:spcPts val="0"/>
              </a:spcBef>
              <a:spcAft>
                <a:spcPts val="0"/>
              </a:spcAft>
              <a:buSzPts val="1400"/>
              <a:buNone/>
              <a:defRPr sz="2397" b="0" i="0" u="none" strike="noStrike" cap="none">
                <a:latin typeface="Arial"/>
                <a:ea typeface="Arial"/>
                <a:cs typeface="Arial"/>
                <a:sym typeface="Arial"/>
              </a:defRPr>
            </a:lvl8pPr>
            <a:lvl9pPr marR="0" lvl="8" algn="l" rtl="0">
              <a:spcBef>
                <a:spcPts val="0"/>
              </a:spcBef>
              <a:spcAft>
                <a:spcPts val="0"/>
              </a:spcAft>
              <a:buSzPts val="1400"/>
              <a:buNone/>
              <a:defRPr sz="2397" b="0" i="0" u="none" strike="noStrike" cap="none">
                <a:latin typeface="Arial"/>
                <a:ea typeface="Arial"/>
                <a:cs typeface="Arial"/>
                <a:sym typeface="Arial"/>
              </a:defRPr>
            </a:lvl9pPr>
          </a:lstStyle>
          <a:p>
            <a:endParaRPr/>
          </a:p>
        </p:txBody>
      </p:sp>
      <p:sp>
        <p:nvSpPr>
          <p:cNvPr id="7" name="Google Shape;59;p10">
            <a:extLst>
              <a:ext uri="{FF2B5EF4-FFF2-40B4-BE49-F238E27FC236}">
                <a16:creationId xmlns:a16="http://schemas.microsoft.com/office/drawing/2014/main" id="{9E9BEC8B-CE03-4C24-A7C9-68A6E32E0A5D}"/>
              </a:ext>
            </a:extLst>
          </p:cNvPr>
          <p:cNvSpPr>
            <a:spLocks noGrp="1"/>
          </p:cNvSpPr>
          <p:nvPr>
            <p:ph type="pic" idx="11"/>
          </p:nvPr>
        </p:nvSpPr>
        <p:spPr>
          <a:xfrm>
            <a:off x="6984938" y="2212122"/>
            <a:ext cx="2281474" cy="3792618"/>
          </a:xfrm>
          <a:prstGeom prst="rect">
            <a:avLst/>
          </a:prstGeom>
          <a:noFill/>
          <a:ln>
            <a:noFill/>
          </a:ln>
        </p:spPr>
        <p:txBody>
          <a:bodyPr spcFirstLastPara="1" wrap="square" lIns="0" tIns="45700" rIns="0" bIns="45700" anchor="t" anchorCtr="0">
            <a:noAutofit/>
          </a:bodyPr>
          <a:lstStyle>
            <a:lvl1pPr marR="0" lvl="0" algn="l" rtl="0">
              <a:lnSpc>
                <a:spcPct val="113000"/>
              </a:lnSpc>
              <a:spcBef>
                <a:spcPts val="653"/>
              </a:spcBef>
              <a:spcAft>
                <a:spcPts val="0"/>
              </a:spcAft>
              <a:buClr>
                <a:srgbClr val="6D6E71"/>
              </a:buClr>
              <a:buSzPts val="1200"/>
              <a:buFont typeface="Arial"/>
              <a:buChar char="•"/>
              <a:defRPr sz="1598" b="1" i="0" u="none" strike="noStrike" cap="none">
                <a:solidFill>
                  <a:srgbClr val="6D6E71"/>
                </a:solidFill>
                <a:latin typeface="Poppins"/>
                <a:ea typeface="Poppins"/>
                <a:cs typeface="Poppins"/>
                <a:sym typeface="Poppins"/>
              </a:defRPr>
            </a:lvl1pPr>
            <a:lvl2pPr marR="0" lvl="1"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2pPr>
            <a:lvl3pPr marR="0" lvl="2"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3pPr>
            <a:lvl4pPr marR="0" lvl="3"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4pPr>
            <a:lvl5pPr marR="0" lvl="4"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5pPr>
            <a:lvl6pPr marR="0" lvl="5" algn="l" rtl="0">
              <a:spcBef>
                <a:spcPts val="0"/>
              </a:spcBef>
              <a:spcAft>
                <a:spcPts val="0"/>
              </a:spcAft>
              <a:buSzPts val="1400"/>
              <a:buNone/>
              <a:defRPr sz="2397" b="0" i="0" u="none" strike="noStrike" cap="none">
                <a:latin typeface="Arial"/>
                <a:ea typeface="Arial"/>
                <a:cs typeface="Arial"/>
                <a:sym typeface="Arial"/>
              </a:defRPr>
            </a:lvl6pPr>
            <a:lvl7pPr marR="0" lvl="6" algn="l" rtl="0">
              <a:spcBef>
                <a:spcPts val="0"/>
              </a:spcBef>
              <a:spcAft>
                <a:spcPts val="0"/>
              </a:spcAft>
              <a:buSzPts val="1400"/>
              <a:buNone/>
              <a:defRPr sz="2397" b="0" i="0" u="none" strike="noStrike" cap="none">
                <a:latin typeface="Arial"/>
                <a:ea typeface="Arial"/>
                <a:cs typeface="Arial"/>
                <a:sym typeface="Arial"/>
              </a:defRPr>
            </a:lvl7pPr>
            <a:lvl8pPr marR="0" lvl="7" algn="l" rtl="0">
              <a:spcBef>
                <a:spcPts val="0"/>
              </a:spcBef>
              <a:spcAft>
                <a:spcPts val="0"/>
              </a:spcAft>
              <a:buSzPts val="1400"/>
              <a:buNone/>
              <a:defRPr sz="2397" b="0" i="0" u="none" strike="noStrike" cap="none">
                <a:latin typeface="Arial"/>
                <a:ea typeface="Arial"/>
                <a:cs typeface="Arial"/>
                <a:sym typeface="Arial"/>
              </a:defRPr>
            </a:lvl8pPr>
            <a:lvl9pPr marR="0" lvl="8" algn="l" rtl="0">
              <a:spcBef>
                <a:spcPts val="0"/>
              </a:spcBef>
              <a:spcAft>
                <a:spcPts val="0"/>
              </a:spcAft>
              <a:buSzPts val="1400"/>
              <a:buNone/>
              <a:defRPr sz="2397" b="0" i="0" u="none" strike="noStrike" cap="none">
                <a:latin typeface="Arial"/>
                <a:ea typeface="Arial"/>
                <a:cs typeface="Arial"/>
                <a:sym typeface="Arial"/>
              </a:defRPr>
            </a:lvl9pPr>
          </a:lstStyle>
          <a:p>
            <a:endParaRPr/>
          </a:p>
        </p:txBody>
      </p:sp>
      <p:sp>
        <p:nvSpPr>
          <p:cNvPr id="9" name="TextBox 8">
            <a:extLst>
              <a:ext uri="{FF2B5EF4-FFF2-40B4-BE49-F238E27FC236}">
                <a16:creationId xmlns:a16="http://schemas.microsoft.com/office/drawing/2014/main" id="{B453E296-3AE5-47AE-A359-4CB363E38F7F}"/>
              </a:ext>
            </a:extLst>
          </p:cNvPr>
          <p:cNvSpPr txBox="1"/>
          <p:nvPr userDrawn="1"/>
        </p:nvSpPr>
        <p:spPr>
          <a:xfrm>
            <a:off x="3748270" y="6152760"/>
            <a:ext cx="2281474" cy="387178"/>
          </a:xfrm>
          <a:prstGeom prst="rect">
            <a:avLst/>
          </a:prstGeom>
          <a:noFill/>
        </p:spPr>
        <p:txBody>
          <a:bodyPr wrap="square" rtlCol="0">
            <a:spAutoFit/>
          </a:bodyPr>
          <a:lstStyle/>
          <a:p>
            <a:endParaRPr lang="fr-ca"/>
          </a:p>
        </p:txBody>
      </p:sp>
      <p:sp>
        <p:nvSpPr>
          <p:cNvPr id="10" name="TextBox 9">
            <a:extLst>
              <a:ext uri="{FF2B5EF4-FFF2-40B4-BE49-F238E27FC236}">
                <a16:creationId xmlns:a16="http://schemas.microsoft.com/office/drawing/2014/main" id="{6D4ACE82-1432-471E-B89C-271496FC0E01}"/>
              </a:ext>
            </a:extLst>
          </p:cNvPr>
          <p:cNvSpPr txBox="1"/>
          <p:nvPr userDrawn="1"/>
        </p:nvSpPr>
        <p:spPr>
          <a:xfrm>
            <a:off x="6984938" y="6152760"/>
            <a:ext cx="2281474" cy="387178"/>
          </a:xfrm>
          <a:prstGeom prst="rect">
            <a:avLst/>
          </a:prstGeom>
          <a:noFill/>
        </p:spPr>
        <p:txBody>
          <a:bodyPr wrap="square" rtlCol="0">
            <a:spAutoFit/>
          </a:bodyPr>
          <a:lstStyle/>
          <a:p>
            <a:endParaRPr lang="fr-ca"/>
          </a:p>
        </p:txBody>
      </p:sp>
    </p:spTree>
    <p:extLst>
      <p:ext uri="{BB962C8B-B14F-4D97-AF65-F5344CB8AC3E}">
        <p14:creationId xmlns:p14="http://schemas.microsoft.com/office/powerpoint/2010/main" val="2177708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632365"/>
            <a:ext cx="6873240" cy="491835"/>
          </a:xfrm>
        </p:spPr>
        <p:txBody>
          <a:bodyPr anchor="b"/>
          <a:lstStyle>
            <a:lvl1pPr algn="l">
              <a:defRPr sz="3192">
                <a:latin typeface="Century Gothic" panose="020B0502020202020204" pitchFamily="34" charset="0"/>
              </a:defRPr>
            </a:lvl1pPr>
          </a:lstStyle>
          <a:p>
            <a:pPr algn="l" rtl="0"/>
            <a:r>
              <a:rPr lang="fr-ca" b="0" i="0" u="none" baseline="0"/>
              <a:t>Click to edit Master title style</a:t>
            </a:r>
          </a:p>
        </p:txBody>
      </p:sp>
      <p:sp>
        <p:nvSpPr>
          <p:cNvPr id="3" name="Picture Placeholder 2"/>
          <p:cNvSpPr>
            <a:spLocks noGrp="1" noChangeAspect="1"/>
          </p:cNvSpPr>
          <p:nvPr>
            <p:ph type="pic" idx="1"/>
          </p:nvPr>
        </p:nvSpPr>
        <p:spPr>
          <a:xfrm>
            <a:off x="7861237" y="751244"/>
            <a:ext cx="3644963" cy="5467443"/>
          </a:xfrm>
        </p:spPr>
        <p:txBody>
          <a:bodyPr anchor="t"/>
          <a:lstStyle>
            <a:lvl1pPr marL="0" indent="0">
              <a:buNone/>
              <a:defRPr sz="3192"/>
            </a:lvl1pPr>
            <a:lvl2pPr marL="456081" indent="0">
              <a:buNone/>
              <a:defRPr sz="2794"/>
            </a:lvl2pPr>
            <a:lvl3pPr marL="912161" indent="0">
              <a:buNone/>
              <a:defRPr sz="2394"/>
            </a:lvl3pPr>
            <a:lvl4pPr marL="1368242" indent="0">
              <a:buNone/>
              <a:defRPr sz="1996"/>
            </a:lvl4pPr>
            <a:lvl5pPr marL="1824322" indent="0">
              <a:buNone/>
              <a:defRPr sz="1996"/>
            </a:lvl5pPr>
            <a:lvl6pPr marL="2280403" indent="0">
              <a:buNone/>
              <a:defRPr sz="1996"/>
            </a:lvl6pPr>
            <a:lvl7pPr marL="2736484" indent="0">
              <a:buNone/>
              <a:defRPr sz="1996"/>
            </a:lvl7pPr>
            <a:lvl8pPr marL="3192564" indent="0">
              <a:buNone/>
              <a:defRPr sz="1996"/>
            </a:lvl8pPr>
            <a:lvl9pPr marL="3648644" indent="0">
              <a:buNone/>
              <a:defRPr sz="1996"/>
            </a:lvl9pPr>
          </a:lstStyle>
          <a:p>
            <a:pPr algn="l" rtl="0"/>
            <a:r>
              <a:rPr lang="fr-ca" b="0" i="0" u="none" baseline="0"/>
              <a:t>Click icon to add picture</a:t>
            </a:r>
          </a:p>
        </p:txBody>
      </p:sp>
      <p:sp>
        <p:nvSpPr>
          <p:cNvPr id="4" name="Text Placeholder 3"/>
          <p:cNvSpPr>
            <a:spLocks noGrp="1"/>
          </p:cNvSpPr>
          <p:nvPr>
            <p:ph type="body" sz="half" idx="2"/>
          </p:nvPr>
        </p:nvSpPr>
        <p:spPr>
          <a:xfrm>
            <a:off x="685800" y="3124201"/>
            <a:ext cx="6873240" cy="3094485"/>
          </a:xfrm>
        </p:spPr>
        <p:txBody>
          <a:bodyPr/>
          <a:lstStyle>
            <a:lvl1pPr marL="0" indent="0">
              <a:buNone/>
              <a:defRPr sz="1597">
                <a:latin typeface="+mj-lt"/>
              </a:defRPr>
            </a:lvl1pPr>
            <a:lvl2pPr marL="456081" indent="0">
              <a:buNone/>
              <a:defRPr sz="1397"/>
            </a:lvl2pPr>
            <a:lvl3pPr marL="912161" indent="0">
              <a:buNone/>
              <a:defRPr sz="1197"/>
            </a:lvl3pPr>
            <a:lvl4pPr marL="1368242" indent="0">
              <a:buNone/>
              <a:defRPr sz="997"/>
            </a:lvl4pPr>
            <a:lvl5pPr marL="1824322" indent="0">
              <a:buNone/>
              <a:defRPr sz="997"/>
            </a:lvl5pPr>
            <a:lvl6pPr marL="2280403" indent="0">
              <a:buNone/>
              <a:defRPr sz="997"/>
            </a:lvl6pPr>
            <a:lvl7pPr marL="2736484" indent="0">
              <a:buNone/>
              <a:defRPr sz="997"/>
            </a:lvl7pPr>
            <a:lvl8pPr marL="3192564" indent="0">
              <a:buNone/>
              <a:defRPr sz="997"/>
            </a:lvl8pPr>
            <a:lvl9pPr marL="3648644" indent="0">
              <a:buNone/>
              <a:defRPr sz="997"/>
            </a:lvl9pPr>
          </a:lstStyle>
          <a:p>
            <a:pPr lvl="0" algn="l" rtl="0"/>
            <a:r>
              <a:rPr lang="fr-ca" b="0" i="0" u="none" baseline="0"/>
              <a:t>Click to edit Master title style</a:t>
            </a:r>
          </a:p>
        </p:txBody>
      </p:sp>
      <p:sp>
        <p:nvSpPr>
          <p:cNvPr id="5" name="Date Placeholder 4"/>
          <p:cNvSpPr>
            <a:spLocks noGrp="1"/>
          </p:cNvSpPr>
          <p:nvPr>
            <p:ph type="dt" sz="half" idx="10"/>
          </p:nvPr>
        </p:nvSpPr>
        <p:spPr/>
        <p:txBody>
          <a:bodyPr/>
          <a:lstStyle/>
          <a:p>
            <a:pPr algn="l" rtl="0"/>
            <a:fld id="{48A87A34-81AB-432B-8DAE-1953F412C126}" type="datetimeFigureOut">
              <a:rPr lang="en-US"/>
              <a:t>11/25/2025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pPr algn="l" rtl="0"/>
            <a:fld id="{6D22F896-40B5-4ADD-8801-0D06FADFA095}" type="slidenum">
              <a:rPr/>
              <a:t>‹#›</a:t>
            </a:fld>
            <a:endParaRPr lang="fr-ca"/>
          </a:p>
        </p:txBody>
      </p:sp>
    </p:spTree>
    <p:extLst>
      <p:ext uri="{BB962C8B-B14F-4D97-AF65-F5344CB8AC3E}">
        <p14:creationId xmlns:p14="http://schemas.microsoft.com/office/powerpoint/2010/main" val="230458126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Blank">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34EA1EC4-E9C8-3C40-A343-8DBA74C15200}"/>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000000"/>
            </a:solidFill>
          </a:ln>
        </p:spPr>
        <p:txBody>
          <a:bodyPr wrap="square" lIns="0" tIns="0" rIns="0" bIns="0" rtlCol="0"/>
          <a:lstStyle/>
          <a:p>
            <a:endParaRPr sz="2394"/>
          </a:p>
        </p:txBody>
      </p:sp>
    </p:spTree>
    <p:extLst>
      <p:ext uri="{BB962C8B-B14F-4D97-AF65-F5344CB8AC3E}">
        <p14:creationId xmlns:p14="http://schemas.microsoft.com/office/powerpoint/2010/main" val="340954805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EXT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BCF860-40B4-44BD-867D-1CAAFAA42B59}"/>
              </a:ext>
            </a:extLst>
          </p:cNvPr>
          <p:cNvSpPr/>
          <p:nvPr userDrawn="1"/>
        </p:nvSpPr>
        <p:spPr>
          <a:xfrm>
            <a:off x="-2" y="6118182"/>
            <a:ext cx="12192001" cy="148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2397"/>
          </a:p>
        </p:txBody>
      </p:sp>
      <p:sp>
        <p:nvSpPr>
          <p:cNvPr id="6" name="Rectangle 5">
            <a:extLst>
              <a:ext uri="{FF2B5EF4-FFF2-40B4-BE49-F238E27FC236}">
                <a16:creationId xmlns:a16="http://schemas.microsoft.com/office/drawing/2014/main" id="{0A4419EF-3BC5-214A-A255-AADD8A8322E5}"/>
              </a:ext>
            </a:extLst>
          </p:cNvPr>
          <p:cNvSpPr/>
          <p:nvPr userDrawn="1"/>
        </p:nvSpPr>
        <p:spPr>
          <a:xfrm>
            <a:off x="-1" y="0"/>
            <a:ext cx="12192001" cy="6206871"/>
          </a:xfrm>
          <a:prstGeom prst="rect">
            <a:avLst/>
          </a:prstGeom>
          <a:gradFill flip="none" rotWithShape="1">
            <a:gsLst>
              <a:gs pos="0">
                <a:srgbClr val="78BD21">
                  <a:shade val="30000"/>
                  <a:satMod val="115000"/>
                </a:srgbClr>
              </a:gs>
              <a:gs pos="50000">
                <a:srgbClr val="78BD21">
                  <a:shade val="67500"/>
                  <a:satMod val="115000"/>
                </a:srgbClr>
              </a:gs>
              <a:gs pos="100000">
                <a:srgbClr val="78BD21">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2397"/>
          </a:p>
        </p:txBody>
      </p:sp>
      <p:sp>
        <p:nvSpPr>
          <p:cNvPr id="4" name="Slide Number Placeholder 3"/>
          <p:cNvSpPr>
            <a:spLocks noGrp="1"/>
          </p:cNvSpPr>
          <p:nvPr>
            <p:ph type="sldNum" sz="quarter" idx="11"/>
          </p:nvPr>
        </p:nvSpPr>
        <p:spPr/>
        <p:txBody>
          <a:bodyPr/>
          <a:lstStyle>
            <a:lvl1pPr>
              <a:defRPr baseline="0">
                <a:solidFill>
                  <a:schemeClr val="bg1">
                    <a:lumMod val="50000"/>
                  </a:schemeClr>
                </a:solidFill>
              </a:defRPr>
            </a:lvl1pPr>
          </a:lstStyle>
          <a:p>
            <a:pPr algn="l" rtl="0"/>
            <a:fld id="{96AE72E2-A680-2948-A34A-F3CECEBBF204}" type="slidenum">
              <a:rPr/>
              <a:pPr algn="l" rtl="0"/>
              <a:t>‹#›</a:t>
            </a:fld>
            <a:endParaRPr lang="fr-ca"/>
          </a:p>
        </p:txBody>
      </p:sp>
      <p:sp>
        <p:nvSpPr>
          <p:cNvPr id="5" name="TextBox 4"/>
          <p:cNvSpPr txBox="1"/>
          <p:nvPr userDrawn="1"/>
        </p:nvSpPr>
        <p:spPr>
          <a:xfrm>
            <a:off x="705541" y="1106300"/>
            <a:ext cx="10886723" cy="461217"/>
          </a:xfrm>
          <a:prstGeom prst="rect">
            <a:avLst/>
          </a:prstGeom>
          <a:noFill/>
        </p:spPr>
        <p:txBody>
          <a:bodyPr wrap="square" rtlCol="0">
            <a:spAutoFit/>
          </a:bodyPr>
          <a:lstStyle/>
          <a:p>
            <a:endParaRPr lang="fr-ca" sz="2397"/>
          </a:p>
        </p:txBody>
      </p:sp>
      <p:pic>
        <p:nvPicPr>
          <p:cNvPr id="9" name="Picture 8">
            <a:extLst>
              <a:ext uri="{FF2B5EF4-FFF2-40B4-BE49-F238E27FC236}">
                <a16:creationId xmlns:a16="http://schemas.microsoft.com/office/drawing/2014/main" id="{B084956C-C2BB-F84C-91E6-E7F6F617DB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446" y="560012"/>
            <a:ext cx="3774956" cy="3770301"/>
          </a:xfrm>
          <a:prstGeom prst="rect">
            <a:avLst/>
          </a:prstGeom>
        </p:spPr>
      </p:pic>
    </p:spTree>
    <p:extLst>
      <p:ext uri="{BB962C8B-B14F-4D97-AF65-F5344CB8AC3E}">
        <p14:creationId xmlns:p14="http://schemas.microsoft.com/office/powerpoint/2010/main" val="1766234097"/>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0D32-FEE2-2F85-D56E-2DAE2F15E8FD}"/>
              </a:ext>
            </a:extLst>
          </p:cNvPr>
          <p:cNvSpPr>
            <a:spLocks noGrp="1"/>
          </p:cNvSpPr>
          <p:nvPr>
            <p:ph type="title"/>
          </p:nvPr>
        </p:nvSpPr>
        <p:spPr/>
        <p:txBody>
          <a:bodyPr/>
          <a:lstStyle/>
          <a:p>
            <a:pPr algn="l" rtl="0"/>
            <a:r>
              <a:rPr lang="fr-ca" b="0" i="0" u="none" baseline="0"/>
              <a:t>Click to edit Master title style</a:t>
            </a:r>
          </a:p>
        </p:txBody>
      </p:sp>
      <p:sp>
        <p:nvSpPr>
          <p:cNvPr id="3" name="Content Placeholder 2">
            <a:extLst>
              <a:ext uri="{FF2B5EF4-FFF2-40B4-BE49-F238E27FC236}">
                <a16:creationId xmlns:a16="http://schemas.microsoft.com/office/drawing/2014/main" id="{53537267-E4FE-6C54-573A-FB39F66706D6}"/>
              </a:ext>
            </a:extLst>
          </p:cNvPr>
          <p:cNvSpPr>
            <a:spLocks noGrp="1"/>
          </p:cNvSpPr>
          <p:nvPr>
            <p:ph sz="half" idx="1"/>
          </p:nvPr>
        </p:nvSpPr>
        <p:spPr>
          <a:xfrm>
            <a:off x="838200" y="1825625"/>
            <a:ext cx="5181600" cy="4351338"/>
          </a:xfrm>
        </p:spPr>
        <p:txBody>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4" name="Content Placeholder 3">
            <a:extLst>
              <a:ext uri="{FF2B5EF4-FFF2-40B4-BE49-F238E27FC236}">
                <a16:creationId xmlns:a16="http://schemas.microsoft.com/office/drawing/2014/main" id="{FBDA4A10-DBA2-BA35-97FD-D2A15BB61813}"/>
              </a:ext>
            </a:extLst>
          </p:cNvPr>
          <p:cNvSpPr>
            <a:spLocks noGrp="1"/>
          </p:cNvSpPr>
          <p:nvPr>
            <p:ph sz="half" idx="2"/>
          </p:nvPr>
        </p:nvSpPr>
        <p:spPr>
          <a:xfrm>
            <a:off x="6172200" y="1825625"/>
            <a:ext cx="5181600" cy="4351338"/>
          </a:xfrm>
        </p:spPr>
        <p:txBody>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5" name="Date Placeholder 4">
            <a:extLst>
              <a:ext uri="{FF2B5EF4-FFF2-40B4-BE49-F238E27FC236}">
                <a16:creationId xmlns:a16="http://schemas.microsoft.com/office/drawing/2014/main" id="{A57D1BD0-1F5A-C7E9-A7E5-568DEE7F3258}"/>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6" name="Footer Placeholder 5">
            <a:extLst>
              <a:ext uri="{FF2B5EF4-FFF2-40B4-BE49-F238E27FC236}">
                <a16:creationId xmlns:a16="http://schemas.microsoft.com/office/drawing/2014/main" id="{EB0D38C3-4E37-BF9F-CA4D-6C685821CDA3}"/>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BF479C1B-0EDA-22B8-41F3-A7CC81BDFD33}"/>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3411199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4"/>
            <a:ext cx="11360800" cy="4555200"/>
          </a:xfrm>
          <a:prstGeom prst="rect">
            <a:avLst/>
          </a:prstGeom>
        </p:spPr>
        <p:txBody>
          <a:bodyPr spcFirstLastPara="1" wrap="square" lIns="91425" tIns="91425" rIns="91425" bIns="91425" anchor="t" anchorCtr="0">
            <a:normAutofit/>
          </a:bodyPr>
          <a:lstStyle>
            <a:lvl1pPr marL="608853" lvl="0" indent="-456640">
              <a:spcBef>
                <a:spcPts val="0"/>
              </a:spcBef>
              <a:spcAft>
                <a:spcPts val="0"/>
              </a:spcAft>
              <a:buSzPts val="1800"/>
              <a:buChar char="●"/>
              <a:defRPr/>
            </a:lvl1pPr>
            <a:lvl2pPr marL="1217706" lvl="1" indent="-422815">
              <a:spcBef>
                <a:spcPts val="0"/>
              </a:spcBef>
              <a:spcAft>
                <a:spcPts val="0"/>
              </a:spcAft>
              <a:buSzPts val="1400"/>
              <a:buChar char="○"/>
              <a:defRPr/>
            </a:lvl2pPr>
            <a:lvl3pPr marL="1826560" lvl="2" indent="-422815">
              <a:spcBef>
                <a:spcPts val="0"/>
              </a:spcBef>
              <a:spcAft>
                <a:spcPts val="0"/>
              </a:spcAft>
              <a:buSzPts val="1400"/>
              <a:buChar char="■"/>
              <a:defRPr/>
            </a:lvl3pPr>
            <a:lvl4pPr marL="2435413" lvl="3" indent="-422815">
              <a:spcBef>
                <a:spcPts val="0"/>
              </a:spcBef>
              <a:spcAft>
                <a:spcPts val="0"/>
              </a:spcAft>
              <a:buSzPts val="1400"/>
              <a:buChar char="●"/>
              <a:defRPr/>
            </a:lvl4pPr>
            <a:lvl5pPr marL="3044266" lvl="4" indent="-422815">
              <a:spcBef>
                <a:spcPts val="0"/>
              </a:spcBef>
              <a:spcAft>
                <a:spcPts val="0"/>
              </a:spcAft>
              <a:buSzPts val="1400"/>
              <a:buChar char="○"/>
              <a:defRPr/>
            </a:lvl5pPr>
            <a:lvl6pPr marL="3653119" lvl="5" indent="-422815">
              <a:spcBef>
                <a:spcPts val="0"/>
              </a:spcBef>
              <a:spcAft>
                <a:spcPts val="0"/>
              </a:spcAft>
              <a:buSzPts val="1400"/>
              <a:buChar char="■"/>
              <a:defRPr/>
            </a:lvl6pPr>
            <a:lvl7pPr marL="4261973" lvl="6" indent="-422815">
              <a:spcBef>
                <a:spcPts val="0"/>
              </a:spcBef>
              <a:spcAft>
                <a:spcPts val="0"/>
              </a:spcAft>
              <a:buSzPts val="1400"/>
              <a:buChar char="●"/>
              <a:defRPr/>
            </a:lvl7pPr>
            <a:lvl8pPr marL="4870826" lvl="7" indent="-422815">
              <a:spcBef>
                <a:spcPts val="0"/>
              </a:spcBef>
              <a:spcAft>
                <a:spcPts val="0"/>
              </a:spcAft>
              <a:buSzPts val="1400"/>
              <a:buChar char="○"/>
              <a:defRPr/>
            </a:lvl8pPr>
            <a:lvl9pPr marL="5479679" lvl="8" indent="-42281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rtl="0"/>
            <a:fld id="{00000000-1234-1234-1234-123412341234}" type="slidenum">
              <a:rPr/>
              <a:pPr algn="l" rtl="0"/>
              <a:t>‹#›</a:t>
            </a:fld>
            <a:endParaRPr lang="fr-ca"/>
          </a:p>
        </p:txBody>
      </p:sp>
    </p:spTree>
    <p:extLst>
      <p:ext uri="{BB962C8B-B14F-4D97-AF65-F5344CB8AC3E}">
        <p14:creationId xmlns:p14="http://schemas.microsoft.com/office/powerpoint/2010/main" val="263437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0C13-AB26-8095-CA0E-BF84607272B1}"/>
              </a:ext>
            </a:extLst>
          </p:cNvPr>
          <p:cNvSpPr>
            <a:spLocks noGrp="1"/>
          </p:cNvSpPr>
          <p:nvPr>
            <p:ph type="title"/>
          </p:nvPr>
        </p:nvSpPr>
        <p:spPr>
          <a:xfrm>
            <a:off x="839788" y="365125"/>
            <a:ext cx="10515600" cy="1325563"/>
          </a:xfrm>
        </p:spPr>
        <p:txBody>
          <a:bodyPr/>
          <a:lstStyle/>
          <a:p>
            <a:pPr algn="l" rtl="0"/>
            <a:r>
              <a:rPr lang="fr-ca" b="0" i="0" u="none" baseline="0"/>
              <a:t>Click to edit Master title style</a:t>
            </a:r>
          </a:p>
        </p:txBody>
      </p:sp>
      <p:sp>
        <p:nvSpPr>
          <p:cNvPr id="3" name="Text Placeholder 2">
            <a:extLst>
              <a:ext uri="{FF2B5EF4-FFF2-40B4-BE49-F238E27FC236}">
                <a16:creationId xmlns:a16="http://schemas.microsoft.com/office/drawing/2014/main" id="{6ED87D0A-EBA4-F1F0-FA34-B22B9F2B0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l" rtl="0"/>
            <a:r>
              <a:rPr lang="fr-ca" b="1" i="0" u="none" baseline="0"/>
              <a:t>Click to edit Master text styles</a:t>
            </a:r>
          </a:p>
        </p:txBody>
      </p:sp>
      <p:sp>
        <p:nvSpPr>
          <p:cNvPr id="4" name="Content Placeholder 3">
            <a:extLst>
              <a:ext uri="{FF2B5EF4-FFF2-40B4-BE49-F238E27FC236}">
                <a16:creationId xmlns:a16="http://schemas.microsoft.com/office/drawing/2014/main" id="{FB93225B-A71E-03AA-7C57-127FA4C436A9}"/>
              </a:ext>
            </a:extLst>
          </p:cNvPr>
          <p:cNvSpPr>
            <a:spLocks noGrp="1"/>
          </p:cNvSpPr>
          <p:nvPr>
            <p:ph sz="half" idx="2"/>
          </p:nvPr>
        </p:nvSpPr>
        <p:spPr>
          <a:xfrm>
            <a:off x="839788" y="2505075"/>
            <a:ext cx="5157787" cy="3684588"/>
          </a:xfrm>
        </p:spPr>
        <p:txBody>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5" name="Text Placeholder 4">
            <a:extLst>
              <a:ext uri="{FF2B5EF4-FFF2-40B4-BE49-F238E27FC236}">
                <a16:creationId xmlns:a16="http://schemas.microsoft.com/office/drawing/2014/main" id="{A268475F-F886-AE7B-4DAC-06921F877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l" rtl="0"/>
            <a:r>
              <a:rPr lang="fr-ca" b="1" i="0" u="none" baseline="0"/>
              <a:t>Click to edit Master text styles</a:t>
            </a:r>
          </a:p>
        </p:txBody>
      </p:sp>
      <p:sp>
        <p:nvSpPr>
          <p:cNvPr id="6" name="Content Placeholder 5">
            <a:extLst>
              <a:ext uri="{FF2B5EF4-FFF2-40B4-BE49-F238E27FC236}">
                <a16:creationId xmlns:a16="http://schemas.microsoft.com/office/drawing/2014/main" id="{087CA30D-BE48-F1D9-5499-0394145BF4F8}"/>
              </a:ext>
            </a:extLst>
          </p:cNvPr>
          <p:cNvSpPr>
            <a:spLocks noGrp="1"/>
          </p:cNvSpPr>
          <p:nvPr>
            <p:ph sz="quarter" idx="4"/>
          </p:nvPr>
        </p:nvSpPr>
        <p:spPr>
          <a:xfrm>
            <a:off x="6172200" y="2505075"/>
            <a:ext cx="5183188" cy="3684588"/>
          </a:xfrm>
        </p:spPr>
        <p:txBody>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7" name="Date Placeholder 6">
            <a:extLst>
              <a:ext uri="{FF2B5EF4-FFF2-40B4-BE49-F238E27FC236}">
                <a16:creationId xmlns:a16="http://schemas.microsoft.com/office/drawing/2014/main" id="{22C3CB7D-8354-BCA7-BA54-0FE33081E001}"/>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8" name="Footer Placeholder 7">
            <a:extLst>
              <a:ext uri="{FF2B5EF4-FFF2-40B4-BE49-F238E27FC236}">
                <a16:creationId xmlns:a16="http://schemas.microsoft.com/office/drawing/2014/main" id="{B45F79CC-7CE1-42A7-F27A-C10DA2702D62}"/>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E395A3EB-EC94-AB59-DA31-DBA75773EE16}"/>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296546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3996-525E-9BC2-7822-6B0A9D799EAF}"/>
              </a:ext>
            </a:extLst>
          </p:cNvPr>
          <p:cNvSpPr>
            <a:spLocks noGrp="1"/>
          </p:cNvSpPr>
          <p:nvPr>
            <p:ph type="title"/>
          </p:nvPr>
        </p:nvSpPr>
        <p:spPr/>
        <p:txBody>
          <a:bodyPr/>
          <a:lstStyle/>
          <a:p>
            <a:pPr algn="l" rtl="0"/>
            <a:r>
              <a:rPr lang="fr-ca" b="0" i="0" u="none" baseline="0"/>
              <a:t>Click to edit Master title style</a:t>
            </a:r>
          </a:p>
        </p:txBody>
      </p:sp>
      <p:sp>
        <p:nvSpPr>
          <p:cNvPr id="3" name="Date Placeholder 2">
            <a:extLst>
              <a:ext uri="{FF2B5EF4-FFF2-40B4-BE49-F238E27FC236}">
                <a16:creationId xmlns:a16="http://schemas.microsoft.com/office/drawing/2014/main" id="{3DDFA1C2-8C33-8762-827C-7CE5C8E07D7F}"/>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4" name="Footer Placeholder 3">
            <a:extLst>
              <a:ext uri="{FF2B5EF4-FFF2-40B4-BE49-F238E27FC236}">
                <a16:creationId xmlns:a16="http://schemas.microsoft.com/office/drawing/2014/main" id="{52E01530-1D41-8FFC-B9A4-A38AE2774EF2}"/>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CCEA1DD5-87DF-AD6F-DDB6-FBBBA83FAF3C}"/>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369730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D9103-204E-5904-C272-FA442158579A}"/>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3" name="Footer Placeholder 2">
            <a:extLst>
              <a:ext uri="{FF2B5EF4-FFF2-40B4-BE49-F238E27FC236}">
                <a16:creationId xmlns:a16="http://schemas.microsoft.com/office/drawing/2014/main" id="{40DB8F8C-3466-6A6F-3BD7-D43AB8E5E5CE}"/>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12562259-02C8-F4B8-DF7F-B9E573AA2BC6}"/>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278782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DCA0-DD8F-18CB-277E-BDFCEE586F52}"/>
              </a:ext>
            </a:extLst>
          </p:cNvPr>
          <p:cNvSpPr>
            <a:spLocks noGrp="1"/>
          </p:cNvSpPr>
          <p:nvPr>
            <p:ph type="title"/>
          </p:nvPr>
        </p:nvSpPr>
        <p:spPr>
          <a:xfrm>
            <a:off x="839788" y="457200"/>
            <a:ext cx="3932237" cy="1600200"/>
          </a:xfrm>
        </p:spPr>
        <p:txBody>
          <a:bodyPr anchor="b"/>
          <a:lstStyle>
            <a:lvl1pPr>
              <a:defRPr sz="3200"/>
            </a:lvl1pPr>
          </a:lstStyle>
          <a:p>
            <a:pPr algn="l" rtl="0"/>
            <a:r>
              <a:rPr lang="fr-ca" b="0" i="0" u="none" baseline="0"/>
              <a:t>Click to edit Master title style</a:t>
            </a:r>
          </a:p>
        </p:txBody>
      </p:sp>
      <p:sp>
        <p:nvSpPr>
          <p:cNvPr id="3" name="Content Placeholder 2">
            <a:extLst>
              <a:ext uri="{FF2B5EF4-FFF2-40B4-BE49-F238E27FC236}">
                <a16:creationId xmlns:a16="http://schemas.microsoft.com/office/drawing/2014/main" id="{9899CAFE-965C-DFC6-4292-FAB13FE2D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4" name="Text Placeholder 3">
            <a:extLst>
              <a:ext uri="{FF2B5EF4-FFF2-40B4-BE49-F238E27FC236}">
                <a16:creationId xmlns:a16="http://schemas.microsoft.com/office/drawing/2014/main" id="{BB48F573-5043-2002-EB00-D03D93EA4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lgn="l" rtl="0"/>
            <a:r>
              <a:rPr lang="fr-ca" b="0" i="0" u="none" baseline="0"/>
              <a:t>Click to edit Master title style</a:t>
            </a:r>
          </a:p>
        </p:txBody>
      </p:sp>
      <p:sp>
        <p:nvSpPr>
          <p:cNvPr id="5" name="Date Placeholder 4">
            <a:extLst>
              <a:ext uri="{FF2B5EF4-FFF2-40B4-BE49-F238E27FC236}">
                <a16:creationId xmlns:a16="http://schemas.microsoft.com/office/drawing/2014/main" id="{EE922D09-9AF2-693C-0BCD-1E60D7A7EF2B}"/>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6" name="Footer Placeholder 5">
            <a:extLst>
              <a:ext uri="{FF2B5EF4-FFF2-40B4-BE49-F238E27FC236}">
                <a16:creationId xmlns:a16="http://schemas.microsoft.com/office/drawing/2014/main" id="{69BBD5F9-99E4-16B1-1447-6024367EF174}"/>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1390B931-9054-65BA-0947-E110CB84D8BC}"/>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311996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CDA5-8ACC-2643-7D65-4E2BF6C42A0F}"/>
              </a:ext>
            </a:extLst>
          </p:cNvPr>
          <p:cNvSpPr>
            <a:spLocks noGrp="1"/>
          </p:cNvSpPr>
          <p:nvPr>
            <p:ph type="title"/>
          </p:nvPr>
        </p:nvSpPr>
        <p:spPr>
          <a:xfrm>
            <a:off x="839788" y="457200"/>
            <a:ext cx="3932237" cy="1600200"/>
          </a:xfrm>
        </p:spPr>
        <p:txBody>
          <a:bodyPr anchor="b"/>
          <a:lstStyle>
            <a:lvl1pPr>
              <a:defRPr sz="3200"/>
            </a:lvl1pPr>
          </a:lstStyle>
          <a:p>
            <a:pPr algn="l" rtl="0"/>
            <a:r>
              <a:rPr lang="fr-ca" b="0" i="0" u="none" baseline="0"/>
              <a:t>Click to edit Master title style</a:t>
            </a:r>
          </a:p>
        </p:txBody>
      </p:sp>
      <p:sp>
        <p:nvSpPr>
          <p:cNvPr id="3" name="Picture Placeholder 2">
            <a:extLst>
              <a:ext uri="{FF2B5EF4-FFF2-40B4-BE49-F238E27FC236}">
                <a16:creationId xmlns:a16="http://schemas.microsoft.com/office/drawing/2014/main" id="{AFC98391-FCF4-E60C-3600-45F81061B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1CFB62BB-98C6-843F-2A4F-4124DCE05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lgn="l" rtl="0"/>
            <a:r>
              <a:rPr lang="fr-ca" b="0" i="0" u="none" baseline="0"/>
              <a:t>Click to edit Master title style</a:t>
            </a:r>
          </a:p>
        </p:txBody>
      </p:sp>
      <p:sp>
        <p:nvSpPr>
          <p:cNvPr id="5" name="Date Placeholder 4">
            <a:extLst>
              <a:ext uri="{FF2B5EF4-FFF2-40B4-BE49-F238E27FC236}">
                <a16:creationId xmlns:a16="http://schemas.microsoft.com/office/drawing/2014/main" id="{5CC13B11-00AE-E851-509F-F6CE921A5876}"/>
              </a:ext>
            </a:extLst>
          </p:cNvPr>
          <p:cNvSpPr>
            <a:spLocks noGrp="1"/>
          </p:cNvSpPr>
          <p:nvPr>
            <p:ph type="dt" sz="half" idx="10"/>
          </p:nvPr>
        </p:nvSpPr>
        <p:spPr/>
        <p:txBody>
          <a:bodyPr/>
          <a:lstStyle/>
          <a:p>
            <a:pPr algn="l" rtl="0"/>
            <a:fld id="{C07C2B48-15EB-4C40-BBB0-38664E16FB10}" type="datetimeFigureOut">
              <a:rPr lang="en-US"/>
              <a:t>11/25/2025</a:t>
            </a:fld>
            <a:endParaRPr lang="fr-ca"/>
          </a:p>
        </p:txBody>
      </p:sp>
      <p:sp>
        <p:nvSpPr>
          <p:cNvPr id="6" name="Footer Placeholder 5">
            <a:extLst>
              <a:ext uri="{FF2B5EF4-FFF2-40B4-BE49-F238E27FC236}">
                <a16:creationId xmlns:a16="http://schemas.microsoft.com/office/drawing/2014/main" id="{8C7FADBE-4D4E-E943-0DF7-743DB2487673}"/>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E2438AD3-9076-521B-9ADA-ADFA41B42A11}"/>
              </a:ext>
            </a:extLst>
          </p:cNvPr>
          <p:cNvSpPr>
            <a:spLocks noGrp="1"/>
          </p:cNvSpPr>
          <p:nvPr>
            <p:ph type="sldNum" sz="quarter" idx="12"/>
          </p:nvPr>
        </p:nvSpPr>
        <p:spPr/>
        <p:txBody>
          <a:bodyPr/>
          <a:lstStyle/>
          <a:p>
            <a:pPr algn="l" rtl="0"/>
            <a:fld id="{39F148A8-C3FB-6F45-B67C-826BA5B44786}" type="slidenum">
              <a:rPr/>
              <a:t>‹#›</a:t>
            </a:fld>
            <a:endParaRPr lang="fr-ca"/>
          </a:p>
        </p:txBody>
      </p:sp>
    </p:spTree>
    <p:extLst>
      <p:ext uri="{BB962C8B-B14F-4D97-AF65-F5344CB8AC3E}">
        <p14:creationId xmlns:p14="http://schemas.microsoft.com/office/powerpoint/2010/main" val="112299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4F1A2-2282-FDC8-F8FE-4F387C602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algn="l" rtl="0"/>
            <a:r>
              <a:rPr lang="fr-ca" b="0" i="0" u="none" baseline="0"/>
              <a:t>Click to edit Master title style</a:t>
            </a:r>
          </a:p>
        </p:txBody>
      </p:sp>
      <p:sp>
        <p:nvSpPr>
          <p:cNvPr id="3" name="Text Placeholder 2">
            <a:extLst>
              <a:ext uri="{FF2B5EF4-FFF2-40B4-BE49-F238E27FC236}">
                <a16:creationId xmlns:a16="http://schemas.microsoft.com/office/drawing/2014/main" id="{AC7F9585-3096-3EF6-312A-17AE54DFE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4" name="Date Placeholder 3">
            <a:extLst>
              <a:ext uri="{FF2B5EF4-FFF2-40B4-BE49-F238E27FC236}">
                <a16:creationId xmlns:a16="http://schemas.microsoft.com/office/drawing/2014/main" id="{A86605A3-AAB4-CA3F-DD15-568FF580C2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rtl="0"/>
            <a:fld id="{C07C2B48-15EB-4C40-BBB0-38664E16FB10}" type="datetimeFigureOut">
              <a:rPr lang="en-US"/>
              <a:t>11/25/2025</a:t>
            </a:fld>
            <a:endParaRPr lang="fr-ca"/>
          </a:p>
        </p:txBody>
      </p:sp>
      <p:sp>
        <p:nvSpPr>
          <p:cNvPr id="5" name="Footer Placeholder 4">
            <a:extLst>
              <a:ext uri="{FF2B5EF4-FFF2-40B4-BE49-F238E27FC236}">
                <a16:creationId xmlns:a16="http://schemas.microsoft.com/office/drawing/2014/main" id="{F6C06F54-3599-0B19-0AF4-A449932E88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a:extLst>
              <a:ext uri="{FF2B5EF4-FFF2-40B4-BE49-F238E27FC236}">
                <a16:creationId xmlns:a16="http://schemas.microsoft.com/office/drawing/2014/main" id="{FD955636-62F1-25C3-1E02-538630B4D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rtl="0"/>
            <a:fld id="{39F148A8-C3FB-6F45-B67C-826BA5B44786}" type="slidenum">
              <a:rPr/>
              <a:t>‹#›</a:t>
            </a:fld>
            <a:endParaRPr lang="fr-ca"/>
          </a:p>
        </p:txBody>
      </p:sp>
    </p:spTree>
    <p:extLst>
      <p:ext uri="{BB962C8B-B14F-4D97-AF65-F5344CB8AC3E}">
        <p14:creationId xmlns:p14="http://schemas.microsoft.com/office/powerpoint/2010/main" val="15076950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E8949-D7DA-C53A-1171-0208AA9A9389}"/>
              </a:ext>
            </a:extLst>
          </p:cNvPr>
          <p:cNvSpPr>
            <a:spLocks noGrp="1"/>
          </p:cNvSpPr>
          <p:nvPr>
            <p:ph type="title"/>
          </p:nvPr>
        </p:nvSpPr>
        <p:spPr>
          <a:xfrm>
            <a:off x="651909" y="540000"/>
            <a:ext cx="10785391" cy="1325563"/>
          </a:xfrm>
          <a:prstGeom prst="rect">
            <a:avLst/>
          </a:prstGeom>
        </p:spPr>
        <p:txBody>
          <a:bodyPr vert="horz" lIns="91440" tIns="45720" rIns="91440" bIns="45720" rtlCol="0" anchor="t">
            <a:normAutofit/>
          </a:bodyPr>
          <a:lstStyle/>
          <a:p>
            <a:pPr algn="l" rtl="0"/>
            <a:r>
              <a:rPr lang="fr-ca" b="0" i="0" u="none" baseline="0"/>
              <a:t>Click to edit Master title style</a:t>
            </a:r>
            <a:endParaRPr lang="fr-ca"/>
          </a:p>
        </p:txBody>
      </p:sp>
      <p:sp>
        <p:nvSpPr>
          <p:cNvPr id="3" name="Text Placeholder 2">
            <a:extLst>
              <a:ext uri="{FF2B5EF4-FFF2-40B4-BE49-F238E27FC236}">
                <a16:creationId xmlns:a16="http://schemas.microsoft.com/office/drawing/2014/main" id="{0FED0A01-E8F3-E6CA-FE1A-8C6C7A6291FB}"/>
              </a:ext>
            </a:extLst>
          </p:cNvPr>
          <p:cNvSpPr>
            <a:spLocks noGrp="1"/>
          </p:cNvSpPr>
          <p:nvPr>
            <p:ph type="body" idx="1"/>
          </p:nvPr>
        </p:nvSpPr>
        <p:spPr>
          <a:xfrm>
            <a:off x="651910" y="1825625"/>
            <a:ext cx="10785390" cy="4351338"/>
          </a:xfrm>
          <a:prstGeom prst="rect">
            <a:avLst/>
          </a:prstGeom>
        </p:spPr>
        <p:txBody>
          <a:bodyPr vert="horz" lIns="91440" tIns="45720" rIns="91440" bIns="45720" rtlCol="0">
            <a:normAutofit/>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endParaRPr lang="fr-ca"/>
          </a:p>
        </p:txBody>
      </p:sp>
      <p:sp>
        <p:nvSpPr>
          <p:cNvPr id="6" name="Slide Number Placeholder 5">
            <a:extLst>
              <a:ext uri="{FF2B5EF4-FFF2-40B4-BE49-F238E27FC236}">
                <a16:creationId xmlns:a16="http://schemas.microsoft.com/office/drawing/2014/main" id="{F0624FF3-3C67-7823-58D4-0BD94304E3AC}"/>
              </a:ext>
            </a:extLst>
          </p:cNvPr>
          <p:cNvSpPr>
            <a:spLocks noGrp="1"/>
          </p:cNvSpPr>
          <p:nvPr>
            <p:ph type="sldNum" sz="quarter" idx="4"/>
          </p:nvPr>
        </p:nvSpPr>
        <p:spPr>
          <a:xfrm>
            <a:off x="65191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Inter" panose="02000503000000020004" pitchFamily="2" charset="0"/>
                <a:ea typeface="Inter" panose="02000503000000020004" pitchFamily="2" charset="0"/>
              </a:defRPr>
            </a:lvl1pPr>
          </a:lstStyle>
          <a:p>
            <a:pPr algn="l" rtl="0"/>
            <a:fld id="{C62CAF19-5542-6248-805D-7F800D29F06D}" type="slidenum">
              <a:rPr/>
              <a:pPr algn="l" rtl="0"/>
              <a:t>‹#›</a:t>
            </a:fld>
            <a:endParaRPr lang="fr-ca"/>
          </a:p>
        </p:txBody>
      </p:sp>
      <p:pic>
        <p:nvPicPr>
          <p:cNvPr id="8" name="Picture 7">
            <a:extLst>
              <a:ext uri="{FF2B5EF4-FFF2-40B4-BE49-F238E27FC236}">
                <a16:creationId xmlns:a16="http://schemas.microsoft.com/office/drawing/2014/main" id="{0A6FBC6D-ED77-B4F0-2DB7-B1303E8181F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033157" y="6295732"/>
            <a:ext cx="2506933" cy="390690"/>
          </a:xfrm>
          <a:prstGeom prst="rect">
            <a:avLst/>
          </a:prstGeom>
        </p:spPr>
      </p:pic>
      <p:pic>
        <p:nvPicPr>
          <p:cNvPr id="11" name="Picture 10">
            <a:extLst>
              <a:ext uri="{FF2B5EF4-FFF2-40B4-BE49-F238E27FC236}">
                <a16:creationId xmlns:a16="http://schemas.microsoft.com/office/drawing/2014/main" id="{406634A5-239F-AD2B-7C32-44F039F8AC82}"/>
              </a:ext>
            </a:extLst>
          </p:cNvPr>
          <p:cNvPicPr>
            <a:picLocks noChangeAspect="1"/>
          </p:cNvPicPr>
          <p:nvPr userDrawn="1"/>
        </p:nvPicPr>
        <p:blipFill>
          <a:blip r:embed="rId8"/>
          <a:srcRect/>
          <a:stretch/>
        </p:blipFill>
        <p:spPr>
          <a:xfrm>
            <a:off x="0" y="0"/>
            <a:ext cx="12193200" cy="355635"/>
          </a:xfrm>
          <a:prstGeom prst="rect">
            <a:avLst/>
          </a:prstGeom>
        </p:spPr>
      </p:pic>
      <p:sp>
        <p:nvSpPr>
          <p:cNvPr id="4" name="TextBox 3">
            <a:extLst>
              <a:ext uri="{FF2B5EF4-FFF2-40B4-BE49-F238E27FC236}">
                <a16:creationId xmlns:a16="http://schemas.microsoft.com/office/drawing/2014/main" id="{B5CAB47F-7DC2-7FC4-E1AE-FA4F10E16016}"/>
              </a:ext>
            </a:extLst>
          </p:cNvPr>
          <p:cNvSpPr txBox="1"/>
          <p:nvPr userDrawn="1"/>
        </p:nvSpPr>
        <p:spPr>
          <a:xfrm>
            <a:off x="9959009" y="5098774"/>
            <a:ext cx="184731" cy="369332"/>
          </a:xfrm>
          <a:prstGeom prst="rect">
            <a:avLst/>
          </a:prstGeom>
          <a:noFill/>
        </p:spPr>
        <p:txBody>
          <a:bodyPr wrap="none" rtlCol="0">
            <a:spAutoFit/>
          </a:bodyPr>
          <a:lstStyle/>
          <a:p>
            <a:endParaRPr lang="fr-ca"/>
          </a:p>
        </p:txBody>
      </p:sp>
    </p:spTree>
    <p:extLst>
      <p:ext uri="{BB962C8B-B14F-4D97-AF65-F5344CB8AC3E}">
        <p14:creationId xmlns:p14="http://schemas.microsoft.com/office/powerpoint/2010/main" val="345816460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hf hdr="0" ftr="0" dt="0"/>
  <p:txStyles>
    <p:titleStyle>
      <a:lvl1pPr algn="l" defTabSz="914377" rtl="0" eaLnBrk="1" latinLnBrk="0" hangingPunct="1">
        <a:lnSpc>
          <a:spcPct val="90000"/>
        </a:lnSpc>
        <a:spcBef>
          <a:spcPct val="0"/>
        </a:spcBef>
        <a:buNone/>
        <a:defRPr sz="4400" b="1" i="0" kern="1200">
          <a:solidFill>
            <a:schemeClr val="tx1"/>
          </a:solidFill>
          <a:latin typeface="Inter ExtraBold" panose="02000503000000020004" pitchFamily="2" charset="0"/>
          <a:ea typeface="Inter ExtraBold" panose="02000503000000020004" pitchFamily="2" charset="0"/>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Inter" panose="02000503000000020004" pitchFamily="2" charset="0"/>
          <a:ea typeface="Inter" panose="02000503000000020004"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00503000000020004" pitchFamily="2" charset="0"/>
          <a:ea typeface="Inter" panose="02000503000000020004"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00503000000020004" pitchFamily="2" charset="0"/>
          <a:ea typeface="Inter" panose="02000503000000020004"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ca"/>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79EAB54-5DA1-9B4E-B903-9D4FD9E5E9DF}"/>
              </a:ext>
            </a:extLst>
          </p:cNvPr>
          <p:cNvSpPr>
            <a:spLocks noGrp="1"/>
          </p:cNvSpPr>
          <p:nvPr>
            <p:ph type="body" idx="1"/>
          </p:nvPr>
        </p:nvSpPr>
        <p:spPr>
          <a:xfrm>
            <a:off x="694760" y="1298667"/>
            <a:ext cx="10876419" cy="4861883"/>
          </a:xfrm>
          <a:prstGeom prst="rect">
            <a:avLst/>
          </a:prstGeom>
        </p:spPr>
        <p:txBody>
          <a:bodyPr vert="horz" lIns="0" tIns="45720" rIns="0" bIns="45720" rtlCol="0">
            <a:normAutofit/>
          </a:bodyPr>
          <a:lstStyle/>
          <a:p>
            <a:pPr lvl="0" algn="l" rtl="0"/>
            <a:r>
              <a:rPr lang="fr-ca" b="0" i="0" u="none" baseline="0"/>
              <a:t>Click to edit Master title style</a:t>
            </a:r>
          </a:p>
          <a:p>
            <a:pPr lvl="1" algn="l" rtl="0"/>
            <a:r>
              <a:rPr lang="fr-ca" b="0" i="0" u="none" baseline="0"/>
              <a:t>Second level</a:t>
            </a:r>
          </a:p>
          <a:p>
            <a:pPr lvl="2" algn="l" rtl="0"/>
            <a:r>
              <a:rPr lang="fr-ca" b="0" i="0" u="none" baseline="0"/>
              <a:t>Third level</a:t>
            </a:r>
          </a:p>
          <a:p>
            <a:pPr lvl="3" algn="l" rtl="0"/>
            <a:r>
              <a:rPr lang="fr-ca" b="0" i="0" u="none" baseline="0"/>
              <a:t>Fourth level</a:t>
            </a:r>
          </a:p>
          <a:p>
            <a:pPr lvl="4" algn="l" rtl="0"/>
            <a:r>
              <a:rPr lang="fr-ca" b="0" i="0" u="none" baseline="0"/>
              <a:t>Fifth level</a:t>
            </a:r>
          </a:p>
        </p:txBody>
      </p:sp>
      <p:sp>
        <p:nvSpPr>
          <p:cNvPr id="13" name="Title Placeholder 2">
            <a:extLst>
              <a:ext uri="{FF2B5EF4-FFF2-40B4-BE49-F238E27FC236}">
                <a16:creationId xmlns:a16="http://schemas.microsoft.com/office/drawing/2014/main" id="{7389B6B5-B7E2-1943-BE98-5BF23D090656}"/>
              </a:ext>
            </a:extLst>
          </p:cNvPr>
          <p:cNvSpPr>
            <a:spLocks noGrp="1"/>
          </p:cNvSpPr>
          <p:nvPr>
            <p:ph type="title"/>
          </p:nvPr>
        </p:nvSpPr>
        <p:spPr>
          <a:xfrm>
            <a:off x="694760" y="252090"/>
            <a:ext cx="11018901" cy="651636"/>
          </a:xfrm>
          <a:prstGeom prst="rect">
            <a:avLst/>
          </a:prstGeom>
        </p:spPr>
        <p:txBody>
          <a:bodyPr vert="horz" lIns="91440" tIns="45720" rIns="91440" bIns="45720" rtlCol="0" anchor="ctr">
            <a:noAutofit/>
          </a:bodyPr>
          <a:lstStyle/>
          <a:p>
            <a:pPr algn="l" rtl="0"/>
            <a:r>
              <a:rPr lang="fr-ca" b="0" i="0" u="none" baseline="0"/>
              <a:t>Click to edit Master title style</a:t>
            </a:r>
          </a:p>
        </p:txBody>
      </p:sp>
    </p:spTree>
    <p:extLst>
      <p:ext uri="{BB962C8B-B14F-4D97-AF65-F5344CB8AC3E}">
        <p14:creationId xmlns:p14="http://schemas.microsoft.com/office/powerpoint/2010/main" val="890374122"/>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35"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 id="2147484033" r:id="rId24"/>
  </p:sldLayoutIdLst>
  <p:hf hdr="0" ftr="0"/>
  <p:txStyles>
    <p:titleStyle>
      <a:lvl1pPr>
        <a:defRPr sz="4400" b="1" i="0" u="none">
          <a:solidFill>
            <a:srgbClr val="40008C"/>
          </a:solidFill>
          <a:latin typeface="Century Gothic" panose="020B0502020202020204" pitchFamily="34" charset="0"/>
          <a:ea typeface="+mj-ea"/>
          <a:cs typeface="Calibri" panose="020F0502020204030204" pitchFamily="34" charset="0"/>
        </a:defRPr>
      </a:lvl1pPr>
    </p:titleStyle>
    <p:bodyStyle>
      <a:lvl1pPr marL="380533" indent="-380533">
        <a:lnSpc>
          <a:spcPct val="113000"/>
        </a:lnSpc>
        <a:spcBef>
          <a:spcPts val="653"/>
        </a:spcBef>
        <a:buFont typeface="Arial" panose="020B0604020202020204" pitchFamily="34" charset="0"/>
        <a:buChar char="•"/>
        <a:defRPr sz="3196" b="0" i="0">
          <a:solidFill>
            <a:schemeClr val="tx1"/>
          </a:solidFill>
          <a:latin typeface="+mn-lt"/>
          <a:ea typeface="+mn-ea"/>
          <a:cs typeface="Calibri" panose="020F0502020204030204" pitchFamily="34" charset="0"/>
        </a:defRPr>
      </a:lvl1pPr>
      <a:lvl2pPr marL="989387" indent="-380533">
        <a:lnSpc>
          <a:spcPct val="113000"/>
        </a:lnSpc>
        <a:spcBef>
          <a:spcPts val="653"/>
        </a:spcBef>
        <a:buFont typeface="Arial" panose="020B0604020202020204" pitchFamily="34" charset="0"/>
        <a:buChar char="•"/>
        <a:defRPr sz="2930" b="0" i="0">
          <a:solidFill>
            <a:schemeClr val="tx1"/>
          </a:solidFill>
          <a:latin typeface="+mn-lt"/>
          <a:ea typeface="+mn-ea"/>
          <a:cs typeface="Calibri" panose="020F0502020204030204" pitchFamily="34" charset="0"/>
        </a:defRPr>
      </a:lvl2pPr>
      <a:lvl3pPr marL="1598240"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3pPr>
      <a:lvl4pPr marL="2207093"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4pPr>
      <a:lvl5pPr marL="2815946"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5pPr>
      <a:lvl6pPr marL="3044266">
        <a:defRPr>
          <a:latin typeface="+mn-lt"/>
          <a:ea typeface="+mn-ea"/>
          <a:cs typeface="+mn-cs"/>
        </a:defRPr>
      </a:lvl6pPr>
      <a:lvl7pPr marL="3653119">
        <a:defRPr>
          <a:latin typeface="+mn-lt"/>
          <a:ea typeface="+mn-ea"/>
          <a:cs typeface="+mn-cs"/>
        </a:defRPr>
      </a:lvl7pPr>
      <a:lvl8pPr marL="4261973">
        <a:defRPr>
          <a:latin typeface="+mn-lt"/>
          <a:ea typeface="+mn-ea"/>
          <a:cs typeface="+mn-cs"/>
        </a:defRPr>
      </a:lvl8pPr>
      <a:lvl9pPr marL="4870826">
        <a:defRPr>
          <a:latin typeface="+mn-lt"/>
          <a:ea typeface="+mn-ea"/>
          <a:cs typeface="+mn-cs"/>
        </a:defRPr>
      </a:lvl9pPr>
    </p:bodyStyle>
    <p:otherStyle>
      <a:lvl1pPr marL="0">
        <a:defRPr>
          <a:latin typeface="+mn-lt"/>
          <a:ea typeface="+mn-ea"/>
          <a:cs typeface="+mn-cs"/>
        </a:defRPr>
      </a:lvl1pPr>
      <a:lvl2pPr marL="608853">
        <a:defRPr>
          <a:latin typeface="+mn-lt"/>
          <a:ea typeface="+mn-ea"/>
          <a:cs typeface="+mn-cs"/>
        </a:defRPr>
      </a:lvl2pPr>
      <a:lvl3pPr marL="1217706">
        <a:defRPr>
          <a:latin typeface="+mn-lt"/>
          <a:ea typeface="+mn-ea"/>
          <a:cs typeface="+mn-cs"/>
        </a:defRPr>
      </a:lvl3pPr>
      <a:lvl4pPr marL="1826560">
        <a:defRPr>
          <a:latin typeface="+mn-lt"/>
          <a:ea typeface="+mn-ea"/>
          <a:cs typeface="+mn-cs"/>
        </a:defRPr>
      </a:lvl4pPr>
      <a:lvl5pPr marL="2435413">
        <a:defRPr>
          <a:latin typeface="+mn-lt"/>
          <a:ea typeface="+mn-ea"/>
          <a:cs typeface="+mn-cs"/>
        </a:defRPr>
      </a:lvl5pPr>
      <a:lvl6pPr marL="3044266">
        <a:defRPr>
          <a:latin typeface="+mn-lt"/>
          <a:ea typeface="+mn-ea"/>
          <a:cs typeface="+mn-cs"/>
        </a:defRPr>
      </a:lvl6pPr>
      <a:lvl7pPr marL="3653119">
        <a:defRPr>
          <a:latin typeface="+mn-lt"/>
          <a:ea typeface="+mn-ea"/>
          <a:cs typeface="+mn-cs"/>
        </a:defRPr>
      </a:lvl7pPr>
      <a:lvl8pPr marL="4261973">
        <a:defRPr>
          <a:latin typeface="+mn-lt"/>
          <a:ea typeface="+mn-ea"/>
          <a:cs typeface="+mn-cs"/>
        </a:defRPr>
      </a:lvl8pPr>
      <a:lvl9pPr marL="487082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1.xml"/><Relationship Id="rId7" Type="http://schemas.openxmlformats.org/officeDocument/2006/relationships/image" Target="../media/image3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4.png"/><Relationship Id="rId5" Type="http://schemas.openxmlformats.org/officeDocument/2006/relationships/notesSlide" Target="../notesSlides/notesSlide10.xml"/><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36.xml"/><Relationship Id="rId7" Type="http://schemas.openxmlformats.org/officeDocument/2006/relationships/image" Target="../media/image3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2.xml"/><Relationship Id="rId5" Type="http://schemas.openxmlformats.org/officeDocument/2006/relationships/slideLayout" Target="../slideLayouts/slideLayout18.xml"/><Relationship Id="rId4" Type="http://schemas.openxmlformats.org/officeDocument/2006/relationships/tags" Target="../tags/tag37.xml"/></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9.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hyperlink" Target="https://www.d2l.com/k-12-ontario/" TargetMode="External"/><Relationship Id="rId5" Type="http://schemas.openxmlformats.org/officeDocument/2006/relationships/notesSlide" Target="../notesSlides/notesSlide13.xml"/><Relationship Id="rId4"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hyperlink" Target="https://smho-smso.ca/online-resources/choix-sains-modules-sur-la-consommation-de-substances-et-la-securite-numerique-pour-les-eleves-de-la-6e-annee/" TargetMode="External"/><Relationship Id="rId3" Type="http://schemas.openxmlformats.org/officeDocument/2006/relationships/tags" Target="../tags/tag43.xml"/><Relationship Id="rId7" Type="http://schemas.openxmlformats.org/officeDocument/2006/relationships/notesSlide" Target="../notesSlides/notesSlide14.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18.xml"/><Relationship Id="rId5" Type="http://schemas.openxmlformats.org/officeDocument/2006/relationships/tags" Target="../tags/tag45.xml"/><Relationship Id="rId10" Type="http://schemas.openxmlformats.org/officeDocument/2006/relationships/image" Target="../media/image41.png"/><Relationship Id="rId4" Type="http://schemas.openxmlformats.org/officeDocument/2006/relationships/tags" Target="../tags/tag44.xml"/><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notesSlide" Target="../notesSlides/notesSlide3.xml"/><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5.xml"/><Relationship Id="rId5" Type="http://schemas.openxmlformats.org/officeDocument/2006/relationships/slideLayout" Target="../slideLayouts/slideLayout18.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7.xml"/><Relationship Id="rId7" Type="http://schemas.openxmlformats.org/officeDocument/2006/relationships/image" Target="../media/image3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0.png"/><Relationship Id="rId5" Type="http://schemas.openxmlformats.org/officeDocument/2006/relationships/notesSlide" Target="../notesSlides/notesSlide6.xml"/><Relationship Id="rId4"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3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7.xml"/><Relationship Id="rId5" Type="http://schemas.openxmlformats.org/officeDocument/2006/relationships/slideLayout" Target="../slideLayouts/slideLayout18.xml"/><Relationship Id="rId4"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8.xml"/><Relationship Id="rId4"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9.xml"/><Relationship Id="rId5" Type="http://schemas.openxmlformats.org/officeDocument/2006/relationships/slideLayout" Target="../slideLayouts/slideLayout18.xml"/><Relationship Id="rId4"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4CC9-2FA9-6F47-C1F5-1377EB6D4062}"/>
              </a:ext>
            </a:extLst>
          </p:cNvPr>
          <p:cNvSpPr>
            <a:spLocks noGrp="1"/>
          </p:cNvSpPr>
          <p:nvPr>
            <p:ph type="title" idx="4294967295"/>
            <p:custDataLst>
              <p:tags r:id="rId1"/>
            </p:custDataLst>
          </p:nvPr>
        </p:nvSpPr>
        <p:spPr>
          <a:xfrm>
            <a:off x="4979120" y="1948070"/>
            <a:ext cx="6892777" cy="2961860"/>
          </a:xfrm>
        </p:spPr>
        <p:txBody>
          <a:bodyPr/>
          <a:lstStyle/>
          <a:p>
            <a:pPr algn="l" rtl="0"/>
            <a:r>
              <a:rPr lang="fr-ca" sz="4000" b="1" i="0" u="none" baseline="0" dirty="0">
                <a:latin typeface="Poppins SemiBold" pitchFamily="2" charset="77"/>
                <a:ea typeface="Poppins SemiBold" pitchFamily="2" charset="77"/>
                <a:cs typeface="Poppins SemiBold" pitchFamily="2" charset="77"/>
              </a:rPr>
              <a:t>Choix sains : </a:t>
            </a:r>
            <a:br>
              <a:rPr lang="fr-CA" sz="4000" b="1" i="0" u="none" baseline="0" dirty="0">
                <a:latin typeface="Poppins SemiBold" pitchFamily="2" charset="77"/>
                <a:ea typeface="Poppins SemiBold" pitchFamily="2" charset="77"/>
                <a:cs typeface="Poppins SemiBold" pitchFamily="2" charset="77"/>
              </a:rPr>
            </a:br>
            <a:r>
              <a:rPr lang="fr-ca" sz="4000" b="0" u="none" baseline="0" dirty="0">
                <a:latin typeface="Poppins" pitchFamily="2" charset="77"/>
                <a:ea typeface="Poppins SemiBold" pitchFamily="2" charset="77"/>
                <a:cs typeface="Poppins" pitchFamily="2" charset="77"/>
              </a:rPr>
              <a:t>Modules sur la consommation de substances et la sécurité numérique pour les élèves de 6</a:t>
            </a:r>
            <a:r>
              <a:rPr lang="fr-ca" sz="4000" b="0" u="none" baseline="30000" dirty="0">
                <a:latin typeface="Poppins" pitchFamily="2" charset="77"/>
                <a:ea typeface="Poppins SemiBold" pitchFamily="2" charset="77"/>
                <a:cs typeface="Poppins" pitchFamily="2" charset="77"/>
              </a:rPr>
              <a:t>e</a:t>
            </a:r>
            <a:r>
              <a:rPr lang="fr-ca" sz="4000" b="0" u="none" baseline="0" dirty="0">
                <a:latin typeface="Poppins" pitchFamily="2" charset="77"/>
                <a:ea typeface="Poppins SemiBold" pitchFamily="2" charset="77"/>
                <a:cs typeface="Poppins" pitchFamily="2" charset="77"/>
              </a:rPr>
              <a:t> année</a:t>
            </a:r>
            <a:endParaRPr lang="fr-ca" sz="4000" b="0" dirty="0">
              <a:solidFill>
                <a:srgbClr val="40008D"/>
              </a:solidFill>
              <a:highlight>
                <a:srgbClr val="FFFF00"/>
              </a:highlight>
              <a:latin typeface="Poppins" pitchFamily="2" charset="77"/>
              <a:cs typeface="Poppins" pitchFamily="2" charset="77"/>
            </a:endParaRPr>
          </a:p>
        </p:txBody>
      </p:sp>
      <p:sp>
        <p:nvSpPr>
          <p:cNvPr id="3" name="Subtitle 2">
            <a:extLst>
              <a:ext uri="{FF2B5EF4-FFF2-40B4-BE49-F238E27FC236}">
                <a16:creationId xmlns:a16="http://schemas.microsoft.com/office/drawing/2014/main" id="{B9B4D78D-6157-5BD0-C42E-6D4827F72909}"/>
              </a:ext>
            </a:extLst>
          </p:cNvPr>
          <p:cNvSpPr>
            <a:spLocks noGrp="1"/>
          </p:cNvSpPr>
          <p:nvPr>
            <p:ph type="subTitle" idx="4294967295"/>
            <p:custDataLst>
              <p:tags r:id="rId2"/>
            </p:custDataLst>
          </p:nvPr>
        </p:nvSpPr>
        <p:spPr>
          <a:xfrm>
            <a:off x="4979121" y="5747732"/>
            <a:ext cx="5468937" cy="1110268"/>
          </a:xfrm>
        </p:spPr>
        <p:txBody>
          <a:bodyPr vert="horz" lIns="0" tIns="45720" rIns="0" bIns="45720" rtlCol="0" anchor="t">
            <a:normAutofit/>
          </a:bodyPr>
          <a:lstStyle/>
          <a:p>
            <a:pPr marL="0" indent="0" algn="l" rtl="0">
              <a:buNone/>
            </a:pPr>
            <a:r>
              <a:rPr lang="fr-ca" sz="3600" b="0" i="0" u="none" baseline="0">
                <a:solidFill>
                  <a:srgbClr val="74AF25"/>
                </a:solidFill>
                <a:latin typeface="Poppins Medium"/>
                <a:ea typeface="Poppins Medium"/>
                <a:cs typeface="Poppins Medium"/>
              </a:rPr>
              <a:t>Présentation générale</a:t>
            </a:r>
            <a:endParaRPr lang="fr-ca"/>
          </a:p>
        </p:txBody>
      </p:sp>
    </p:spTree>
    <p:extLst>
      <p:ext uri="{BB962C8B-B14F-4D97-AF65-F5344CB8AC3E}">
        <p14:creationId xmlns:p14="http://schemas.microsoft.com/office/powerpoint/2010/main" val="114438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67D50E0B-5EDC-0606-6D40-05C667087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AEA02-AE48-796D-714A-5862C8E166EB}"/>
              </a:ext>
            </a:extLst>
          </p:cNvPr>
          <p:cNvSpPr txBox="1">
            <a:spLocks noGrp="1"/>
          </p:cNvSpPr>
          <p:nvPr>
            <p:ph type="title" idx="4294967295"/>
            <p:custDataLst>
              <p:tags r:id="rId1"/>
            </p:custDataLst>
          </p:nvPr>
        </p:nvSpPr>
        <p:spPr>
          <a:xfrm>
            <a:off x="175846" y="-83539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0" cap="none" spc="0" normalizeH="0" baseline="0">
                <a:ln>
                  <a:noFill/>
                </a:ln>
                <a:solidFill>
                  <a:schemeClr val="bg1"/>
                </a:solidFill>
                <a:effectLst/>
                <a:uLnTx/>
                <a:uFillTx/>
                <a:latin typeface="Poppins SemiBold"/>
                <a:ea typeface="Inter" panose="02000503000000020004" pitchFamily="2" charset="0"/>
                <a:cs typeface="Calibri"/>
              </a:rPr>
              <a:t>Consommation des substances : Dépendances et comportements associés - 4</a:t>
            </a:r>
            <a:endParaRPr kumimoji="0" lang="fr-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sp>
        <p:nvSpPr>
          <p:cNvPr id="3" name="Title 1">
            <a:extLst>
              <a:ext uri="{FF2B5EF4-FFF2-40B4-BE49-F238E27FC236}">
                <a16:creationId xmlns:a16="http://schemas.microsoft.com/office/drawing/2014/main" id="{C03606A0-EFE9-FD78-B850-B9A1E9185B37}"/>
              </a:ext>
            </a:extLst>
          </p:cNvPr>
          <p:cNvSpPr txBox="1">
            <a:spLocks/>
          </p:cNvSpPr>
          <p:nvPr>
            <p:custDataLst>
              <p:tags r:id="rId2"/>
            </p:custDataLst>
          </p:nvPr>
        </p:nvSpPr>
        <p:spPr>
          <a:xfrm>
            <a:off x="284705" y="5862"/>
            <a:ext cx="11815145"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algn="l" rtl="0">
              <a:defRPr/>
            </a:pPr>
            <a:r>
              <a:rPr lang="fr-ca" sz="2350" kern="0">
                <a:solidFill>
                  <a:schemeClr val="bg1"/>
                </a:solidFill>
                <a:latin typeface="Poppins SemiBold"/>
                <a:ea typeface="Inter" panose="02000503000000020004" pitchFamily="2" charset="0"/>
                <a:cs typeface="Poppins SemiBold"/>
              </a:rPr>
              <a:t>Consommation des substances</a:t>
            </a:r>
            <a:r>
              <a:rPr lang="fr-ca" sz="2350" b="0" kern="0">
                <a:solidFill>
                  <a:schemeClr val="bg1"/>
                </a:solidFill>
                <a:latin typeface="Poppins SemiBold"/>
                <a:ea typeface="Inter" panose="02000503000000020004" pitchFamily="2" charset="0"/>
                <a:cs typeface="Poppins SemiBold"/>
              </a:rPr>
              <a:t> </a:t>
            </a:r>
            <a:r>
              <a:rPr lang="fr-ca" sz="2350" kern="0">
                <a:solidFill>
                  <a:schemeClr val="bg1"/>
                </a:solidFill>
                <a:latin typeface="Poppins SemiBold"/>
                <a:ea typeface="Inter" panose="02000503000000020004" pitchFamily="2" charset="0"/>
                <a:cs typeface="Poppins SemiBold"/>
              </a:rPr>
              <a:t>: </a:t>
            </a:r>
            <a:r>
              <a:rPr lang="fr-ca" sz="2350" b="0" kern="0">
                <a:solidFill>
                  <a:schemeClr val="bg1"/>
                </a:solidFill>
                <a:latin typeface="Poppins" pitchFamily="2" charset="77"/>
                <a:ea typeface="Inter" panose="02000503000000020004" pitchFamily="2" charset="0"/>
                <a:cs typeface="Poppins" pitchFamily="2" charset="77"/>
              </a:rPr>
              <a:t>Dépendances et comportements associés</a:t>
            </a:r>
            <a:endParaRPr lang="fr-ca" sz="2350" b="0" kern="0" dirty="0">
              <a:solidFill>
                <a:schemeClr val="bg1"/>
              </a:solidFill>
              <a:latin typeface="Poppins" pitchFamily="2" charset="77"/>
              <a:ea typeface="Inter" panose="02000503000000020004" pitchFamily="2" charset="0"/>
              <a:cs typeface="Poppins" pitchFamily="2" charset="77"/>
            </a:endParaRPr>
          </a:p>
        </p:txBody>
      </p:sp>
      <p:graphicFrame>
        <p:nvGraphicFramePr>
          <p:cNvPr id="5" name="Table 4">
            <a:extLst>
              <a:ext uri="{FF2B5EF4-FFF2-40B4-BE49-F238E27FC236}">
                <a16:creationId xmlns:a16="http://schemas.microsoft.com/office/drawing/2014/main" id="{1154C1AA-5CA0-8C21-7519-9E0CC81D3203}"/>
              </a:ext>
            </a:extLst>
          </p:cNvPr>
          <p:cNvGraphicFramePr>
            <a:graphicFrameLocks noGrp="1"/>
          </p:cNvGraphicFramePr>
          <p:nvPr>
            <p:custDataLst>
              <p:tags r:id="rId3"/>
            </p:custDataLst>
            <p:extLst>
              <p:ext uri="{D42A27DB-BD31-4B8C-83A1-F6EECF244321}">
                <p14:modId xmlns:p14="http://schemas.microsoft.com/office/powerpoint/2010/main" val="2208952771"/>
              </p:ext>
            </p:extLst>
          </p:nvPr>
        </p:nvGraphicFramePr>
        <p:xfrm>
          <a:off x="370114" y="981075"/>
          <a:ext cx="11438739" cy="4861991"/>
        </p:xfrm>
        <a:graphic>
          <a:graphicData uri="http://schemas.openxmlformats.org/drawingml/2006/table">
            <a:tbl>
              <a:tblPr firstRow="1" bandRow="1">
                <a:tableStyleId>{5C22544A-7EE6-4342-B048-85BDC9FD1C3A}</a:tableStyleId>
              </a:tblPr>
              <a:tblGrid>
                <a:gridCol w="3812913">
                  <a:extLst>
                    <a:ext uri="{9D8B030D-6E8A-4147-A177-3AD203B41FA5}">
                      <a16:colId xmlns:a16="http://schemas.microsoft.com/office/drawing/2014/main" val="3638239465"/>
                    </a:ext>
                  </a:extLst>
                </a:gridCol>
                <a:gridCol w="3812913">
                  <a:extLst>
                    <a:ext uri="{9D8B030D-6E8A-4147-A177-3AD203B41FA5}">
                      <a16:colId xmlns:a16="http://schemas.microsoft.com/office/drawing/2014/main" val="638401268"/>
                    </a:ext>
                  </a:extLst>
                </a:gridCol>
                <a:gridCol w="3812913">
                  <a:extLst>
                    <a:ext uri="{9D8B030D-6E8A-4147-A177-3AD203B41FA5}">
                      <a16:colId xmlns:a16="http://schemas.microsoft.com/office/drawing/2014/main" val="1737132610"/>
                    </a:ext>
                  </a:extLst>
                </a:gridCol>
              </a:tblGrid>
              <a:tr h="902128">
                <a:tc>
                  <a:txBody>
                    <a:bodyPr/>
                    <a:lstStyle/>
                    <a:p>
                      <a:pPr algn="ctr" rtl="0">
                        <a:spcBef>
                          <a:spcPts val="800"/>
                        </a:spcBef>
                      </a:pPr>
                      <a:r>
                        <a:rPr lang="fr-ca" sz="2800" b="0" i="0" u="none" baseline="0">
                          <a:latin typeface="Raleway SemiBold"/>
                          <a:ea typeface="Raleway SemiBold"/>
                          <a:cs typeface="Raleway SemiBold"/>
                        </a:rPr>
                        <a:t>Mise en situation</a:t>
                      </a:r>
                    </a:p>
                  </a:txBody>
                  <a:tcPr anchor="ctr">
                    <a:solidFill>
                      <a:srgbClr val="40008D"/>
                    </a:solidFill>
                  </a:tcPr>
                </a:tc>
                <a:tc>
                  <a:txBody>
                    <a:bodyPr/>
                    <a:lstStyle/>
                    <a:p>
                      <a:pPr algn="ctr" rtl="0">
                        <a:spcBef>
                          <a:spcPts val="800"/>
                        </a:spcBef>
                      </a:pPr>
                      <a:r>
                        <a:rPr lang="fr-ca" sz="2800" b="0" i="0" u="none" baseline="0" dirty="0">
                          <a:latin typeface="Raleway SemiBold"/>
                          <a:ea typeface="Raleway SemiBold"/>
                          <a:cs typeface="Raleway SemiBold"/>
                        </a:rPr>
                        <a:t>Apprentissage</a:t>
                      </a:r>
                    </a:p>
                  </a:txBody>
                  <a:tcPr anchor="ctr">
                    <a:solidFill>
                      <a:srgbClr val="40008D"/>
                    </a:solidFill>
                  </a:tcPr>
                </a:tc>
                <a:tc>
                  <a:txBody>
                    <a:bodyPr/>
                    <a:lstStyle/>
                    <a:p>
                      <a:pPr algn="ctr" rtl="0">
                        <a:spcBef>
                          <a:spcPts val="800"/>
                        </a:spcBef>
                      </a:pPr>
                      <a:r>
                        <a:rPr lang="fr-ca" sz="2800" b="0" i="0" u="none" baseline="0">
                          <a:latin typeface="Raleway SemiBold"/>
                          <a:ea typeface="Raleway SemiBold"/>
                          <a:cs typeface="Raleway SemiBold"/>
                        </a:rPr>
                        <a:t>Consolidation</a:t>
                      </a:r>
                    </a:p>
                  </a:txBody>
                  <a:tcPr anchor="ctr">
                    <a:solidFill>
                      <a:srgbClr val="40008D"/>
                    </a:solidFill>
                  </a:tcPr>
                </a:tc>
                <a:extLst>
                  <a:ext uri="{0D108BD9-81ED-4DB2-BD59-A6C34878D82A}">
                    <a16:rowId xmlns:a16="http://schemas.microsoft.com/office/drawing/2014/main" val="2718470082"/>
                  </a:ext>
                </a:extLst>
              </a:tr>
              <a:tr h="3959863">
                <a:tc>
                  <a:txBody>
                    <a:bodyPr/>
                    <a:lstStyle/>
                    <a:p>
                      <a:pPr lvl="0" algn="l" rtl="0">
                        <a:spcAft>
                          <a:spcPts val="800"/>
                        </a:spcAft>
                        <a:buNone/>
                      </a:pPr>
                      <a:endParaRPr lang="fr-ca" sz="2000">
                        <a:solidFill>
                          <a:schemeClr val="tx1"/>
                        </a:solidFill>
                        <a:latin typeface="Arial"/>
                      </a:endParaRPr>
                    </a:p>
                  </a:txBody>
                  <a:tcPr>
                    <a:solidFill>
                      <a:schemeClr val="accent3">
                        <a:lumMod val="20000"/>
                        <a:lumOff val="80000"/>
                      </a:schemeClr>
                    </a:solidFill>
                  </a:tcPr>
                </a:tc>
                <a:tc>
                  <a:txBody>
                    <a:bodyPr/>
                    <a:lstStyle/>
                    <a:p>
                      <a:pPr lvl="0" algn="l" rtl="0">
                        <a:spcAft>
                          <a:spcPts val="800"/>
                        </a:spcAft>
                        <a:buNone/>
                      </a:pPr>
                      <a:endParaRPr lang="fr-ca" sz="2000" b="0" i="0" u="none" strike="noStrike" noProof="0" dirty="0">
                        <a:solidFill>
                          <a:schemeClr val="tx1"/>
                        </a:solidFill>
                        <a:latin typeface="Arial"/>
                        <a:ea typeface="Inter" panose="02000503000000020004" pitchFamily="2" charset="0"/>
                      </a:endParaRPr>
                    </a:p>
                  </a:txBody>
                  <a:tcPr>
                    <a:solidFill>
                      <a:schemeClr val="accent3">
                        <a:lumMod val="40000"/>
                        <a:lumOff val="60000"/>
                      </a:schemeClr>
                    </a:solidFill>
                  </a:tcPr>
                </a:tc>
                <a:tc>
                  <a:txBody>
                    <a:bodyPr/>
                    <a:lstStyle/>
                    <a:p>
                      <a:pPr algn="l" rtl="0">
                        <a:spcAft>
                          <a:spcPts val="800"/>
                        </a:spcAft>
                      </a:pPr>
                      <a:r>
                        <a:rPr lang="fr-ca" sz="2000" b="0" i="0" u="none" strike="noStrike" baseline="0" dirty="0">
                          <a:solidFill>
                            <a:schemeClr val="tx1"/>
                          </a:solidFill>
                          <a:latin typeface="Arial"/>
                          <a:ea typeface="Inter" panose="02000503000000020004" pitchFamily="2" charset="0"/>
                        </a:rPr>
                        <a:t>    </a:t>
                      </a:r>
                      <a:endParaRPr lang="fr-ca" sz="2000" dirty="0">
                        <a:solidFill>
                          <a:schemeClr val="tx1"/>
                        </a:solidFill>
                        <a:latin typeface="Arial"/>
                        <a:ea typeface="Inter" panose="02000503000000020004" pitchFamily="2" charset="0"/>
                      </a:endParaRPr>
                    </a:p>
                  </a:txBody>
                  <a:tcPr>
                    <a:solidFill>
                      <a:schemeClr val="accent3">
                        <a:lumMod val="60000"/>
                        <a:lumOff val="40000"/>
                      </a:schemeClr>
                    </a:solidFill>
                  </a:tcPr>
                </a:tc>
                <a:extLst>
                  <a:ext uri="{0D108BD9-81ED-4DB2-BD59-A6C34878D82A}">
                    <a16:rowId xmlns:a16="http://schemas.microsoft.com/office/drawing/2014/main" val="3519880862"/>
                  </a:ext>
                </a:extLst>
              </a:tr>
            </a:tbl>
          </a:graphicData>
        </a:graphic>
      </p:graphicFrame>
      <p:pic>
        <p:nvPicPr>
          <p:cNvPr id="6" name="Picture 5" descr="Capture d'écran de l'activité de mise en situation du module « Consommation de substances : Dépendances et comportements associés », proposé par le ministère de l'Éducation">
            <a:extLst>
              <a:ext uri="{FF2B5EF4-FFF2-40B4-BE49-F238E27FC236}">
                <a16:creationId xmlns:a16="http://schemas.microsoft.com/office/drawing/2014/main" id="{3AC10F65-8036-88CA-AC1F-8A2766411258}"/>
              </a:ext>
            </a:extLst>
          </p:cNvPr>
          <p:cNvPicPr>
            <a:picLocks noChangeAspect="1"/>
          </p:cNvPicPr>
          <p:nvPr/>
        </p:nvPicPr>
        <p:blipFill>
          <a:blip r:embed="rId6"/>
          <a:srcRect l="1229"/>
          <a:stretch>
            <a:fillRect/>
          </a:stretch>
        </p:blipFill>
        <p:spPr>
          <a:xfrm>
            <a:off x="412334" y="1879600"/>
            <a:ext cx="3768288" cy="3963466"/>
          </a:xfrm>
          <a:prstGeom prst="rect">
            <a:avLst/>
          </a:prstGeom>
        </p:spPr>
      </p:pic>
      <p:pic>
        <p:nvPicPr>
          <p:cNvPr id="7" name="Picture 6" descr="Capture d'écran de l'activité d'apprentissage du module « Consommation de substances : Dépendances et comportements associés », proposé par le ministère de l'Éducation">
            <a:extLst>
              <a:ext uri="{FF2B5EF4-FFF2-40B4-BE49-F238E27FC236}">
                <a16:creationId xmlns:a16="http://schemas.microsoft.com/office/drawing/2014/main" id="{CDAD796E-91ED-1C95-80A7-F614DFEAF5DD}"/>
              </a:ext>
            </a:extLst>
          </p:cNvPr>
          <p:cNvPicPr>
            <a:picLocks noChangeAspect="1"/>
          </p:cNvPicPr>
          <p:nvPr/>
        </p:nvPicPr>
        <p:blipFill>
          <a:blip r:embed="rId7">
            <a:extLst>
              <a:ext uri="{28A0092B-C50C-407E-A947-70E740481C1C}">
                <a14:useLocalDpi xmlns:a14="http://schemas.microsoft.com/office/drawing/2010/main" val="0"/>
              </a:ext>
            </a:extLst>
          </a:blip>
          <a:srcRect t="-191" r="-534"/>
          <a:stretch>
            <a:fillRect/>
          </a:stretch>
        </p:blipFill>
        <p:spPr>
          <a:xfrm>
            <a:off x="4222843" y="1879600"/>
            <a:ext cx="3769694" cy="3958665"/>
          </a:xfrm>
          <a:prstGeom prst="rect">
            <a:avLst/>
          </a:prstGeom>
        </p:spPr>
      </p:pic>
      <p:pic>
        <p:nvPicPr>
          <p:cNvPr id="4" name="Picture 3" descr="Capture d'écran de l'activité de consolidation du module « Consommation de substances : Dépendances et comportements associés », proposé par le ministère de l'Éducation">
            <a:extLst>
              <a:ext uri="{FF2B5EF4-FFF2-40B4-BE49-F238E27FC236}">
                <a16:creationId xmlns:a16="http://schemas.microsoft.com/office/drawing/2014/main" id="{80E29A67-B519-4CDA-4675-79E097D4781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009750" y="1874800"/>
            <a:ext cx="3769915" cy="3963466"/>
          </a:xfrm>
          <a:prstGeom prst="rect">
            <a:avLst/>
          </a:prstGeom>
        </p:spPr>
      </p:pic>
    </p:spTree>
    <p:extLst>
      <p:ext uri="{BB962C8B-B14F-4D97-AF65-F5344CB8AC3E}">
        <p14:creationId xmlns:p14="http://schemas.microsoft.com/office/powerpoint/2010/main" val="266300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E9DC-6038-F8EF-DACC-BCDF92E9DA55}"/>
              </a:ext>
            </a:extLst>
          </p:cNvPr>
          <p:cNvSpPr>
            <a:spLocks noGrp="1"/>
          </p:cNvSpPr>
          <p:nvPr>
            <p:ph type="title" idx="4294967295"/>
            <p:custDataLst>
              <p:tags r:id="rId1"/>
            </p:custDataLst>
          </p:nvPr>
        </p:nvSpPr>
        <p:spPr>
          <a:xfrm>
            <a:off x="267947" y="4263"/>
            <a:ext cx="10785475" cy="852487"/>
          </a:xfrm>
        </p:spPr>
        <p:txBody>
          <a:bodyPr>
            <a:normAutofit/>
          </a:bodyPr>
          <a:lstStyle/>
          <a:p>
            <a:pPr algn="l" rtl="0"/>
            <a:r>
              <a:rPr lang="fr-ca" sz="2500" b="0" i="0" u="none" baseline="0" dirty="0">
                <a:solidFill>
                  <a:schemeClr val="bg1"/>
                </a:solidFill>
                <a:latin typeface="Poppins SemiBold"/>
                <a:ea typeface="Poppins SemiBold"/>
                <a:cs typeface="Poppins SemiBold"/>
              </a:rPr>
              <a:t>Avantages supplémentaires de cet apprentissage</a:t>
            </a:r>
          </a:p>
        </p:txBody>
      </p:sp>
      <p:sp>
        <p:nvSpPr>
          <p:cNvPr id="3" name="Content Placeholder 2">
            <a:extLst>
              <a:ext uri="{FF2B5EF4-FFF2-40B4-BE49-F238E27FC236}">
                <a16:creationId xmlns:a16="http://schemas.microsoft.com/office/drawing/2014/main" id="{94F56AE5-664D-C799-139D-F27FBBC48910}"/>
              </a:ext>
            </a:extLst>
          </p:cNvPr>
          <p:cNvSpPr>
            <a:spLocks noGrp="1"/>
          </p:cNvSpPr>
          <p:nvPr>
            <p:ph idx="4294967295"/>
            <p:custDataLst>
              <p:tags r:id="rId2"/>
            </p:custDataLst>
          </p:nvPr>
        </p:nvSpPr>
        <p:spPr>
          <a:xfrm>
            <a:off x="387727" y="981075"/>
            <a:ext cx="11403202" cy="5309096"/>
          </a:xfrm>
        </p:spPr>
        <p:txBody>
          <a:bodyPr vert="horz" lIns="91440" tIns="45720" rIns="91440" bIns="45720" rtlCol="0" anchor="t">
            <a:noAutofit/>
          </a:bodyPr>
          <a:lstStyle/>
          <a:p>
            <a:pPr algn="l" rtl="0">
              <a:lnSpc>
                <a:spcPct val="112999"/>
              </a:lnSpc>
            </a:pPr>
            <a:r>
              <a:rPr lang="fr-ca" sz="2400" b="0" i="0" u="none" baseline="0">
                <a:cs typeface="Arial"/>
              </a:rPr>
              <a:t>Les élèves de 6</a:t>
            </a:r>
            <a:r>
              <a:rPr lang="fr-ca" sz="2400" b="0" i="0" u="none" baseline="30000">
                <a:cs typeface="Arial"/>
              </a:rPr>
              <a:t>e</a:t>
            </a:r>
            <a:r>
              <a:rPr lang="fr-ca" sz="2400" b="0" i="0" u="none" baseline="0">
                <a:cs typeface="Arial"/>
              </a:rPr>
              <a:t> année ont de plus en plus d’occasions d’interagir avec les médias numériques et les substances – cet apprentissage est </a:t>
            </a:r>
            <a:r>
              <a:rPr lang="fr-ca" sz="2400" b="1" i="0" u="none" baseline="0">
                <a:cs typeface="Arial"/>
              </a:rPr>
              <a:t>proactif</a:t>
            </a:r>
            <a:r>
              <a:rPr lang="fr-ca" sz="2400" b="0" i="0" u="none" baseline="0">
                <a:cs typeface="Arial"/>
              </a:rPr>
              <a:t>.</a:t>
            </a:r>
            <a:br>
              <a:rPr lang="fr-ca" sz="2400">
                <a:ea typeface="+mn-lt"/>
                <a:cs typeface="+mn-lt"/>
              </a:rPr>
            </a:br>
            <a:r>
              <a:rPr lang="fr-ca" sz="2400" b="1" i="0" u="none" baseline="0">
                <a:ea typeface="+mn-lt"/>
                <a:cs typeface="+mn-lt"/>
              </a:rPr>
              <a:t> </a:t>
            </a:r>
            <a:endParaRPr lang="fr-ca" sz="2400" b="1"/>
          </a:p>
          <a:p>
            <a:pPr marL="380365" indent="-380365" algn="l" rtl="0">
              <a:lnSpc>
                <a:spcPct val="112999"/>
              </a:lnSpc>
            </a:pPr>
            <a:r>
              <a:rPr lang="fr-ca" sz="2400" b="0" i="0" u="none" baseline="0">
                <a:latin typeface="Arial"/>
                <a:ea typeface="+mn-lt"/>
                <a:cs typeface="+mn-lt"/>
              </a:rPr>
              <a:t>Les modules offrent un cadre uniforme pour naviguer en ligne en toute sécurité, faire des choix éclairés au sujet de la consommation de substances et </a:t>
            </a:r>
            <a:r>
              <a:rPr lang="fr-ca" sz="2400" b="1" i="0" u="none" baseline="0">
                <a:latin typeface="Arial"/>
                <a:ea typeface="+mn-lt"/>
                <a:cs typeface="+mn-lt"/>
              </a:rPr>
              <a:t>promouvoir un environnement scolaire positif et le bien-être des élèves.</a:t>
            </a:r>
            <a:br>
              <a:rPr lang="fr-ca" sz="2400" b="1">
                <a:ea typeface="+mn-lt"/>
                <a:cs typeface="+mn-lt"/>
              </a:rPr>
            </a:br>
            <a:r>
              <a:rPr lang="fr-ca" sz="2400" b="0" i="0" u="none" baseline="0">
                <a:cs typeface="Arial"/>
              </a:rPr>
              <a:t> </a:t>
            </a:r>
            <a:endParaRPr lang="fr-ca" sz="2400"/>
          </a:p>
          <a:p>
            <a:pPr marL="342900" indent="-342900" algn="l" rtl="0">
              <a:lnSpc>
                <a:spcPct val="112999"/>
              </a:lnSpc>
            </a:pPr>
            <a:r>
              <a:rPr lang="fr-ca" sz="2400" b="0" i="0" u="none" baseline="0">
                <a:ea typeface="+mn-lt"/>
                <a:cs typeface="+mn-lt"/>
              </a:rPr>
              <a:t>Faire des choix éclairés qui correspondent à nos identités, à nos valeurs et à nos objectifs peut contribuer à</a:t>
            </a:r>
            <a:r>
              <a:rPr lang="fr-ca" sz="2400" b="1" i="0" u="none" baseline="0">
                <a:ea typeface="+mn-lt"/>
                <a:cs typeface="+mn-lt"/>
              </a:rPr>
              <a:t> appuyer la santé mentale et le bien-être des élèves</a:t>
            </a:r>
            <a:r>
              <a:rPr lang="fr-ca" sz="2400" b="0" i="0" u="none" baseline="0">
                <a:ea typeface="+mn-lt"/>
                <a:cs typeface="+mn-lt"/>
              </a:rPr>
              <a:t>, et favoriser</a:t>
            </a:r>
            <a:r>
              <a:rPr lang="fr-ca" sz="2400" b="0" i="0" u="none" baseline="0">
                <a:latin typeface="Arial"/>
                <a:ea typeface="Calibri"/>
                <a:cs typeface="Calibri"/>
              </a:rPr>
              <a:t> leur apprentissage et leur réussite.</a:t>
            </a:r>
            <a:endParaRPr lang="fr-ca" sz="2400"/>
          </a:p>
          <a:p>
            <a:pPr marL="0" indent="0" algn="l" rtl="0">
              <a:lnSpc>
                <a:spcPct val="100000"/>
              </a:lnSpc>
              <a:spcBef>
                <a:spcPts val="0"/>
              </a:spcBef>
              <a:buNone/>
            </a:pPr>
            <a:endParaRPr lang="fr-ca" sz="2800">
              <a:solidFill>
                <a:srgbClr val="000000"/>
              </a:solidFill>
              <a:latin typeface="Arial"/>
              <a:ea typeface="Calibri"/>
              <a:cs typeface="Calibri"/>
            </a:endParaRPr>
          </a:p>
          <a:p>
            <a:pPr marL="0" indent="0" algn="l" rtl="0">
              <a:lnSpc>
                <a:spcPct val="112999"/>
              </a:lnSpc>
              <a:buNone/>
            </a:pPr>
            <a:endParaRPr lang="fr-ca" sz="2800">
              <a:latin typeface="+mn-lt"/>
              <a:cs typeface="Segoe UI"/>
            </a:endParaRPr>
          </a:p>
        </p:txBody>
      </p:sp>
    </p:spTree>
    <p:extLst>
      <p:ext uri="{BB962C8B-B14F-4D97-AF65-F5344CB8AC3E}">
        <p14:creationId xmlns:p14="http://schemas.microsoft.com/office/powerpoint/2010/main" val="277145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45C7-8FDB-4B0B-6D54-36B315C92081}"/>
              </a:ext>
            </a:extLst>
          </p:cNvPr>
          <p:cNvSpPr>
            <a:spLocks noGrp="1"/>
          </p:cNvSpPr>
          <p:nvPr>
            <p:ph type="title" idx="4294967295"/>
            <p:custDataLst>
              <p:tags r:id="rId1"/>
            </p:custDataLst>
          </p:nvPr>
        </p:nvSpPr>
        <p:spPr>
          <a:xfrm>
            <a:off x="285803" y="4120"/>
            <a:ext cx="10785475" cy="876300"/>
          </a:xfrm>
        </p:spPr>
        <p:txBody>
          <a:bodyPr/>
          <a:lstStyle/>
          <a:p>
            <a:pPr algn="l" rtl="0"/>
            <a:r>
              <a:rPr lang="fr-ca" sz="2500" b="0" i="0" u="none" baseline="0" dirty="0">
                <a:solidFill>
                  <a:schemeClr val="bg1"/>
                </a:solidFill>
                <a:latin typeface="Poppins SemiBold"/>
                <a:ea typeface="Poppins SemiBold"/>
                <a:cs typeface="Poppins SemiBold"/>
              </a:rPr>
              <a:t>Qu’y a-t-il d’autre?</a:t>
            </a:r>
            <a:endParaRPr lang="fr-ca" sz="2500" b="0" dirty="0">
              <a:solidFill>
                <a:schemeClr val="bg1"/>
              </a:solidFill>
              <a:latin typeface="Poppins SemiBold" panose="00000700000000000000" pitchFamily="2" charset="0"/>
              <a:cs typeface="Poppins SemiBold" panose="00000700000000000000" pitchFamily="2" charset="0"/>
            </a:endParaRPr>
          </a:p>
        </p:txBody>
      </p:sp>
      <p:sp>
        <p:nvSpPr>
          <p:cNvPr id="3" name="Content Placeholder 2">
            <a:extLst>
              <a:ext uri="{FF2B5EF4-FFF2-40B4-BE49-F238E27FC236}">
                <a16:creationId xmlns:a16="http://schemas.microsoft.com/office/drawing/2014/main" id="{285B93F2-13DD-875C-620C-C9CC4F73D0D6}"/>
              </a:ext>
            </a:extLst>
          </p:cNvPr>
          <p:cNvSpPr>
            <a:spLocks noGrp="1"/>
          </p:cNvSpPr>
          <p:nvPr>
            <p:ph idx="4294967295"/>
            <p:custDataLst>
              <p:tags r:id="rId2"/>
            </p:custDataLst>
          </p:nvPr>
        </p:nvSpPr>
        <p:spPr>
          <a:xfrm>
            <a:off x="285803" y="989300"/>
            <a:ext cx="11396931" cy="4650318"/>
          </a:xfrm>
        </p:spPr>
        <p:txBody>
          <a:bodyPr vert="horz" lIns="91440" tIns="45720" rIns="91440" bIns="45720" rtlCol="0" anchor="t">
            <a:noAutofit/>
          </a:bodyPr>
          <a:lstStyle/>
          <a:p>
            <a:pPr marL="0" indent="0" algn="l" rtl="0">
              <a:lnSpc>
                <a:spcPct val="112999"/>
              </a:lnSpc>
              <a:spcBef>
                <a:spcPts val="600"/>
              </a:spcBef>
              <a:buNone/>
            </a:pPr>
            <a:r>
              <a:rPr lang="fr-ca" sz="2800" b="0" i="0" u="none" baseline="0">
                <a:cs typeface="Arial"/>
              </a:rPr>
              <a:t>Des documents supplémentaires sont fournis pour aider le personnel enseignant à personnaliser et à améliorer l’apprentissage, s’ils le souhaitent. Par exemple :</a:t>
            </a:r>
            <a:endParaRPr lang="fr-ca"/>
          </a:p>
          <a:p>
            <a:pPr marL="685165" indent="-457200" algn="l" rtl="0">
              <a:lnSpc>
                <a:spcPct val="112999"/>
              </a:lnSpc>
              <a:spcBef>
                <a:spcPts val="600"/>
              </a:spcBef>
            </a:pPr>
            <a:r>
              <a:rPr lang="fr-ca" sz="2800" b="1" i="0" u="none" baseline="0">
                <a:cs typeface="Arial"/>
              </a:rPr>
              <a:t>activités d’extension;</a:t>
            </a:r>
            <a:r>
              <a:rPr lang="fr-ca" sz="2800" b="0" i="0" u="none" baseline="0">
                <a:cs typeface="Arial"/>
              </a:rPr>
              <a:t> </a:t>
            </a:r>
          </a:p>
          <a:p>
            <a:pPr marL="685165" indent="-457200" algn="l" rtl="0">
              <a:lnSpc>
                <a:spcPct val="112999"/>
              </a:lnSpc>
              <a:spcBef>
                <a:spcPts val="600"/>
              </a:spcBef>
            </a:pPr>
            <a:r>
              <a:rPr lang="fr-ca" sz="2800" b="0" i="0" u="none" baseline="0">
                <a:cs typeface="Arial"/>
              </a:rPr>
              <a:t>choix des </a:t>
            </a:r>
            <a:r>
              <a:rPr lang="fr-ca" sz="2800" b="1" i="0" u="none" baseline="0">
                <a:cs typeface="Arial"/>
              </a:rPr>
              <a:t>outils d’évaluation;</a:t>
            </a:r>
            <a:endParaRPr lang="fr-ca" sz="2800">
              <a:cs typeface="Arial"/>
            </a:endParaRPr>
          </a:p>
          <a:p>
            <a:pPr marL="685165" indent="-457200" algn="l" rtl="0">
              <a:lnSpc>
                <a:spcPct val="112999"/>
              </a:lnSpc>
              <a:spcBef>
                <a:spcPts val="600"/>
              </a:spcBef>
            </a:pPr>
            <a:r>
              <a:rPr lang="fr-ca" sz="2800" b="1" i="0" u="none" baseline="0">
                <a:cs typeface="Arial"/>
              </a:rPr>
              <a:t>guides pédagogiques</a:t>
            </a:r>
            <a:r>
              <a:rPr lang="fr-ca" sz="2800" b="0" i="0" u="none" baseline="0">
                <a:cs typeface="Arial"/>
              </a:rPr>
              <a:t> avec des </a:t>
            </a:r>
            <a:br>
              <a:rPr lang="fr-ca" sz="2800">
                <a:solidFill>
                  <a:srgbClr val="000000"/>
                </a:solidFill>
                <a:cs typeface="Arial"/>
              </a:rPr>
            </a:br>
            <a:r>
              <a:rPr lang="fr-ca" sz="2800" b="0" i="0" u="none" baseline="0">
                <a:cs typeface="Arial"/>
              </a:rPr>
              <a:t>renseignements généraux pour </a:t>
            </a:r>
            <a:br>
              <a:rPr lang="fr-ca" sz="2800" b="0" i="0" u="none" baseline="0">
                <a:cs typeface="Arial"/>
              </a:rPr>
            </a:br>
            <a:r>
              <a:rPr lang="fr-ca" sz="2800" b="0" i="0" u="none" baseline="0">
                <a:cs typeface="Arial"/>
              </a:rPr>
              <a:t>appuyer la planification et </a:t>
            </a:r>
            <a:br>
              <a:rPr lang="fr-ca" sz="2800">
                <a:cs typeface="Arial"/>
              </a:rPr>
            </a:br>
            <a:r>
              <a:rPr lang="fr-ca" sz="2800" b="0" i="0" u="none" baseline="0">
                <a:cs typeface="Arial"/>
              </a:rPr>
              <a:t>la compréhension</a:t>
            </a:r>
            <a:endParaRPr lang="fr-ca" sz="2800">
              <a:cs typeface="Arial"/>
            </a:endParaRPr>
          </a:p>
          <a:p>
            <a:pPr marL="0" indent="0" algn="l" rtl="0">
              <a:lnSpc>
                <a:spcPct val="112999"/>
              </a:lnSpc>
              <a:buNone/>
            </a:pPr>
            <a:endParaRPr lang="fr-ca" sz="3200">
              <a:cs typeface="Arial"/>
            </a:endParaRPr>
          </a:p>
        </p:txBody>
      </p:sp>
      <p:pic>
        <p:nvPicPr>
          <p:cNvPr id="4" name="Picture 3" descr="Couverture du Guide pédagogique qui accompagne le module Choix sains : Médias numériques, du ministère de l'Éducation ">
            <a:extLst>
              <a:ext uri="{FF2B5EF4-FFF2-40B4-BE49-F238E27FC236}">
                <a16:creationId xmlns:a16="http://schemas.microsoft.com/office/drawing/2014/main" id="{A90DF310-136A-0ABA-7353-2458CF737CFA}"/>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rcRect/>
          <a:stretch/>
        </p:blipFill>
        <p:spPr>
          <a:xfrm>
            <a:off x="7089050" y="2301764"/>
            <a:ext cx="2075357" cy="2533934"/>
          </a:xfrm>
          <a:prstGeom prst="rect">
            <a:avLst/>
          </a:prstGeom>
          <a:ln>
            <a:noFill/>
          </a:ln>
          <a:effectLst>
            <a:outerShdw blurRad="292100" dist="139700" dir="2700000" algn="tl" rotWithShape="0">
              <a:srgbClr val="333333">
                <a:alpha val="65000"/>
              </a:srgbClr>
            </a:outerShdw>
          </a:effectLst>
        </p:spPr>
      </p:pic>
      <p:pic>
        <p:nvPicPr>
          <p:cNvPr id="5" name="Picture 4" descr="Couverture du Guide pédagogique qui accompagne le module Choix sains : Consommation de substances, du ministère de l'Éducation ">
            <a:extLst>
              <a:ext uri="{FF2B5EF4-FFF2-40B4-BE49-F238E27FC236}">
                <a16:creationId xmlns:a16="http://schemas.microsoft.com/office/drawing/2014/main" id="{07889DE5-6B97-6BB3-AFE2-A69AA5722DC9}"/>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rcRect/>
          <a:stretch/>
        </p:blipFill>
        <p:spPr>
          <a:xfrm>
            <a:off x="9385892" y="3165765"/>
            <a:ext cx="2075357" cy="2544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451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68E2E-78F1-59E3-FFA2-3ED93A530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D44F0-40C6-DBDC-BD46-DB0116629BE1}"/>
              </a:ext>
            </a:extLst>
          </p:cNvPr>
          <p:cNvSpPr>
            <a:spLocks noGrp="1"/>
          </p:cNvSpPr>
          <p:nvPr>
            <p:ph type="title" idx="4294967295"/>
            <p:custDataLst>
              <p:tags r:id="rId1"/>
            </p:custDataLst>
          </p:nvPr>
        </p:nvSpPr>
        <p:spPr>
          <a:xfrm>
            <a:off x="283028" y="18430"/>
            <a:ext cx="10785475" cy="852487"/>
          </a:xfrm>
        </p:spPr>
        <p:txBody>
          <a:bodyPr>
            <a:normAutofit/>
          </a:bodyPr>
          <a:lstStyle/>
          <a:p>
            <a:pPr algn="l" rtl="0"/>
            <a:r>
              <a:rPr lang="fr-ca" sz="2500" b="0" i="0" u="none" baseline="0" dirty="0">
                <a:solidFill>
                  <a:schemeClr val="bg1"/>
                </a:solidFill>
                <a:latin typeface="Poppins SemiBold"/>
                <a:ea typeface="Poppins SemiBold"/>
                <a:cs typeface="Poppins SemiBold"/>
              </a:rPr>
              <a:t>Où puis-je trouver les modules?</a:t>
            </a:r>
          </a:p>
        </p:txBody>
      </p:sp>
      <p:sp>
        <p:nvSpPr>
          <p:cNvPr id="3" name="Content Placeholder 2">
            <a:extLst>
              <a:ext uri="{FF2B5EF4-FFF2-40B4-BE49-F238E27FC236}">
                <a16:creationId xmlns:a16="http://schemas.microsoft.com/office/drawing/2014/main" id="{BEC49657-90F0-D95F-7AEB-587776BA739E}"/>
              </a:ext>
            </a:extLst>
          </p:cNvPr>
          <p:cNvSpPr>
            <a:spLocks noGrp="1"/>
          </p:cNvSpPr>
          <p:nvPr>
            <p:ph idx="4294967295"/>
            <p:custDataLst>
              <p:tags r:id="rId2"/>
            </p:custDataLst>
          </p:nvPr>
        </p:nvSpPr>
        <p:spPr>
          <a:xfrm>
            <a:off x="258704" y="988238"/>
            <a:ext cx="11647113" cy="5322170"/>
          </a:xfrm>
        </p:spPr>
        <p:txBody>
          <a:bodyPr vert="horz" lIns="91440" tIns="45720" rIns="91440" bIns="45720" rtlCol="0" anchor="t">
            <a:noAutofit/>
          </a:bodyPr>
          <a:lstStyle/>
          <a:p>
            <a:pPr marL="457200" indent="-457200" algn="l" rtl="0"/>
            <a:r>
              <a:rPr lang="fr-ca" sz="2800" b="0" i="0" u="none" baseline="0">
                <a:latin typeface="Arial"/>
                <a:ea typeface="Calibri"/>
                <a:cs typeface="Calibri"/>
              </a:rPr>
              <a:t>Tout le matériel se trouve dans le milieu d’apprentissage virtuel du ministère de l’Éducation </a:t>
            </a:r>
            <a:r>
              <a:rPr lang="fr-ca" sz="2800" b="0" i="0" u="none" baseline="0">
                <a:latin typeface="Arial"/>
                <a:ea typeface="Calibri"/>
                <a:cs typeface="Arial"/>
              </a:rPr>
              <a:t>(milieu d’apprentissage virtuel de l’Ontario)</a:t>
            </a:r>
            <a:r>
              <a:rPr lang="fr-ca" sz="2800" b="0" i="0" u="none" baseline="0">
                <a:latin typeface="Arial"/>
                <a:ea typeface="Calibri"/>
                <a:cs typeface="Calibri"/>
              </a:rPr>
              <a:t>.</a:t>
            </a:r>
            <a:endParaRPr lang="fr-ca"/>
          </a:p>
          <a:p>
            <a:pPr marL="457200" indent="-457200" algn="l" rtl="0"/>
            <a:r>
              <a:rPr lang="fr-ca" sz="2800" b="0" i="0" u="none" baseline="0">
                <a:ea typeface="Calibri"/>
                <a:cs typeface="Arial"/>
              </a:rPr>
              <a:t>Chaque conseil scolaire a une personne-ressource pour l’apprentissage et l’enseignement assistés par la technologie (PRAET) qui peut fournir de l’aide. </a:t>
            </a:r>
            <a:endParaRPr lang="fr-ca" sz="2800">
              <a:latin typeface="Arial"/>
              <a:ea typeface="Calibri"/>
            </a:endParaRPr>
          </a:p>
          <a:p>
            <a:pPr marL="457200" indent="-457200" algn="l" rtl="0">
              <a:lnSpc>
                <a:spcPct val="112999"/>
              </a:lnSpc>
            </a:pPr>
            <a:r>
              <a:rPr lang="fr-ca" sz="2800" b="0" i="0" u="none" baseline="0">
                <a:ea typeface="+mn-lt"/>
                <a:cs typeface="+mn-lt"/>
              </a:rPr>
              <a:t>Pour y accéder, commencez par l’Environnement</a:t>
            </a:r>
            <a:br>
              <a:rPr lang="fr-ca" sz="2800" b="0" i="0" u="none" baseline="0">
                <a:ea typeface="+mn-lt"/>
                <a:cs typeface="+mn-lt"/>
              </a:rPr>
            </a:br>
            <a:r>
              <a:rPr lang="fr-ca" sz="2800" b="0" i="0" u="none" baseline="0">
                <a:ea typeface="+mn-lt"/>
                <a:cs typeface="+mn-lt"/>
              </a:rPr>
              <a:t>d’apprentissage virtuel de votre conseil scolaire.</a:t>
            </a:r>
          </a:p>
          <a:p>
            <a:pPr marL="1066165" lvl="1" indent="-380365" algn="l" rtl="0">
              <a:lnSpc>
                <a:spcPct val="112999"/>
              </a:lnSpc>
            </a:pPr>
            <a:r>
              <a:rPr lang="fr-ca" sz="2550" b="0" i="0" u="none" baseline="0">
                <a:ea typeface="+mn-lt"/>
                <a:cs typeface="+mn-lt"/>
              </a:rPr>
              <a:t>allez à </a:t>
            </a:r>
            <a:r>
              <a:rPr lang="fr-ca" sz="2550" b="0" i="0" u="none" baseline="0">
                <a:solidFill>
                  <a:schemeClr val="accent1"/>
                </a:solidFill>
                <a:ea typeface="+mn-lt"/>
                <a:cs typeface="+mn-lt"/>
                <a:hlinkClick r:id="rId6">
                  <a:extLst>
                    <a:ext uri="{A12FA001-AC4F-418D-AE19-62706E023703}">
                      <ahyp:hlinkClr xmlns:ahyp="http://schemas.microsoft.com/office/drawing/2018/hyperlinkcolor" val="tx"/>
                    </a:ext>
                  </a:extLst>
                </a:hlinkClick>
              </a:rPr>
              <a:t>d2l.com/k-12/Ontario </a:t>
            </a:r>
            <a:r>
              <a:rPr lang="fr-ca" sz="2550" b="0" i="0" u="none" baseline="0">
                <a:ea typeface="+mn-lt"/>
                <a:cs typeface="+mn-lt"/>
              </a:rPr>
              <a:t>et sélectionnez votre </a:t>
            </a:r>
            <a:br>
              <a:rPr lang="fr-ca" sz="2550" b="0" i="0" u="none" baseline="0">
                <a:ea typeface="+mn-lt"/>
                <a:cs typeface="+mn-lt"/>
              </a:rPr>
            </a:br>
            <a:r>
              <a:rPr lang="fr-ca" sz="2550" b="0" i="0" u="none" baseline="0">
                <a:ea typeface="+mn-lt"/>
                <a:cs typeface="+mn-lt"/>
              </a:rPr>
              <a:t>conseil scolaire </a:t>
            </a:r>
            <a:endParaRPr lang="fr-ca" sz="2550">
              <a:cs typeface="Arial"/>
            </a:endParaRPr>
          </a:p>
          <a:p>
            <a:pPr marL="227965" indent="-227965" algn="l" rtl="0">
              <a:lnSpc>
                <a:spcPct val="112999"/>
              </a:lnSpc>
            </a:pPr>
            <a:endParaRPr lang="fr-ca" sz="3200">
              <a:latin typeface="+mn-lt"/>
              <a:ea typeface="Calibri"/>
              <a:cs typeface="Arial"/>
            </a:endParaRPr>
          </a:p>
          <a:p>
            <a:pPr marL="0" indent="0" algn="l" rtl="0">
              <a:lnSpc>
                <a:spcPct val="100000"/>
              </a:lnSpc>
              <a:spcBef>
                <a:spcPts val="0"/>
              </a:spcBef>
              <a:buNone/>
            </a:pPr>
            <a:endParaRPr lang="fr-ca" sz="3200">
              <a:ea typeface="Calibri"/>
              <a:cs typeface="Calibri"/>
            </a:endParaRPr>
          </a:p>
          <a:p>
            <a:pPr marL="0" indent="0" algn="l" rtl="0">
              <a:lnSpc>
                <a:spcPct val="112999"/>
              </a:lnSpc>
              <a:buNone/>
            </a:pPr>
            <a:endParaRPr lang="fr-ca" sz="2800">
              <a:cs typeface="Segoe UI"/>
            </a:endParaRPr>
          </a:p>
        </p:txBody>
      </p:sp>
      <p:pic>
        <p:nvPicPr>
          <p:cNvPr id="6" name="Picture 5" descr="Code QR pour naviguer sur le site d2l.com/k-12/Ontario">
            <a:extLst>
              <a:ext uri="{FF2B5EF4-FFF2-40B4-BE49-F238E27FC236}">
                <a16:creationId xmlns:a16="http://schemas.microsoft.com/office/drawing/2014/main" id="{EE7F5AA4-1A92-1C54-4B5F-E8F1C4D4040E}"/>
              </a:ext>
            </a:extLst>
          </p:cNvPr>
          <p:cNvPicPr>
            <a:picLocks noChangeAspect="1"/>
          </p:cNvPicPr>
          <p:nvPr>
            <p:custDataLst>
              <p:tags r:id="rId3"/>
            </p:custDataLst>
          </p:nvPr>
        </p:nvPicPr>
        <p:blipFill>
          <a:blip r:embed="rId7"/>
          <a:stretch>
            <a:fillRect/>
          </a:stretch>
        </p:blipFill>
        <p:spPr>
          <a:xfrm>
            <a:off x="9779000" y="3848100"/>
            <a:ext cx="1803400" cy="1797050"/>
          </a:xfrm>
          <a:prstGeom prst="rect">
            <a:avLst/>
          </a:prstGeom>
        </p:spPr>
      </p:pic>
    </p:spTree>
    <p:extLst>
      <p:ext uri="{BB962C8B-B14F-4D97-AF65-F5344CB8AC3E}">
        <p14:creationId xmlns:p14="http://schemas.microsoft.com/office/powerpoint/2010/main" val="187185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18371-D4C8-5964-432A-F4F3A7B8F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1C4C0-FFF2-A942-466B-6CE067D57E4E}"/>
              </a:ext>
            </a:extLst>
          </p:cNvPr>
          <p:cNvSpPr>
            <a:spLocks noGrp="1"/>
          </p:cNvSpPr>
          <p:nvPr>
            <p:ph type="title" idx="4294967295"/>
            <p:custDataLst>
              <p:tags r:id="rId1"/>
            </p:custDataLst>
          </p:nvPr>
        </p:nvSpPr>
        <p:spPr>
          <a:xfrm>
            <a:off x="285798" y="4120"/>
            <a:ext cx="10785475" cy="732333"/>
          </a:xfrm>
        </p:spPr>
        <p:txBody>
          <a:bodyPr/>
          <a:lstStyle/>
          <a:p>
            <a:pPr algn="l" rtl="0"/>
            <a:r>
              <a:rPr lang="fr-ca" sz="2500" b="0" i="0" u="none" baseline="0" dirty="0">
                <a:solidFill>
                  <a:schemeClr val="bg1"/>
                </a:solidFill>
                <a:latin typeface="Poppins SemiBold"/>
                <a:ea typeface="Poppins SemiBold"/>
                <a:cs typeface="Poppins SemiBold"/>
              </a:rPr>
              <a:t>D’autres mesures de soutien sont-elles offertes?</a:t>
            </a:r>
            <a:endParaRPr lang="fr-ca" sz="2500" dirty="0">
              <a:solidFill>
                <a:schemeClr val="bg1"/>
              </a:solidFill>
            </a:endParaRPr>
          </a:p>
        </p:txBody>
      </p:sp>
      <p:sp>
        <p:nvSpPr>
          <p:cNvPr id="3" name="Content Placeholder 2">
            <a:extLst>
              <a:ext uri="{FF2B5EF4-FFF2-40B4-BE49-F238E27FC236}">
                <a16:creationId xmlns:a16="http://schemas.microsoft.com/office/drawing/2014/main" id="{3E5323F6-C44F-ECF3-AC71-4B537420B180}"/>
              </a:ext>
            </a:extLst>
          </p:cNvPr>
          <p:cNvSpPr>
            <a:spLocks noGrp="1"/>
          </p:cNvSpPr>
          <p:nvPr>
            <p:ph idx="4294967295"/>
            <p:custDataLst>
              <p:tags r:id="rId2"/>
            </p:custDataLst>
          </p:nvPr>
        </p:nvSpPr>
        <p:spPr>
          <a:xfrm>
            <a:off x="392044" y="1002365"/>
            <a:ext cx="11396931" cy="4650318"/>
          </a:xfrm>
        </p:spPr>
        <p:txBody>
          <a:bodyPr vert="horz" lIns="91440" tIns="45720" rIns="91440" bIns="45720" rtlCol="0" anchor="t">
            <a:noAutofit/>
          </a:bodyPr>
          <a:lstStyle/>
          <a:p>
            <a:pPr marL="0" indent="0" algn="l" rtl="0">
              <a:lnSpc>
                <a:spcPct val="112999"/>
              </a:lnSpc>
              <a:buNone/>
            </a:pPr>
            <a:r>
              <a:rPr lang="fr-ca" sz="2800" b="0" i="0" u="none" baseline="0">
                <a:cs typeface="Arial"/>
              </a:rPr>
              <a:t>En plus des modules et des ressources qui se trouvent dans le milieu d’apprentissage virtuel, le site Web de Santé mentale en milieu scolaire Ontario offre également des ressources supplémentaires. En voici des exemples : </a:t>
            </a:r>
          </a:p>
          <a:p>
            <a:pPr marL="0" indent="0" algn="l" rtl="0">
              <a:lnSpc>
                <a:spcPct val="112999"/>
              </a:lnSpc>
              <a:buNone/>
            </a:pPr>
            <a:endParaRPr lang="fr-ca" sz="2800">
              <a:cs typeface="Arial"/>
            </a:endParaRPr>
          </a:p>
          <a:p>
            <a:pPr marL="227965" indent="-227965" algn="l" rtl="0">
              <a:lnSpc>
                <a:spcPct val="112999"/>
              </a:lnSpc>
            </a:pPr>
            <a:endParaRPr lang="fr-ca" sz="2800" b="1">
              <a:cs typeface="Arial"/>
            </a:endParaRPr>
          </a:p>
          <a:p>
            <a:pPr marL="227965" indent="-227965" algn="l" rtl="0">
              <a:lnSpc>
                <a:spcPct val="112999"/>
              </a:lnSpc>
            </a:pPr>
            <a:endParaRPr lang="fr-ca" sz="2800" b="1">
              <a:cs typeface="Arial"/>
            </a:endParaRPr>
          </a:p>
          <a:p>
            <a:pPr marL="227965" indent="-227965" algn="l" rtl="0">
              <a:lnSpc>
                <a:spcPct val="112999"/>
              </a:lnSpc>
            </a:pPr>
            <a:endParaRPr lang="fr-ca" sz="3200">
              <a:cs typeface="Arial"/>
            </a:endParaRPr>
          </a:p>
        </p:txBody>
      </p:sp>
      <p:sp>
        <p:nvSpPr>
          <p:cNvPr id="8" name="Content Placeholder 2">
            <a:extLst>
              <a:ext uri="{FF2B5EF4-FFF2-40B4-BE49-F238E27FC236}">
                <a16:creationId xmlns:a16="http://schemas.microsoft.com/office/drawing/2014/main" id="{6C57A41F-6027-F7FB-3936-A4F732110055}"/>
              </a:ext>
            </a:extLst>
          </p:cNvPr>
          <p:cNvSpPr txBox="1">
            <a:spLocks/>
          </p:cNvSpPr>
          <p:nvPr>
            <p:custDataLst>
              <p:tags r:id="rId3"/>
            </p:custDataLst>
          </p:nvPr>
        </p:nvSpPr>
        <p:spPr>
          <a:xfrm>
            <a:off x="394191" y="2912946"/>
            <a:ext cx="6774706" cy="3598544"/>
          </a:xfrm>
          <a:prstGeom prst="rect">
            <a:avLst/>
          </a:prstGeom>
        </p:spPr>
        <p:txBody>
          <a:bodyPr vert="horz" lIns="91440" tIns="45720" rIns="91440" bIns="45720" rtlCol="0" anchor="t">
            <a:noAutofit/>
          </a:bodyPr>
          <a:lstStyle>
            <a:lvl1pPr marL="380533" indent="-380533">
              <a:lnSpc>
                <a:spcPct val="113000"/>
              </a:lnSpc>
              <a:spcBef>
                <a:spcPts val="653"/>
              </a:spcBef>
              <a:buFont typeface="Arial" panose="020B0604020202020204" pitchFamily="34" charset="0"/>
              <a:buChar char="•"/>
              <a:defRPr sz="3196" b="0" i="0">
                <a:solidFill>
                  <a:schemeClr val="tx1"/>
                </a:solidFill>
                <a:latin typeface="+mn-lt"/>
                <a:ea typeface="+mn-ea"/>
                <a:cs typeface="Calibri" panose="020F0502020204030204" pitchFamily="34" charset="0"/>
              </a:defRPr>
            </a:lvl1pPr>
            <a:lvl2pPr marL="989387" indent="-380533">
              <a:lnSpc>
                <a:spcPct val="113000"/>
              </a:lnSpc>
              <a:spcBef>
                <a:spcPts val="653"/>
              </a:spcBef>
              <a:buFont typeface="Arial" panose="020B0604020202020204" pitchFamily="34" charset="0"/>
              <a:buChar char="•"/>
              <a:defRPr sz="2930" b="0" i="0">
                <a:solidFill>
                  <a:schemeClr val="tx1"/>
                </a:solidFill>
                <a:latin typeface="+mn-lt"/>
                <a:ea typeface="+mn-ea"/>
                <a:cs typeface="Calibri" panose="020F0502020204030204" pitchFamily="34" charset="0"/>
              </a:defRPr>
            </a:lvl2pPr>
            <a:lvl3pPr marL="1598240"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3pPr>
            <a:lvl4pPr marL="2207093"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4pPr>
            <a:lvl5pPr marL="2815946"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5pPr>
            <a:lvl6pPr marL="3044266">
              <a:defRPr>
                <a:latin typeface="+mn-lt"/>
                <a:ea typeface="+mn-ea"/>
                <a:cs typeface="+mn-cs"/>
              </a:defRPr>
            </a:lvl6pPr>
            <a:lvl7pPr marL="3653119">
              <a:defRPr>
                <a:latin typeface="+mn-lt"/>
                <a:ea typeface="+mn-ea"/>
                <a:cs typeface="+mn-cs"/>
              </a:defRPr>
            </a:lvl7pPr>
            <a:lvl8pPr marL="4261973">
              <a:defRPr>
                <a:latin typeface="+mn-lt"/>
                <a:ea typeface="+mn-ea"/>
                <a:cs typeface="+mn-cs"/>
              </a:defRPr>
            </a:lvl8pPr>
            <a:lvl9pPr marL="4870826">
              <a:defRPr>
                <a:latin typeface="+mn-lt"/>
                <a:ea typeface="+mn-ea"/>
                <a:cs typeface="+mn-cs"/>
              </a:defRPr>
            </a:lvl9pPr>
          </a:lstStyle>
          <a:p>
            <a:pPr marL="380365" indent="-380365" algn="l" rtl="0">
              <a:lnSpc>
                <a:spcPct val="112999"/>
              </a:lnSpc>
            </a:pPr>
            <a:r>
              <a:rPr lang="fr-ca" sz="2800" b="0" i="0" u="none" kern="0" baseline="0">
                <a:ea typeface="+mn-lt"/>
                <a:cs typeface="+mn-lt"/>
              </a:rPr>
              <a:t>aider à naviguer dans le milieu d’apprentissage virtuel; </a:t>
            </a:r>
            <a:endParaRPr lang="fr-ca"/>
          </a:p>
          <a:p>
            <a:pPr marL="380365" indent="-380365" algn="l" rtl="0">
              <a:lnSpc>
                <a:spcPct val="112999"/>
              </a:lnSpc>
            </a:pPr>
            <a:r>
              <a:rPr lang="fr-ca" sz="2800" b="0" i="0" u="none" kern="0" baseline="0">
                <a:ea typeface="+mn-lt"/>
                <a:cs typeface="+mn-lt"/>
              </a:rPr>
              <a:t>ressources complémentaires; </a:t>
            </a:r>
            <a:endParaRPr lang="fr-ca">
              <a:ea typeface="+mn-lt"/>
              <a:cs typeface="+mn-lt"/>
            </a:endParaRPr>
          </a:p>
          <a:p>
            <a:pPr marL="380365" indent="-380365" algn="l" rtl="0">
              <a:lnSpc>
                <a:spcPct val="112999"/>
              </a:lnSpc>
            </a:pPr>
            <a:r>
              <a:rPr lang="fr-ca" sz="2800" b="0" i="0" u="none" kern="0" baseline="0">
                <a:ea typeface="+mn-lt"/>
                <a:cs typeface="+mn-lt"/>
              </a:rPr>
              <a:t>possibilités d’apprentissage professionnel. </a:t>
            </a:r>
            <a:endParaRPr lang="fr-ca"/>
          </a:p>
          <a:p>
            <a:pPr marL="0" indent="0" algn="l" rtl="0">
              <a:lnSpc>
                <a:spcPct val="112999"/>
              </a:lnSpc>
              <a:buFont typeface="Arial" panose="020B0604020202020204" pitchFamily="34" charset="0"/>
              <a:buNone/>
            </a:pPr>
            <a:endParaRPr lang="fr-ca" sz="2800" kern="0">
              <a:cs typeface="Arial"/>
            </a:endParaRPr>
          </a:p>
          <a:p>
            <a:pPr marL="227965" indent="-227965" algn="l" rtl="0">
              <a:lnSpc>
                <a:spcPct val="112999"/>
              </a:lnSpc>
            </a:pPr>
            <a:endParaRPr lang="fr-ca" sz="2800" b="1" kern="0">
              <a:cs typeface="Arial"/>
            </a:endParaRPr>
          </a:p>
          <a:p>
            <a:pPr marL="227965" indent="-227965" algn="l" rtl="0">
              <a:lnSpc>
                <a:spcPct val="112999"/>
              </a:lnSpc>
            </a:pPr>
            <a:endParaRPr lang="fr-ca" sz="2800" b="1" kern="0">
              <a:cs typeface="Arial"/>
            </a:endParaRPr>
          </a:p>
          <a:p>
            <a:pPr marL="227965" indent="-227965" algn="l" rtl="0">
              <a:lnSpc>
                <a:spcPct val="112999"/>
              </a:lnSpc>
            </a:pPr>
            <a:endParaRPr lang="fr-ca" sz="3200" kern="0">
              <a:cs typeface="Arial"/>
            </a:endParaRPr>
          </a:p>
        </p:txBody>
      </p:sp>
      <p:pic>
        <p:nvPicPr>
          <p:cNvPr id="4" name="Picture 3">
            <a:hlinkClick r:id="rId8"/>
            <a:extLst>
              <a:ext uri="{FF2B5EF4-FFF2-40B4-BE49-F238E27FC236}">
                <a16:creationId xmlns:a16="http://schemas.microsoft.com/office/drawing/2014/main" id="{60286002-E345-E0DF-48C0-9FE7D4C32CC5}"/>
              </a:ext>
              <a:ext uri="{C183D7F6-B498-43B3-948B-1728B52AA6E4}">
                <adec:decorative xmlns:adec="http://schemas.microsoft.com/office/drawing/2017/decorative" val="1"/>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rcRect/>
          <a:stretch/>
        </p:blipFill>
        <p:spPr>
          <a:xfrm>
            <a:off x="8007932" y="2912946"/>
            <a:ext cx="3574468" cy="1763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hlinkClick r:id="rId8"/>
            <a:extLst>
              <a:ext uri="{FF2B5EF4-FFF2-40B4-BE49-F238E27FC236}">
                <a16:creationId xmlns:a16="http://schemas.microsoft.com/office/drawing/2014/main" id="{0B1A3F25-D5BB-2F4A-0288-9B384710297D}"/>
              </a:ext>
              <a:ext uri="{C183D7F6-B498-43B3-948B-1728B52AA6E4}">
                <adec:decorative xmlns:adec="http://schemas.microsoft.com/office/drawing/2017/decorative" val="1"/>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rcRect/>
          <a:stretch/>
        </p:blipFill>
        <p:spPr>
          <a:xfrm>
            <a:off x="7605338" y="4401676"/>
            <a:ext cx="1937879" cy="1652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78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F787-DB31-43C6-B763-C79539953922}"/>
              </a:ext>
            </a:extLst>
          </p:cNvPr>
          <p:cNvSpPr>
            <a:spLocks noGrp="1"/>
          </p:cNvSpPr>
          <p:nvPr>
            <p:ph type="title" idx="4294967295"/>
            <p:custDataLst>
              <p:tags r:id="rId1"/>
            </p:custDataLst>
          </p:nvPr>
        </p:nvSpPr>
        <p:spPr>
          <a:xfrm>
            <a:off x="285971" y="0"/>
            <a:ext cx="10785475" cy="718457"/>
          </a:xfrm>
        </p:spPr>
        <p:txBody>
          <a:bodyPr>
            <a:normAutofit/>
          </a:bodyPr>
          <a:lstStyle/>
          <a:p>
            <a:pPr algn="l" rtl="0"/>
            <a:r>
              <a:rPr lang="fr-ca" sz="2500" b="0" i="0" u="none" baseline="0" dirty="0">
                <a:solidFill>
                  <a:schemeClr val="bg1"/>
                </a:solidFill>
                <a:latin typeface="Poppins SemiBold"/>
                <a:ea typeface="Inter" panose="02000503000000020004" pitchFamily="2" charset="0"/>
                <a:cs typeface="Poppins SemiBold"/>
              </a:rPr>
              <a:t>En quoi consistent les modules d’apprentissage?​</a:t>
            </a:r>
          </a:p>
        </p:txBody>
      </p:sp>
      <p:sp>
        <p:nvSpPr>
          <p:cNvPr id="3" name="Text Placeholder 2">
            <a:extLst>
              <a:ext uri="{FF2B5EF4-FFF2-40B4-BE49-F238E27FC236}">
                <a16:creationId xmlns:a16="http://schemas.microsoft.com/office/drawing/2014/main" id="{01B7A644-B087-4339-86FE-8CE68E17DD65}"/>
              </a:ext>
            </a:extLst>
          </p:cNvPr>
          <p:cNvSpPr>
            <a:spLocks noGrp="1"/>
          </p:cNvSpPr>
          <p:nvPr>
            <p:ph idx="4294967295"/>
            <p:custDataLst>
              <p:tags r:id="rId2"/>
            </p:custDataLst>
          </p:nvPr>
        </p:nvSpPr>
        <p:spPr>
          <a:xfrm>
            <a:off x="388161" y="981076"/>
            <a:ext cx="11420337" cy="4819050"/>
          </a:xfrm>
        </p:spPr>
        <p:txBody>
          <a:bodyPr vert="horz" lIns="91440" tIns="45720" rIns="91440" bIns="45720" rtlCol="0" anchor="t">
            <a:normAutofit fontScale="92500"/>
          </a:bodyPr>
          <a:lstStyle/>
          <a:p>
            <a:pPr marL="380365" indent="-380365" algn="l" rtl="0">
              <a:lnSpc>
                <a:spcPct val="120000"/>
              </a:lnSpc>
              <a:spcBef>
                <a:spcPts val="0"/>
              </a:spcBef>
              <a:spcAft>
                <a:spcPts val="600"/>
              </a:spcAft>
              <a:buFont typeface="Arial"/>
            </a:pPr>
            <a:r>
              <a:rPr lang="fr-ca" sz="2800" b="0" i="0" u="none" baseline="0">
                <a:latin typeface="Arial"/>
                <a:cs typeface="Poppins"/>
              </a:rPr>
              <a:t>deux plans de leçon de 60 minutes du ministère de l’Éducation sur </a:t>
            </a:r>
            <a:r>
              <a:rPr lang="fr-ca" sz="2800" b="1" i="0" u="none" baseline="0">
                <a:latin typeface="Arial"/>
                <a:cs typeface="Poppins"/>
              </a:rPr>
              <a:t>la sécurité numérique </a:t>
            </a:r>
            <a:r>
              <a:rPr lang="fr-ca" sz="2800" i="0" u="none" baseline="0">
                <a:latin typeface="Arial"/>
                <a:cs typeface="Poppins"/>
              </a:rPr>
              <a:t>et</a:t>
            </a:r>
            <a:r>
              <a:rPr lang="fr-ca" sz="2800" b="1" i="0" u="none" baseline="0">
                <a:latin typeface="Arial"/>
                <a:cs typeface="Poppins"/>
              </a:rPr>
              <a:t> la santé liée à la consommation de substances;</a:t>
            </a:r>
            <a:endParaRPr lang="fr-ca" sz="2800" b="1">
              <a:latin typeface="Arial"/>
              <a:cs typeface="Poppins"/>
            </a:endParaRPr>
          </a:p>
          <a:p>
            <a:pPr marL="380365" indent="-380365" algn="l" rtl="0">
              <a:lnSpc>
                <a:spcPct val="120000"/>
              </a:lnSpc>
              <a:spcBef>
                <a:spcPts val="0"/>
              </a:spcBef>
              <a:buFont typeface="Arial"/>
            </a:pPr>
            <a:r>
              <a:rPr lang="fr-ca" sz="2800" b="0" i="0" u="none" baseline="0">
                <a:latin typeface="Arial"/>
                <a:cs typeface="Poppins"/>
              </a:rPr>
              <a:t>des ressources alignées sur le programme-cadre pour répondre aux contenus d’apprentissage du programme de Français et d’Éducation physique et santé, et soutenir un apprentissage cohérent en personne.</a:t>
            </a:r>
            <a:endParaRPr lang="fr-ca" sz="2800" b="1">
              <a:latin typeface="Arial"/>
              <a:cs typeface="Poppins"/>
            </a:endParaRPr>
          </a:p>
          <a:p>
            <a:pPr marL="0" indent="0" algn="l" rtl="0">
              <a:lnSpc>
                <a:spcPct val="120000"/>
              </a:lnSpc>
              <a:spcBef>
                <a:spcPts val="0"/>
              </a:spcBef>
              <a:buNone/>
            </a:pPr>
            <a:r>
              <a:rPr lang="fr-ca" sz="1800" b="0" i="0" u="none" baseline="0">
                <a:cs typeface="Poppins"/>
              </a:rPr>
              <a:t> </a:t>
            </a:r>
          </a:p>
          <a:p>
            <a:pPr marL="0" indent="0" algn="l" rtl="0">
              <a:lnSpc>
                <a:spcPct val="120000"/>
              </a:lnSpc>
              <a:spcBef>
                <a:spcPts val="0"/>
              </a:spcBef>
              <a:buNone/>
            </a:pPr>
            <a:r>
              <a:rPr lang="fr-ca" sz="2800" b="1" i="0" u="none" baseline="0">
                <a:solidFill>
                  <a:srgbClr val="40008D"/>
                </a:solidFill>
                <a:cs typeface="Arial"/>
              </a:rPr>
              <a:t>L’apprentissage est axé sur les connaissances factuelles et l’élaboration de stratégies pour aider à prendre des décisions saines et sécuritaires.</a:t>
            </a:r>
          </a:p>
          <a:p>
            <a:pPr marL="227965" indent="-227965" algn="l" rtl="0">
              <a:lnSpc>
                <a:spcPct val="120000"/>
              </a:lnSpc>
              <a:spcBef>
                <a:spcPts val="0"/>
              </a:spcBef>
            </a:pPr>
            <a:endParaRPr lang="fr-ca" sz="2400" b="1">
              <a:solidFill>
                <a:srgbClr val="40008D"/>
              </a:solidFill>
              <a:latin typeface="+mn-lt"/>
              <a:cs typeface="Poppins"/>
            </a:endParaRPr>
          </a:p>
          <a:p>
            <a:pPr marL="0" indent="0" algn="l" rtl="0">
              <a:lnSpc>
                <a:spcPct val="120000"/>
              </a:lnSpc>
              <a:spcBef>
                <a:spcPts val="0"/>
              </a:spcBef>
              <a:buNone/>
            </a:pPr>
            <a:endParaRPr lang="fr-ca" sz="2400">
              <a:solidFill>
                <a:srgbClr val="000000"/>
              </a:solidFill>
              <a:latin typeface="+mn-lt"/>
              <a:cs typeface="Poppins"/>
            </a:endParaRPr>
          </a:p>
          <a:p>
            <a:pPr marL="227965" indent="-227965" algn="l" rtl="0">
              <a:lnSpc>
                <a:spcPct val="120000"/>
              </a:lnSpc>
              <a:spcBef>
                <a:spcPts val="0"/>
              </a:spcBef>
            </a:pPr>
            <a:endParaRPr lang="fr-ca" sz="3150">
              <a:solidFill>
                <a:srgbClr val="000000"/>
              </a:solidFill>
              <a:cs typeface="Poppins"/>
            </a:endParaRPr>
          </a:p>
          <a:p>
            <a:pPr marL="227965" indent="-227965" algn="l" rtl="0">
              <a:lnSpc>
                <a:spcPct val="120000"/>
              </a:lnSpc>
              <a:spcBef>
                <a:spcPts val="0"/>
              </a:spcBef>
            </a:pPr>
            <a:endParaRPr lang="fr-ca" sz="2800" b="1">
              <a:solidFill>
                <a:srgbClr val="40008D"/>
              </a:solidFill>
              <a:cs typeface="Calibri"/>
            </a:endParaRPr>
          </a:p>
        </p:txBody>
      </p:sp>
    </p:spTree>
    <p:extLst>
      <p:ext uri="{BB962C8B-B14F-4D97-AF65-F5344CB8AC3E}">
        <p14:creationId xmlns:p14="http://schemas.microsoft.com/office/powerpoint/2010/main" val="73527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465F8-01E6-7254-E4DD-1C761D6C762C}"/>
              </a:ext>
            </a:extLst>
          </p:cNvPr>
          <p:cNvSpPr>
            <a:spLocks noGrp="1"/>
          </p:cNvSpPr>
          <p:nvPr>
            <p:ph type="title" idx="4294967295"/>
            <p:custDataLst>
              <p:tags r:id="rId1"/>
            </p:custDataLst>
          </p:nvPr>
        </p:nvSpPr>
        <p:spPr>
          <a:xfrm>
            <a:off x="273819" y="5862"/>
            <a:ext cx="11156950" cy="779463"/>
          </a:xfrm>
        </p:spPr>
        <p:txBody>
          <a:bodyPr>
            <a:normAutofit/>
          </a:bodyPr>
          <a:lstStyle/>
          <a:p>
            <a:pPr algn="l"/>
            <a:r>
              <a:rPr lang="fr-FR" sz="2500" noProof="0" dirty="0">
                <a:solidFill>
                  <a:schemeClr val="bg1"/>
                </a:solidFill>
                <a:latin typeface="Poppins SemiBold"/>
                <a:ea typeface="Inter" panose="02000503000000020004" pitchFamily="2" charset="0"/>
                <a:cs typeface="Poppins SemiBold"/>
              </a:rPr>
              <a:t>Médias numériques : </a:t>
            </a:r>
            <a:r>
              <a:rPr lang="fr-FR" sz="2500" b="0" noProof="0" dirty="0">
                <a:solidFill>
                  <a:schemeClr val="bg1"/>
                </a:solidFill>
                <a:latin typeface="Poppins" pitchFamily="2" charset="77"/>
                <a:ea typeface="Inter" panose="02000503000000020004" pitchFamily="2" charset="0"/>
                <a:cs typeface="Poppins" pitchFamily="2" charset="77"/>
              </a:rPr>
              <a:t>Des choix sécuritaires et sains</a:t>
            </a:r>
            <a:endParaRPr lang="fr-FR" sz="2500" b="0" noProof="0" dirty="0">
              <a:solidFill>
                <a:srgbClr val="000000"/>
              </a:solidFill>
              <a:latin typeface="Poppins" pitchFamily="2" charset="77"/>
              <a:ea typeface="Inter" panose="02000503000000020004" pitchFamily="2" charset="0"/>
              <a:cs typeface="Poppins" pitchFamily="2" charset="77"/>
            </a:endParaRPr>
          </a:p>
        </p:txBody>
      </p:sp>
      <p:sp>
        <p:nvSpPr>
          <p:cNvPr id="4" name="TextBox 3">
            <a:extLst>
              <a:ext uri="{FF2B5EF4-FFF2-40B4-BE49-F238E27FC236}">
                <a16:creationId xmlns:a16="http://schemas.microsoft.com/office/drawing/2014/main" id="{7C85774C-5512-5BE5-5378-C6791BD1E06C}"/>
              </a:ext>
            </a:extLst>
          </p:cNvPr>
          <p:cNvSpPr txBox="1"/>
          <p:nvPr>
            <p:custDataLst>
              <p:tags r:id="rId2"/>
            </p:custDataLst>
          </p:nvPr>
        </p:nvSpPr>
        <p:spPr>
          <a:xfrm>
            <a:off x="373394" y="975930"/>
            <a:ext cx="588356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000" b="1" noProof="0">
                <a:solidFill>
                  <a:srgbClr val="40008D"/>
                </a:solidFill>
              </a:rPr>
              <a:t>Contenus</a:t>
            </a:r>
            <a:r>
              <a:rPr lang="en-CA" sz="3000" b="1">
                <a:solidFill>
                  <a:srgbClr val="40008D"/>
                </a:solidFill>
              </a:rPr>
              <a:t> d’apprentissage</a:t>
            </a:r>
            <a:endParaRPr lang="en-US" sz="3000"/>
          </a:p>
        </p:txBody>
      </p:sp>
      <p:pic>
        <p:nvPicPr>
          <p:cNvPr id="9" name="Picture 8" descr="Les documents du curriculum">
            <a:extLst>
              <a:ext uri="{FF2B5EF4-FFF2-40B4-BE49-F238E27FC236}">
                <a16:creationId xmlns:a16="http://schemas.microsoft.com/office/drawing/2014/main" id="{53C7156D-8C39-B0BD-B5FE-897159ECB64C}"/>
              </a:ext>
            </a:extLst>
          </p:cNvPr>
          <p:cNvPicPr>
            <a:picLocks noChangeAspect="1"/>
          </p:cNvPicPr>
          <p:nvPr/>
        </p:nvPicPr>
        <p:blipFill>
          <a:blip r:embed="rId6"/>
          <a:stretch>
            <a:fillRect/>
          </a:stretch>
        </p:blipFill>
        <p:spPr>
          <a:xfrm>
            <a:off x="562236" y="1715413"/>
            <a:ext cx="1485117" cy="4011721"/>
          </a:xfrm>
          <a:prstGeom prst="rect">
            <a:avLst/>
          </a:prstGeom>
        </p:spPr>
      </p:pic>
      <p:sp>
        <p:nvSpPr>
          <p:cNvPr id="7" name="Text Placeholder 2">
            <a:extLst>
              <a:ext uri="{FF2B5EF4-FFF2-40B4-BE49-F238E27FC236}">
                <a16:creationId xmlns:a16="http://schemas.microsoft.com/office/drawing/2014/main" id="{802EA33E-8B2B-E3E7-D766-845F44B9CBA9}"/>
              </a:ext>
            </a:extLst>
          </p:cNvPr>
          <p:cNvSpPr txBox="1">
            <a:spLocks/>
          </p:cNvSpPr>
          <p:nvPr>
            <p:custDataLst>
              <p:tags r:id="rId3"/>
            </p:custDataLst>
          </p:nvPr>
        </p:nvSpPr>
        <p:spPr>
          <a:xfrm>
            <a:off x="2198931" y="1713157"/>
            <a:ext cx="7791867" cy="4472489"/>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Inter" panose="02000503000000020004" pitchFamily="2" charset="0"/>
                <a:ea typeface="Inter" panose="02000503000000020004"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00503000000020004" pitchFamily="2" charset="0"/>
                <a:ea typeface="Inter" panose="02000503000000020004"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00503000000020004" pitchFamily="2" charset="0"/>
                <a:ea typeface="Inter" panose="02000503000000020004"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a:solidFill>
                  <a:srgbClr val="40008D"/>
                </a:solidFill>
                <a:latin typeface="Arial"/>
                <a:cs typeface="Segoe UI"/>
              </a:rPr>
              <a:t>Français</a:t>
            </a:r>
            <a:endParaRPr lang="en-CA" sz="2600">
              <a:solidFill>
                <a:srgbClr val="40008D"/>
              </a:solidFill>
              <a:latin typeface="Arial"/>
              <a:cs typeface="Segoe UI"/>
            </a:endParaRPr>
          </a:p>
          <a:p>
            <a:pPr marL="227965" indent="-227965">
              <a:buNone/>
            </a:pPr>
            <a:r>
              <a:rPr lang="en-US" sz="2400" b="1">
                <a:solidFill>
                  <a:srgbClr val="333333"/>
                </a:solidFill>
                <a:latin typeface="Arial"/>
                <a:cs typeface="Segoe UI"/>
              </a:rPr>
              <a:t>A2.2 </a:t>
            </a:r>
            <a:r>
              <a:rPr lang="fr-CA" sz="2400">
                <a:solidFill>
                  <a:srgbClr val="333333"/>
                </a:solidFill>
                <a:latin typeface="Arial"/>
                <a:cs typeface="Segoe UI"/>
              </a:rPr>
              <a:t>démontrer sa compréhension de la navigation </a:t>
            </a:r>
            <a:r>
              <a:rPr lang="fr-CA" sz="2400" b="1">
                <a:solidFill>
                  <a:srgbClr val="333333"/>
                </a:solidFill>
                <a:latin typeface="Arial"/>
                <a:cs typeface="Segoe UI"/>
              </a:rPr>
              <a:t>sécuritaire</a:t>
            </a:r>
            <a:r>
              <a:rPr lang="fr-CA" sz="2400">
                <a:solidFill>
                  <a:srgbClr val="333333"/>
                </a:solidFill>
                <a:latin typeface="Arial"/>
                <a:cs typeface="Segoe UI"/>
              </a:rPr>
              <a:t> dans des environnements en ligne, des façons de gérer sa </a:t>
            </a:r>
            <a:r>
              <a:rPr lang="fr-CA" sz="2400" b="1">
                <a:solidFill>
                  <a:srgbClr val="333333"/>
                </a:solidFill>
                <a:latin typeface="Arial"/>
                <a:cs typeface="Segoe UI"/>
              </a:rPr>
              <a:t>vie privée </a:t>
            </a:r>
            <a:r>
              <a:rPr lang="fr-CA" sz="2400">
                <a:solidFill>
                  <a:srgbClr val="333333"/>
                </a:solidFill>
                <a:latin typeface="Arial"/>
                <a:cs typeface="Segoe UI"/>
              </a:rPr>
              <a:t>et ses données personnelles, et d’interagir avec les autres d’une manière qui contribue à son </a:t>
            </a:r>
            <a:r>
              <a:rPr lang="fr-CA" sz="2400" b="1">
                <a:solidFill>
                  <a:srgbClr val="333333"/>
                </a:solidFill>
                <a:latin typeface="Arial"/>
                <a:cs typeface="Segoe UI"/>
              </a:rPr>
              <a:t>bien-être</a:t>
            </a:r>
            <a:r>
              <a:rPr lang="fr-CA" sz="2400">
                <a:solidFill>
                  <a:srgbClr val="333333"/>
                </a:solidFill>
                <a:latin typeface="Arial"/>
                <a:cs typeface="Segoe UI"/>
              </a:rPr>
              <a:t> et à celui des autres, y compris l’obtention d’une autorisation appropriée</a:t>
            </a:r>
            <a:r>
              <a:rPr lang="en-US" sz="2400">
                <a:solidFill>
                  <a:srgbClr val="333333"/>
                </a:solidFill>
                <a:latin typeface="Arial"/>
                <a:cs typeface="Segoe UI"/>
              </a:rPr>
              <a:t>.</a:t>
            </a:r>
            <a:r>
              <a:rPr lang="en-CA" sz="2400" i="1">
                <a:solidFill>
                  <a:srgbClr val="333333"/>
                </a:solidFill>
                <a:latin typeface="Arial"/>
                <a:cs typeface="Segoe UI"/>
              </a:rPr>
              <a:t> </a:t>
            </a:r>
            <a:endParaRPr lang="en-US"/>
          </a:p>
          <a:p>
            <a:pPr marL="227965" indent="-227965">
              <a:buNone/>
            </a:pPr>
            <a:r>
              <a:rPr lang="fr-FR" sz="2600" b="1" noProof="0" dirty="0">
                <a:solidFill>
                  <a:srgbClr val="40008D"/>
                </a:solidFill>
                <a:latin typeface="Arial"/>
                <a:cs typeface="Segoe UI"/>
              </a:rPr>
              <a:t>Éducation</a:t>
            </a:r>
            <a:r>
              <a:rPr lang="en-CA" sz="2600" b="1" dirty="0">
                <a:solidFill>
                  <a:srgbClr val="40008D"/>
                </a:solidFill>
                <a:latin typeface="Arial"/>
                <a:cs typeface="Segoe UI"/>
              </a:rPr>
              <a:t> physique et santé</a:t>
            </a:r>
            <a:endParaRPr lang="en-US" sz="2600" dirty="0">
              <a:solidFill>
                <a:srgbClr val="40008D"/>
              </a:solidFill>
            </a:endParaRPr>
          </a:p>
          <a:p>
            <a:pPr marL="227965" indent="-227965">
              <a:buNone/>
            </a:pPr>
            <a:r>
              <a:rPr lang="en-CA" sz="2400" b="1" dirty="0">
                <a:solidFill>
                  <a:srgbClr val="333333"/>
                </a:solidFill>
                <a:latin typeface="Arial"/>
                <a:cs typeface="Segoe UI"/>
              </a:rPr>
              <a:t>D2.3 </a:t>
            </a:r>
            <a:r>
              <a:rPr lang="fr-CA" sz="2400" dirty="0">
                <a:solidFill>
                  <a:srgbClr val="333333"/>
                </a:solidFill>
                <a:latin typeface="Arial"/>
                <a:cs typeface="Segoe UI"/>
              </a:rPr>
              <a:t>utiliser des </a:t>
            </a:r>
            <a:r>
              <a:rPr lang="fr-CA" sz="2400" b="1" dirty="0">
                <a:solidFill>
                  <a:srgbClr val="333333"/>
                </a:solidFill>
                <a:latin typeface="Arial"/>
                <a:cs typeface="Segoe UI"/>
              </a:rPr>
              <a:t>habiletés </a:t>
            </a:r>
            <a:r>
              <a:rPr lang="fr-CA" sz="2400" b="1" dirty="0" err="1">
                <a:solidFill>
                  <a:srgbClr val="333333"/>
                </a:solidFill>
                <a:latin typeface="Arial"/>
                <a:cs typeface="Segoe UI"/>
              </a:rPr>
              <a:t>socioémotionnelles</a:t>
            </a:r>
            <a:r>
              <a:rPr lang="fr-CA" sz="2400" dirty="0">
                <a:solidFill>
                  <a:srgbClr val="333333"/>
                </a:solidFill>
                <a:latin typeface="Arial"/>
                <a:cs typeface="Segoe UI"/>
              </a:rPr>
              <a:t> pour promouvoir des </a:t>
            </a:r>
            <a:r>
              <a:rPr lang="fr-CA" sz="2400" b="1" dirty="0">
                <a:solidFill>
                  <a:srgbClr val="333333"/>
                </a:solidFill>
                <a:latin typeface="Arial"/>
                <a:cs typeface="Segoe UI"/>
              </a:rPr>
              <a:t>interactions positives</a:t>
            </a:r>
            <a:r>
              <a:rPr lang="fr-CA" sz="2400" dirty="0">
                <a:solidFill>
                  <a:srgbClr val="333333"/>
                </a:solidFill>
                <a:latin typeface="Arial"/>
                <a:cs typeface="Segoe UI"/>
              </a:rPr>
              <a:t> et gérer des conflits dans des situations sociales, en personne ou en ligne.</a:t>
            </a:r>
            <a:endParaRPr lang="en-US" sz="2400" dirty="0"/>
          </a:p>
          <a:p>
            <a:pPr marL="0" indent="0">
              <a:lnSpc>
                <a:spcPct val="100000"/>
              </a:lnSpc>
              <a:spcBef>
                <a:spcPts val="0"/>
              </a:spcBef>
              <a:spcAft>
                <a:spcPts val="1200"/>
              </a:spcAft>
              <a:buNone/>
            </a:pPr>
            <a:r>
              <a:rPr lang="en-CA" sz="2000" dirty="0">
                <a:solidFill>
                  <a:srgbClr val="333333"/>
                </a:solidFill>
                <a:latin typeface="Arial"/>
                <a:cs typeface="Segoe UI"/>
              </a:rPr>
              <a:t> </a:t>
            </a:r>
            <a:endParaRPr lang="en-CA" sz="2000" dirty="0">
              <a:latin typeface="Arial"/>
              <a:cs typeface="Arial"/>
            </a:endParaRPr>
          </a:p>
        </p:txBody>
      </p:sp>
    </p:spTree>
    <p:extLst>
      <p:ext uri="{BB962C8B-B14F-4D97-AF65-F5344CB8AC3E}">
        <p14:creationId xmlns:p14="http://schemas.microsoft.com/office/powerpoint/2010/main" val="227941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D9855-D911-8D1F-F3C1-BAC8CC364C0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EFB8470-7177-AFCC-ABDF-F16607D19D58}"/>
              </a:ext>
            </a:extLst>
          </p:cNvPr>
          <p:cNvSpPr txBox="1">
            <a:spLocks noGrp="1"/>
          </p:cNvSpPr>
          <p:nvPr>
            <p:ph type="title" idx="4294967295"/>
            <p:custDataLst>
              <p:tags r:id="rId1"/>
            </p:custDataLst>
          </p:nvPr>
        </p:nvSpPr>
        <p:spPr>
          <a:xfrm>
            <a:off x="175846" y="-95784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200">
                <a:solidFill>
                  <a:schemeClr val="bg1"/>
                </a:solidFill>
                <a:latin typeface="Poppins SemiBold"/>
                <a:ea typeface="Inter" panose="02000503000000020004" pitchFamily="2" charset="0"/>
                <a:cs typeface="Calibri"/>
              </a:rPr>
              <a:t>Médias</a:t>
            </a:r>
            <a:r>
              <a:rPr kumimoji="0" lang="fr-ca" sz="3200" b="1" i="0" u="none" strike="noStrike" kern="0" cap="none" spc="0" normalizeH="0" baseline="0">
                <a:ln>
                  <a:noFill/>
                </a:ln>
                <a:solidFill>
                  <a:schemeClr val="bg1"/>
                </a:solidFill>
                <a:effectLst/>
                <a:uLnTx/>
                <a:uFillTx/>
                <a:latin typeface="Poppins SemiBold"/>
                <a:ea typeface="Inter" panose="02000503000000020004" pitchFamily="2" charset="0"/>
                <a:cs typeface="Calibri"/>
              </a:rPr>
              <a:t> numériques : des choix sécuritaires et sains - 2</a:t>
            </a:r>
            <a:endParaRPr kumimoji="0" lang="fr-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sp>
        <p:nvSpPr>
          <p:cNvPr id="2" name="Title 1">
            <a:extLst>
              <a:ext uri="{FF2B5EF4-FFF2-40B4-BE49-F238E27FC236}">
                <a16:creationId xmlns:a16="http://schemas.microsoft.com/office/drawing/2014/main" id="{2A45FDDE-8787-AE99-F079-B13C1D4570D8}"/>
              </a:ext>
            </a:extLst>
          </p:cNvPr>
          <p:cNvSpPr>
            <a:spLocks/>
          </p:cNvSpPr>
          <p:nvPr>
            <p:custDataLst>
              <p:tags r:id="rId2"/>
            </p:custDataLst>
          </p:nvPr>
        </p:nvSpPr>
        <p:spPr>
          <a:xfrm>
            <a:off x="273820" y="5862"/>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l" rtl="0">
              <a:defRPr/>
            </a:pPr>
            <a:r>
              <a:rPr lang="fr-ca" sz="2500" b="1" i="0" u="none" kern="0" baseline="0" dirty="0">
                <a:solidFill>
                  <a:schemeClr val="bg1"/>
                </a:solidFill>
                <a:latin typeface="Poppins SemiBold"/>
                <a:ea typeface="Inter" panose="02000503000000020004" pitchFamily="2" charset="0"/>
                <a:cs typeface="Poppins SemiBold"/>
              </a:rPr>
              <a:t>Médias numériques</a:t>
            </a:r>
            <a:r>
              <a:rPr kumimoji="0" lang="fr-ca" sz="2500" b="0" i="0" u="none" strike="noStrike" kern="0" cap="none" spc="0" normalizeH="0" baseline="0" dirty="0">
                <a:ln>
                  <a:noFill/>
                </a:ln>
                <a:solidFill>
                  <a:schemeClr val="bg1"/>
                </a:solidFill>
                <a:effectLst/>
                <a:uLnTx/>
                <a:uFillTx/>
                <a:latin typeface="Poppins SemiBold"/>
                <a:ea typeface="Inter" panose="02000503000000020004" pitchFamily="2" charset="0"/>
                <a:cs typeface="Poppins SemiBold"/>
              </a:rPr>
              <a:t> </a:t>
            </a:r>
            <a:r>
              <a:rPr kumimoji="0" lang="fr-ca" sz="2500" u="none" strike="noStrike" kern="0" cap="none" spc="0" normalizeH="0" baseline="0" dirty="0">
                <a:ln>
                  <a:noFill/>
                </a:ln>
                <a:solidFill>
                  <a:schemeClr val="bg1"/>
                </a:solidFill>
                <a:effectLst/>
                <a:uLnTx/>
                <a:uFillTx/>
                <a:latin typeface="Poppins" pitchFamily="2" charset="77"/>
                <a:ea typeface="Inter" panose="02000503000000020004" pitchFamily="2" charset="0"/>
                <a:cs typeface="Poppins" pitchFamily="2" charset="77"/>
              </a:rPr>
              <a:t>: D</a:t>
            </a:r>
            <a:r>
              <a:rPr lang="fr-ca" sz="2500" u="none" kern="0" baseline="0" dirty="0">
                <a:solidFill>
                  <a:schemeClr val="bg1"/>
                </a:solidFill>
                <a:latin typeface="Poppins" pitchFamily="2" charset="77"/>
                <a:ea typeface="Inter" panose="02000503000000020004" pitchFamily="2" charset="0"/>
                <a:cs typeface="Poppins" pitchFamily="2" charset="77"/>
              </a:rPr>
              <a:t>es choix sécuritaires </a:t>
            </a:r>
            <a:r>
              <a:rPr kumimoji="0" lang="fr-ca" sz="2500" u="none" strike="noStrike" kern="0" cap="none" spc="0" normalizeH="0" baseline="0" dirty="0">
                <a:ln>
                  <a:noFill/>
                </a:ln>
                <a:solidFill>
                  <a:schemeClr val="bg1"/>
                </a:solidFill>
                <a:effectLst/>
                <a:uLnTx/>
                <a:uFillTx/>
                <a:latin typeface="Poppins" pitchFamily="2" charset="77"/>
                <a:ea typeface="Inter" panose="02000503000000020004" pitchFamily="2" charset="0"/>
                <a:cs typeface="Poppins" pitchFamily="2" charset="77"/>
              </a:rPr>
              <a:t>et </a:t>
            </a:r>
            <a:r>
              <a:rPr lang="fr-ca" sz="2500" u="none" kern="0" baseline="0" dirty="0">
                <a:solidFill>
                  <a:schemeClr val="bg1"/>
                </a:solidFill>
                <a:latin typeface="Poppins" pitchFamily="2" charset="77"/>
                <a:ea typeface="Inter" panose="02000503000000020004" pitchFamily="2" charset="0"/>
                <a:cs typeface="Poppins" pitchFamily="2" charset="77"/>
              </a:rPr>
              <a:t>sains</a:t>
            </a:r>
            <a:endParaRPr lang="fr-ca" sz="2500" kern="0" dirty="0">
              <a:solidFill>
                <a:schemeClr val="bg1"/>
              </a:solidFill>
              <a:latin typeface="Poppins" pitchFamily="2" charset="77"/>
              <a:ea typeface="Inter" panose="02000503000000020004" pitchFamily="2" charset="0"/>
              <a:cs typeface="Poppins" pitchFamily="2" charset="77"/>
            </a:endParaRPr>
          </a:p>
        </p:txBody>
      </p:sp>
      <p:sp>
        <p:nvSpPr>
          <p:cNvPr id="6" name="TextBox 5">
            <a:extLst>
              <a:ext uri="{FF2B5EF4-FFF2-40B4-BE49-F238E27FC236}">
                <a16:creationId xmlns:a16="http://schemas.microsoft.com/office/drawing/2014/main" id="{52F321C1-9753-AAA0-C9EF-571CCD52483F}"/>
              </a:ext>
            </a:extLst>
          </p:cNvPr>
          <p:cNvSpPr txBox="1"/>
          <p:nvPr>
            <p:custDataLst>
              <p:tags r:id="rId3"/>
            </p:custDataLst>
          </p:nvPr>
        </p:nvSpPr>
        <p:spPr>
          <a:xfrm>
            <a:off x="394869" y="988298"/>
            <a:ext cx="11391468"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fr-ca" sz="3000" b="1" i="0" u="none" baseline="0">
                <a:solidFill>
                  <a:srgbClr val="40008D"/>
                </a:solidFill>
                <a:ea typeface="Calibri"/>
                <a:cs typeface="Arial"/>
              </a:rPr>
              <a:t>Objectifs d’apprentissage </a:t>
            </a:r>
            <a:endParaRPr lang="fr-ca" sz="3000">
              <a:solidFill>
                <a:srgbClr val="40008D"/>
              </a:solidFill>
              <a:ea typeface="Calibri"/>
              <a:cs typeface="Arial"/>
            </a:endParaRPr>
          </a:p>
          <a:p>
            <a:endParaRPr lang="fr-ca" sz="2800" b="1">
              <a:solidFill>
                <a:srgbClr val="40008D"/>
              </a:solidFill>
              <a:latin typeface="Arial"/>
              <a:ea typeface="Calibri"/>
              <a:cs typeface="Arial"/>
            </a:endParaRPr>
          </a:p>
          <a:p>
            <a:pPr marL="457200" indent="-457200">
              <a:buFont typeface="Arial"/>
              <a:buChar char="•"/>
            </a:pPr>
            <a:r>
              <a:rPr lang="fr-CA" sz="2800">
                <a:solidFill>
                  <a:srgbClr val="333333"/>
                </a:solidFill>
                <a:ea typeface="Verdana"/>
                <a:cs typeface="Segoe UI"/>
              </a:rPr>
              <a:t>Déterminer les pratiques qui peuvent nous aider à naviguer en toute sécurité et à contribuer positivement aux environnements en ligne.</a:t>
            </a:r>
          </a:p>
          <a:p>
            <a:pPr marL="457200" indent="-457200" algn="l" rtl="0">
              <a:buFont typeface="Arial"/>
              <a:buChar char="•"/>
            </a:pPr>
            <a:endParaRPr lang="fr-ca" sz="2800" b="0" i="0" u="none" baseline="0">
              <a:solidFill>
                <a:srgbClr val="333333"/>
              </a:solidFill>
              <a:latin typeface="Arial"/>
              <a:ea typeface="Verdana"/>
              <a:cs typeface="Segoe UI"/>
            </a:endParaRPr>
          </a:p>
          <a:p>
            <a:pPr marL="457200" indent="-457200" algn="l" rtl="0">
              <a:buFont typeface="Arial"/>
              <a:buChar char="•"/>
            </a:pPr>
            <a:r>
              <a:rPr lang="fr-ca" sz="2800" b="0" i="0" u="none" baseline="0">
                <a:solidFill>
                  <a:srgbClr val="333333"/>
                </a:solidFill>
                <a:latin typeface="Arial"/>
                <a:ea typeface="Verdana"/>
                <a:cs typeface="Segoe UI"/>
              </a:rPr>
              <a:t>Décrire des habitudes positives en matière de médias numériques qui protègent notre vie privée et favorisent notre bien-être et celui des autres. </a:t>
            </a:r>
            <a:br>
              <a:rPr lang="fr-ca" sz="2800">
                <a:solidFill>
                  <a:srgbClr val="333333"/>
                </a:solidFill>
                <a:latin typeface="Arial"/>
                <a:ea typeface="Verdana"/>
                <a:cs typeface="Segoe UI"/>
              </a:rPr>
            </a:br>
            <a:endParaRPr lang="fr-ca">
              <a:solidFill>
                <a:srgbClr val="000000"/>
              </a:solidFill>
              <a:latin typeface="Arial"/>
              <a:ea typeface="Verdana"/>
              <a:cs typeface="Arial"/>
            </a:endParaRPr>
          </a:p>
          <a:p>
            <a:pPr marL="457200" indent="-457200" algn="l" rtl="0">
              <a:buFont typeface="Arial"/>
              <a:buChar char="•"/>
            </a:pPr>
            <a:r>
              <a:rPr lang="fr-ca" sz="2800" b="0" i="0" u="none" baseline="0">
                <a:solidFill>
                  <a:srgbClr val="333333"/>
                </a:solidFill>
                <a:latin typeface="Arial"/>
                <a:ea typeface="Verdana"/>
                <a:cs typeface="Segoe UI"/>
              </a:rPr>
              <a:t>Faire des choix éclairés et sains en matière de médias numériques qui conviennent le mieux à chacun d’entre nous.</a:t>
            </a:r>
            <a:endParaRPr lang="fr-ca" sz="2800" b="1" i="1">
              <a:solidFill>
                <a:srgbClr val="40008D"/>
              </a:solidFill>
              <a:ea typeface="Calibri"/>
              <a:cs typeface="Arial"/>
            </a:endParaRPr>
          </a:p>
          <a:p>
            <a:endParaRPr lang="fr-ca">
              <a:solidFill>
                <a:srgbClr val="000000"/>
              </a:solidFill>
              <a:ea typeface="Calibri"/>
              <a:cs typeface="Calibri"/>
            </a:endParaRPr>
          </a:p>
        </p:txBody>
      </p:sp>
    </p:spTree>
    <p:extLst>
      <p:ext uri="{BB962C8B-B14F-4D97-AF65-F5344CB8AC3E}">
        <p14:creationId xmlns:p14="http://schemas.microsoft.com/office/powerpoint/2010/main" val="93666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4" name="Title 1">
            <a:extLst>
              <a:ext uri="{FF2B5EF4-FFF2-40B4-BE49-F238E27FC236}">
                <a16:creationId xmlns:a16="http://schemas.microsoft.com/office/drawing/2014/main" id="{A1D2AC42-2C1C-4665-C506-3AA1E96C1D28}"/>
              </a:ext>
            </a:extLst>
          </p:cNvPr>
          <p:cNvSpPr txBox="1">
            <a:spLocks noGrp="1"/>
          </p:cNvSpPr>
          <p:nvPr>
            <p:ph type="title" idx="4294967295"/>
            <p:custDataLst>
              <p:tags r:id="rId1"/>
            </p:custDataLst>
          </p:nvPr>
        </p:nvSpPr>
        <p:spPr>
          <a:xfrm>
            <a:off x="175846" y="-95784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200">
                <a:solidFill>
                  <a:schemeClr val="bg1"/>
                </a:solidFill>
                <a:latin typeface="Poppins SemiBold"/>
                <a:ea typeface="Inter" panose="02000503000000020004" pitchFamily="2" charset="0"/>
                <a:cs typeface="Calibri"/>
              </a:rPr>
              <a:t>Médias</a:t>
            </a:r>
            <a:r>
              <a:rPr kumimoji="0" lang="fr-ca" sz="3200" b="1" i="0" u="none" strike="noStrike" kern="0" cap="none" spc="0" normalizeH="0" baseline="0">
                <a:ln>
                  <a:noFill/>
                </a:ln>
                <a:solidFill>
                  <a:schemeClr val="bg1"/>
                </a:solidFill>
                <a:effectLst/>
                <a:uLnTx/>
                <a:uFillTx/>
                <a:latin typeface="Poppins SemiBold"/>
                <a:ea typeface="Inter" panose="02000503000000020004" pitchFamily="2" charset="0"/>
                <a:cs typeface="Calibri"/>
              </a:rPr>
              <a:t> numériques : Des choix sécuritaires et sains - 3</a:t>
            </a:r>
            <a:endParaRPr kumimoji="0" lang="fr-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sp>
        <p:nvSpPr>
          <p:cNvPr id="6" name="Title 1">
            <a:extLst>
              <a:ext uri="{FF2B5EF4-FFF2-40B4-BE49-F238E27FC236}">
                <a16:creationId xmlns:a16="http://schemas.microsoft.com/office/drawing/2014/main" id="{7F08B9B5-1D83-9BA0-D0DF-1B888123A587}"/>
              </a:ext>
            </a:extLst>
          </p:cNvPr>
          <p:cNvSpPr>
            <a:spLocks/>
          </p:cNvSpPr>
          <p:nvPr>
            <p:custDataLst>
              <p:tags r:id="rId2"/>
            </p:custDataLst>
          </p:nvPr>
        </p:nvSpPr>
        <p:spPr>
          <a:xfrm>
            <a:off x="273820" y="5862"/>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l" rtl="0">
              <a:defRPr/>
            </a:pPr>
            <a:r>
              <a:rPr lang="fr-ca" sz="2500" b="1" i="0" u="none" kern="0" baseline="0" dirty="0">
                <a:solidFill>
                  <a:schemeClr val="bg1"/>
                </a:solidFill>
                <a:latin typeface="Poppins SemiBold"/>
                <a:ea typeface="Inter" panose="02000503000000020004" pitchFamily="2" charset="0"/>
                <a:cs typeface="Poppins SemiBold"/>
              </a:rPr>
              <a:t>Médias numériques</a:t>
            </a:r>
            <a:r>
              <a:rPr kumimoji="0" lang="fr-ca" sz="2500" b="0" i="0" u="none" strike="noStrike" kern="0" cap="none" spc="0" normalizeH="0" baseline="0" dirty="0">
                <a:ln>
                  <a:noFill/>
                </a:ln>
                <a:solidFill>
                  <a:schemeClr val="bg1"/>
                </a:solidFill>
                <a:effectLst/>
                <a:uLnTx/>
                <a:uFillTx/>
                <a:latin typeface="Poppins SemiBold"/>
                <a:ea typeface="Inter" panose="02000503000000020004" pitchFamily="2" charset="0"/>
                <a:cs typeface="Poppins SemiBold"/>
              </a:rPr>
              <a:t> </a:t>
            </a:r>
            <a:r>
              <a:rPr kumimoji="0" lang="fr-ca" sz="2500" u="none" strike="noStrike" kern="0" cap="none" spc="0" normalizeH="0" baseline="0" dirty="0">
                <a:ln>
                  <a:noFill/>
                </a:ln>
                <a:solidFill>
                  <a:schemeClr val="bg1"/>
                </a:solidFill>
                <a:effectLst/>
                <a:uLnTx/>
                <a:uFillTx/>
                <a:latin typeface="Poppins" pitchFamily="2" charset="77"/>
                <a:ea typeface="Inter" panose="02000503000000020004" pitchFamily="2" charset="0"/>
                <a:cs typeface="Poppins" pitchFamily="2" charset="77"/>
              </a:rPr>
              <a:t>: D</a:t>
            </a:r>
            <a:r>
              <a:rPr lang="fr-ca" sz="2500" u="none" kern="0" baseline="0" dirty="0">
                <a:solidFill>
                  <a:schemeClr val="bg1"/>
                </a:solidFill>
                <a:latin typeface="Poppins" pitchFamily="2" charset="77"/>
                <a:ea typeface="Inter" panose="02000503000000020004" pitchFamily="2" charset="0"/>
                <a:cs typeface="Poppins" pitchFamily="2" charset="77"/>
              </a:rPr>
              <a:t>es choix sécuritaires </a:t>
            </a:r>
            <a:r>
              <a:rPr kumimoji="0" lang="fr-ca" sz="2500" u="none" strike="noStrike" kern="0" cap="none" spc="0" normalizeH="0" baseline="0" dirty="0">
                <a:ln>
                  <a:noFill/>
                </a:ln>
                <a:solidFill>
                  <a:schemeClr val="bg1"/>
                </a:solidFill>
                <a:effectLst/>
                <a:uLnTx/>
                <a:uFillTx/>
                <a:latin typeface="Poppins" pitchFamily="2" charset="77"/>
                <a:ea typeface="Inter" panose="02000503000000020004" pitchFamily="2" charset="0"/>
                <a:cs typeface="Poppins" pitchFamily="2" charset="77"/>
              </a:rPr>
              <a:t>et </a:t>
            </a:r>
            <a:r>
              <a:rPr lang="fr-ca" sz="2500" u="none" kern="0" baseline="0" dirty="0">
                <a:solidFill>
                  <a:schemeClr val="bg1"/>
                </a:solidFill>
                <a:latin typeface="Poppins" pitchFamily="2" charset="77"/>
                <a:ea typeface="Inter" panose="02000503000000020004" pitchFamily="2" charset="0"/>
                <a:cs typeface="Poppins" pitchFamily="2" charset="77"/>
              </a:rPr>
              <a:t>sains</a:t>
            </a:r>
            <a:endParaRPr lang="fr-ca" sz="2500" kern="0" dirty="0">
              <a:solidFill>
                <a:schemeClr val="bg1"/>
              </a:solidFill>
              <a:latin typeface="Poppins" pitchFamily="2" charset="77"/>
              <a:ea typeface="Inter" panose="02000503000000020004" pitchFamily="2" charset="0"/>
              <a:cs typeface="Poppins" pitchFamily="2" charset="77"/>
            </a:endParaRPr>
          </a:p>
        </p:txBody>
      </p:sp>
      <p:sp>
        <p:nvSpPr>
          <p:cNvPr id="2" name="TextBox 1">
            <a:extLst>
              <a:ext uri="{FF2B5EF4-FFF2-40B4-BE49-F238E27FC236}">
                <a16:creationId xmlns:a16="http://schemas.microsoft.com/office/drawing/2014/main" id="{BB83B9A4-9BE3-60E4-593F-27EA41490AC0}"/>
              </a:ext>
            </a:extLst>
          </p:cNvPr>
          <p:cNvSpPr txBox="1"/>
          <p:nvPr>
            <p:custDataLst>
              <p:tags r:id="rId3"/>
            </p:custDataLst>
          </p:nvPr>
        </p:nvSpPr>
        <p:spPr>
          <a:xfrm>
            <a:off x="372035" y="990600"/>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fr-ca" sz="3000" b="1" i="0" u="none" baseline="0">
                <a:solidFill>
                  <a:srgbClr val="40008D"/>
                </a:solidFill>
              </a:rPr>
              <a:t>Plan de </a:t>
            </a:r>
            <a:r>
              <a:rPr lang="fr-ca" sz="3000" b="1">
                <a:solidFill>
                  <a:srgbClr val="40008D"/>
                </a:solidFill>
              </a:rPr>
              <a:t>leçon</a:t>
            </a:r>
            <a:endParaRPr lang="fr-ca" sz="3000">
              <a:solidFill>
                <a:srgbClr val="40008D"/>
              </a:solidFill>
              <a:cs typeface="Arial"/>
            </a:endParaRPr>
          </a:p>
        </p:txBody>
      </p:sp>
      <p:graphicFrame>
        <p:nvGraphicFramePr>
          <p:cNvPr id="5" name="Table 4">
            <a:extLst>
              <a:ext uri="{FF2B5EF4-FFF2-40B4-BE49-F238E27FC236}">
                <a16:creationId xmlns:a16="http://schemas.microsoft.com/office/drawing/2014/main" id="{080A1ACC-6D46-58A1-985B-100AB8239A0B}"/>
              </a:ext>
            </a:extLst>
          </p:cNvPr>
          <p:cNvGraphicFramePr>
            <a:graphicFrameLocks noGrp="1"/>
          </p:cNvGraphicFramePr>
          <p:nvPr>
            <p:custDataLst>
              <p:tags r:id="rId4"/>
            </p:custDataLst>
            <p:extLst>
              <p:ext uri="{D42A27DB-BD31-4B8C-83A1-F6EECF244321}">
                <p14:modId xmlns:p14="http://schemas.microsoft.com/office/powerpoint/2010/main" val="4210207978"/>
              </p:ext>
            </p:extLst>
          </p:nvPr>
        </p:nvGraphicFramePr>
        <p:xfrm>
          <a:off x="304800" y="1714819"/>
          <a:ext cx="11480637" cy="4289009"/>
        </p:xfrm>
        <a:graphic>
          <a:graphicData uri="http://schemas.openxmlformats.org/drawingml/2006/table">
            <a:tbl>
              <a:tblPr firstRow="1" bandRow="1">
                <a:tableStyleId>{5C22544A-7EE6-4342-B048-85BDC9FD1C3A}</a:tableStyleId>
              </a:tblPr>
              <a:tblGrid>
                <a:gridCol w="3826879">
                  <a:extLst>
                    <a:ext uri="{9D8B030D-6E8A-4147-A177-3AD203B41FA5}">
                      <a16:colId xmlns:a16="http://schemas.microsoft.com/office/drawing/2014/main" val="3638239465"/>
                    </a:ext>
                  </a:extLst>
                </a:gridCol>
                <a:gridCol w="3826879">
                  <a:extLst>
                    <a:ext uri="{9D8B030D-6E8A-4147-A177-3AD203B41FA5}">
                      <a16:colId xmlns:a16="http://schemas.microsoft.com/office/drawing/2014/main" val="638401268"/>
                    </a:ext>
                  </a:extLst>
                </a:gridCol>
                <a:gridCol w="3826879">
                  <a:extLst>
                    <a:ext uri="{9D8B030D-6E8A-4147-A177-3AD203B41FA5}">
                      <a16:colId xmlns:a16="http://schemas.microsoft.com/office/drawing/2014/main" val="1737132610"/>
                    </a:ext>
                  </a:extLst>
                </a:gridCol>
              </a:tblGrid>
              <a:tr h="763489">
                <a:tc>
                  <a:txBody>
                    <a:bodyPr/>
                    <a:lstStyle/>
                    <a:p>
                      <a:pPr algn="ctr" rtl="0">
                        <a:spcBef>
                          <a:spcPts val="800"/>
                        </a:spcBef>
                      </a:pPr>
                      <a:r>
                        <a:rPr lang="fr-ca" sz="2800" b="0" i="0" u="none" baseline="0">
                          <a:latin typeface="Raleway SemiBold"/>
                          <a:ea typeface="Raleway SemiBold"/>
                          <a:cs typeface="Raleway SemiBold"/>
                        </a:rPr>
                        <a:t>Mise en situation</a:t>
                      </a:r>
                    </a:p>
                  </a:txBody>
                  <a:tcPr anchor="ctr">
                    <a:solidFill>
                      <a:srgbClr val="40008D"/>
                    </a:solidFill>
                  </a:tcPr>
                </a:tc>
                <a:tc>
                  <a:txBody>
                    <a:bodyPr/>
                    <a:lstStyle/>
                    <a:p>
                      <a:pPr algn="ctr" rtl="0">
                        <a:spcBef>
                          <a:spcPts val="800"/>
                        </a:spcBef>
                      </a:pPr>
                      <a:r>
                        <a:rPr lang="fr-ca" sz="2800" b="0" i="0" u="none" baseline="0">
                          <a:latin typeface="Raleway SemiBold"/>
                          <a:ea typeface="Raleway SemiBold"/>
                          <a:cs typeface="Raleway SemiBold"/>
                        </a:rPr>
                        <a:t>Apprentissage</a:t>
                      </a:r>
                    </a:p>
                  </a:txBody>
                  <a:tcPr anchor="ctr">
                    <a:solidFill>
                      <a:srgbClr val="40008D"/>
                    </a:solidFill>
                  </a:tcPr>
                </a:tc>
                <a:tc>
                  <a:txBody>
                    <a:bodyPr/>
                    <a:lstStyle/>
                    <a:p>
                      <a:pPr algn="ctr" rtl="0">
                        <a:spcBef>
                          <a:spcPts val="800"/>
                        </a:spcBef>
                      </a:pPr>
                      <a:r>
                        <a:rPr lang="fr-ca" sz="2800" b="0" i="0" u="none" baseline="0">
                          <a:latin typeface="Raleway SemiBold"/>
                          <a:ea typeface="Raleway SemiBold"/>
                          <a:cs typeface="Raleway SemiBold"/>
                        </a:rPr>
                        <a:t>Consolidation</a:t>
                      </a:r>
                    </a:p>
                  </a:txBody>
                  <a:tcPr anchor="ctr">
                    <a:solidFill>
                      <a:srgbClr val="40008D"/>
                    </a:solidFill>
                  </a:tcPr>
                </a:tc>
                <a:extLst>
                  <a:ext uri="{0D108BD9-81ED-4DB2-BD59-A6C34878D82A}">
                    <a16:rowId xmlns:a16="http://schemas.microsoft.com/office/drawing/2014/main" val="2718470082"/>
                  </a:ext>
                </a:extLst>
              </a:tr>
              <a:tr h="3351311">
                <a:tc>
                  <a:txBody>
                    <a:bodyPr/>
                    <a:lstStyle/>
                    <a:p>
                      <a:pPr lvl="0" algn="l" rtl="0">
                        <a:spcAft>
                          <a:spcPts val="800"/>
                        </a:spcAft>
                        <a:buNone/>
                      </a:pPr>
                      <a:r>
                        <a:rPr lang="fr-ca" sz="2400" b="1" i="0" u="none" baseline="0">
                          <a:solidFill>
                            <a:schemeClr val="tx1"/>
                          </a:solidFill>
                          <a:latin typeface="Arial"/>
                          <a:ea typeface="Inter" panose="02000503000000020004" pitchFamily="2" charset="0"/>
                        </a:rPr>
                        <a:t>Comprendre les termes clés </a:t>
                      </a:r>
                    </a:p>
                    <a:p>
                      <a:pPr lvl="0" algn="l" rtl="0">
                        <a:buNone/>
                      </a:pPr>
                      <a:r>
                        <a:rPr lang="fr-ca" sz="2000" b="0" i="0" u="none" strike="noStrike" baseline="0">
                          <a:solidFill>
                            <a:schemeClr val="tx1"/>
                          </a:solidFill>
                          <a:latin typeface="Arial"/>
                          <a:ea typeface="Arial"/>
                          <a:cs typeface="Arial"/>
                        </a:rPr>
                        <a:t>Construire une compréhension partagée des concepts clés nécessaires à la leçon.</a:t>
                      </a:r>
                      <a:endParaRPr lang="fr-ca" sz="2000"/>
                    </a:p>
                  </a:txBody>
                  <a:tcPr>
                    <a:solidFill>
                      <a:schemeClr val="accent3">
                        <a:lumMod val="20000"/>
                        <a:lumOff val="80000"/>
                      </a:schemeClr>
                    </a:solidFill>
                  </a:tcPr>
                </a:tc>
                <a:tc>
                  <a:txBody>
                    <a:bodyPr/>
                    <a:lstStyle/>
                    <a:p>
                      <a:pPr lvl="0" algn="l" rtl="0">
                        <a:spcAft>
                          <a:spcPts val="800"/>
                        </a:spcAft>
                        <a:buNone/>
                      </a:pPr>
                      <a:r>
                        <a:rPr lang="fr-CA" sz="2400" b="1" i="0" u="none" baseline="0">
                          <a:solidFill>
                            <a:schemeClr val="tx1"/>
                          </a:solidFill>
                          <a:latin typeface="+mn-lt"/>
                          <a:ea typeface="Inter" panose="02000503000000020004" pitchFamily="2" charset="0"/>
                        </a:rPr>
                        <a:t>Cyberfuté</a:t>
                      </a:r>
                      <a:endParaRPr lang="fr-ca" sz="2400" b="1" strike="noStrike">
                        <a:solidFill>
                          <a:srgbClr val="000000"/>
                        </a:solidFill>
                        <a:latin typeface="Arial"/>
                        <a:ea typeface="Inter" panose="02000503000000020004" pitchFamily="2" charset="0"/>
                      </a:endParaRPr>
                    </a:p>
                    <a:p>
                      <a:pPr lvl="0" algn="l" rtl="0">
                        <a:spcAft>
                          <a:spcPts val="800"/>
                        </a:spcAft>
                        <a:buNone/>
                      </a:pPr>
                      <a:r>
                        <a:rPr lang="fr-ca" sz="2000" b="0" i="0" u="none" strike="noStrike" baseline="0">
                          <a:solidFill>
                            <a:schemeClr val="tx1"/>
                          </a:solidFill>
                          <a:latin typeface="Arial"/>
                          <a:ea typeface="Inter" panose="02000503000000020004" pitchFamily="2" charset="0"/>
                        </a:rPr>
                        <a:t>Déterminer certains des risques pour la vie privée et la sécurité qui existent en ligne et explorer les outils pour aider les élèves à prendre en charge leur expérience des médias numériques et soutenir leurs relations/interactions en ligne.</a:t>
                      </a:r>
                      <a:r>
                        <a:rPr lang="fr-ca" sz="2400" b="0" i="0" u="none" strike="noStrike" baseline="0">
                          <a:solidFill>
                            <a:schemeClr val="tx1"/>
                          </a:solidFill>
                          <a:latin typeface="Arial"/>
                          <a:ea typeface="Inter" panose="02000503000000020004" pitchFamily="2" charset="0"/>
                        </a:rPr>
                        <a:t> </a:t>
                      </a:r>
                    </a:p>
                    <a:p>
                      <a:pPr lvl="0" algn="l" rtl="0">
                        <a:buNone/>
                      </a:pPr>
                      <a:r>
                        <a:rPr lang="fr-ca" sz="2400" b="0" i="0" u="none" strike="noStrike" baseline="0">
                          <a:solidFill>
                            <a:schemeClr val="tx1"/>
                          </a:solidFill>
                          <a:latin typeface="Arial"/>
                          <a:ea typeface="Inter" panose="02000503000000020004" pitchFamily="2" charset="0"/>
                        </a:rPr>
                        <a:t>  </a:t>
                      </a:r>
                    </a:p>
                  </a:txBody>
                  <a:tcPr>
                    <a:solidFill>
                      <a:schemeClr val="accent3">
                        <a:lumMod val="40000"/>
                        <a:lumOff val="60000"/>
                      </a:schemeClr>
                    </a:solidFill>
                  </a:tcPr>
                </a:tc>
                <a:tc>
                  <a:txBody>
                    <a:bodyPr/>
                    <a:lstStyle/>
                    <a:p>
                      <a:pPr lvl="0" algn="l" rtl="0">
                        <a:spcAft>
                          <a:spcPts val="800"/>
                        </a:spcAft>
                        <a:buNone/>
                      </a:pPr>
                      <a:r>
                        <a:rPr lang="fr-ca" sz="2400" b="1" i="0" u="none" baseline="0" dirty="0">
                          <a:solidFill>
                            <a:schemeClr val="tx1"/>
                          </a:solidFill>
                          <a:latin typeface="Arial"/>
                          <a:ea typeface="Inter" panose="02000503000000020004" pitchFamily="2" charset="0"/>
                        </a:rPr>
                        <a:t>Partager des stratégies et des apprentissages</a:t>
                      </a:r>
                    </a:p>
                    <a:p>
                      <a:pPr lvl="0" algn="l" rtl="0">
                        <a:lnSpc>
                          <a:spcPct val="100000"/>
                        </a:lnSpc>
                        <a:spcBef>
                          <a:spcPts val="0"/>
                        </a:spcBef>
                        <a:spcAft>
                          <a:spcPts val="0"/>
                        </a:spcAft>
                        <a:buNone/>
                      </a:pPr>
                      <a:r>
                        <a:rPr lang="fr-ca" sz="2000" b="0" i="0" u="none" strike="noStrike" baseline="0" dirty="0">
                          <a:solidFill>
                            <a:schemeClr val="tx1"/>
                          </a:solidFill>
                          <a:latin typeface="Arial"/>
                          <a:ea typeface="Arial"/>
                          <a:cs typeface="Arial"/>
                        </a:rPr>
                        <a:t>Les élèves réfléchissent à leur apprentissage et font part de leurs idées.</a:t>
                      </a:r>
                      <a:endParaRPr lang="fr-ca" sz="2400" dirty="0">
                        <a:solidFill>
                          <a:schemeClr val="tx1"/>
                        </a:solidFill>
                        <a:latin typeface="Arial"/>
                        <a:ea typeface="Inter" panose="02000503000000020004" pitchFamily="2" charset="0"/>
                      </a:endParaRPr>
                    </a:p>
                  </a:txBody>
                  <a:tcPr>
                    <a:solidFill>
                      <a:schemeClr val="accent3">
                        <a:lumMod val="60000"/>
                        <a:lumOff val="40000"/>
                      </a:schemeClr>
                    </a:solidFill>
                  </a:tcPr>
                </a:tc>
                <a:extLst>
                  <a:ext uri="{0D108BD9-81ED-4DB2-BD59-A6C34878D82A}">
                    <a16:rowId xmlns:a16="http://schemas.microsoft.com/office/drawing/2014/main" val="3519880862"/>
                  </a:ext>
                </a:extLst>
              </a:tr>
            </a:tbl>
          </a:graphicData>
        </a:graphic>
      </p:graphicFrame>
    </p:spTree>
    <p:extLst>
      <p:ext uri="{BB962C8B-B14F-4D97-AF65-F5344CB8AC3E}">
        <p14:creationId xmlns:p14="http://schemas.microsoft.com/office/powerpoint/2010/main" val="333367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087636E1-3665-9B72-28DB-C002C12755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75C6B0E-19FB-D6EC-7719-D059341E9DAE}"/>
              </a:ext>
            </a:extLst>
          </p:cNvPr>
          <p:cNvSpPr txBox="1">
            <a:spLocks noGrp="1"/>
          </p:cNvSpPr>
          <p:nvPr>
            <p:ph type="title" idx="4294967295"/>
            <p:custDataLst>
              <p:tags r:id="rId1"/>
            </p:custDataLst>
          </p:nvPr>
        </p:nvSpPr>
        <p:spPr>
          <a:xfrm>
            <a:off x="175846" y="-95784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algn="l" rtl="0">
              <a:defRPr/>
            </a:pPr>
            <a:r>
              <a:rPr lang="fr-ca" sz="3200" dirty="0">
                <a:solidFill>
                  <a:schemeClr val="bg1"/>
                </a:solidFill>
                <a:latin typeface="Poppins SemiBold"/>
                <a:ea typeface="Inter" panose="02000503000000020004" pitchFamily="2" charset="0"/>
                <a:cs typeface="Calibri"/>
              </a:rPr>
              <a:t>Médias</a:t>
            </a:r>
            <a:r>
              <a:rPr kumimoji="0" lang="fr-ca" sz="3200" b="1" i="0" u="none" strike="noStrike" kern="0" cap="none" spc="0" normalizeH="0" baseline="0" dirty="0">
                <a:ln>
                  <a:noFill/>
                </a:ln>
                <a:solidFill>
                  <a:schemeClr val="bg1"/>
                </a:solidFill>
                <a:effectLst/>
                <a:uLnTx/>
                <a:uFillTx/>
                <a:latin typeface="Poppins SemiBold"/>
                <a:ea typeface="Inter" panose="02000503000000020004" pitchFamily="2" charset="0"/>
                <a:cs typeface="Calibri"/>
              </a:rPr>
              <a:t> numériques : Des choix sécuritaires et sains - </a:t>
            </a:r>
            <a:r>
              <a:rPr kumimoji="0" lang="fr-CA" sz="3200" b="1" i="0" u="none" strike="noStrike" kern="0" cap="none" spc="0" normalizeH="0" baseline="0" dirty="0">
                <a:ln>
                  <a:noFill/>
                </a:ln>
                <a:solidFill>
                  <a:schemeClr val="bg1"/>
                </a:solidFill>
                <a:effectLst/>
                <a:uLnTx/>
                <a:uFillTx/>
                <a:latin typeface="Poppins SemiBold"/>
                <a:ea typeface="Inter" panose="02000503000000020004" pitchFamily="2" charset="0"/>
                <a:cs typeface="Calibri"/>
              </a:rPr>
              <a:t>4</a:t>
            </a:r>
            <a:endParaRPr kumimoji="0" lang="fr-ca" sz="3200" b="1" i="0" u="none" strike="noStrike" kern="0" cap="none" spc="0" normalizeH="0" baseline="0" noProof="0" dirty="0">
              <a:ln>
                <a:noFill/>
              </a:ln>
              <a:solidFill>
                <a:schemeClr val="bg1"/>
              </a:solidFill>
              <a:effectLst/>
              <a:uLnTx/>
              <a:uFillTx/>
              <a:latin typeface="Poppins SemiBold"/>
              <a:ea typeface="Inter" panose="02000503000000020004" pitchFamily="2" charset="0"/>
              <a:cs typeface="Arial"/>
            </a:endParaRPr>
          </a:p>
        </p:txBody>
      </p:sp>
      <p:graphicFrame>
        <p:nvGraphicFramePr>
          <p:cNvPr id="5" name="Table 4">
            <a:extLst>
              <a:ext uri="{FF2B5EF4-FFF2-40B4-BE49-F238E27FC236}">
                <a16:creationId xmlns:a16="http://schemas.microsoft.com/office/drawing/2014/main" id="{14761306-C8CA-D3AD-A43C-6DB0EB38C61D}"/>
              </a:ext>
            </a:extLst>
          </p:cNvPr>
          <p:cNvGraphicFramePr>
            <a:graphicFrameLocks noGrp="1"/>
          </p:cNvGraphicFramePr>
          <p:nvPr>
            <p:custDataLst>
              <p:tags r:id="rId2"/>
            </p:custDataLst>
            <p:extLst>
              <p:ext uri="{D42A27DB-BD31-4B8C-83A1-F6EECF244321}">
                <p14:modId xmlns:p14="http://schemas.microsoft.com/office/powerpoint/2010/main" val="3518298741"/>
              </p:ext>
            </p:extLst>
          </p:nvPr>
        </p:nvGraphicFramePr>
        <p:xfrm>
          <a:off x="304800" y="969568"/>
          <a:ext cx="11480637" cy="5053505"/>
        </p:xfrm>
        <a:graphic>
          <a:graphicData uri="http://schemas.openxmlformats.org/drawingml/2006/table">
            <a:tbl>
              <a:tblPr firstRow="1" bandRow="1">
                <a:tableStyleId>{5C22544A-7EE6-4342-B048-85BDC9FD1C3A}</a:tableStyleId>
              </a:tblPr>
              <a:tblGrid>
                <a:gridCol w="3826879">
                  <a:extLst>
                    <a:ext uri="{9D8B030D-6E8A-4147-A177-3AD203B41FA5}">
                      <a16:colId xmlns:a16="http://schemas.microsoft.com/office/drawing/2014/main" val="3638239465"/>
                    </a:ext>
                  </a:extLst>
                </a:gridCol>
                <a:gridCol w="3826879">
                  <a:extLst>
                    <a:ext uri="{9D8B030D-6E8A-4147-A177-3AD203B41FA5}">
                      <a16:colId xmlns:a16="http://schemas.microsoft.com/office/drawing/2014/main" val="638401268"/>
                    </a:ext>
                  </a:extLst>
                </a:gridCol>
                <a:gridCol w="3826879">
                  <a:extLst>
                    <a:ext uri="{9D8B030D-6E8A-4147-A177-3AD203B41FA5}">
                      <a16:colId xmlns:a16="http://schemas.microsoft.com/office/drawing/2014/main" val="1737132610"/>
                    </a:ext>
                  </a:extLst>
                </a:gridCol>
              </a:tblGrid>
              <a:tr h="937663">
                <a:tc>
                  <a:txBody>
                    <a:bodyPr/>
                    <a:lstStyle/>
                    <a:p>
                      <a:pPr algn="ctr" rtl="0">
                        <a:spcBef>
                          <a:spcPts val="800"/>
                        </a:spcBef>
                      </a:pPr>
                      <a:r>
                        <a:rPr lang="fr-ca" sz="2800" b="0" i="0" u="none" baseline="0">
                          <a:latin typeface="Raleway SemiBold"/>
                          <a:ea typeface="Raleway SemiBold"/>
                          <a:cs typeface="Raleway SemiBold"/>
                        </a:rPr>
                        <a:t>Mise en situation</a:t>
                      </a:r>
                    </a:p>
                  </a:txBody>
                  <a:tcPr anchor="ctr">
                    <a:solidFill>
                      <a:srgbClr val="40008D"/>
                    </a:solidFill>
                  </a:tcPr>
                </a:tc>
                <a:tc>
                  <a:txBody>
                    <a:bodyPr/>
                    <a:lstStyle/>
                    <a:p>
                      <a:pPr algn="ctr" rtl="0">
                        <a:spcBef>
                          <a:spcPts val="800"/>
                        </a:spcBef>
                      </a:pPr>
                      <a:r>
                        <a:rPr lang="fr-ca" sz="2800" b="0" i="0" u="none" baseline="0">
                          <a:latin typeface="Raleway SemiBold"/>
                          <a:ea typeface="Raleway SemiBold"/>
                          <a:cs typeface="Raleway SemiBold"/>
                        </a:rPr>
                        <a:t>Apprentissage</a:t>
                      </a:r>
                    </a:p>
                  </a:txBody>
                  <a:tcPr anchor="ctr">
                    <a:solidFill>
                      <a:srgbClr val="40008D"/>
                    </a:solidFill>
                  </a:tcPr>
                </a:tc>
                <a:tc>
                  <a:txBody>
                    <a:bodyPr/>
                    <a:lstStyle/>
                    <a:p>
                      <a:pPr algn="ctr" rtl="0">
                        <a:spcBef>
                          <a:spcPts val="800"/>
                        </a:spcBef>
                      </a:pPr>
                      <a:r>
                        <a:rPr lang="fr-ca" sz="2800" b="0" i="0" u="none" baseline="0">
                          <a:latin typeface="Raleway SemiBold"/>
                          <a:ea typeface="Raleway SemiBold"/>
                          <a:cs typeface="Raleway SemiBold"/>
                        </a:rPr>
                        <a:t>Consolidation</a:t>
                      </a:r>
                    </a:p>
                  </a:txBody>
                  <a:tcPr anchor="ctr">
                    <a:solidFill>
                      <a:srgbClr val="40008D"/>
                    </a:solidFill>
                  </a:tcPr>
                </a:tc>
                <a:extLst>
                  <a:ext uri="{0D108BD9-81ED-4DB2-BD59-A6C34878D82A}">
                    <a16:rowId xmlns:a16="http://schemas.microsoft.com/office/drawing/2014/main" val="2718470082"/>
                  </a:ext>
                </a:extLst>
              </a:tr>
              <a:tr h="4115842">
                <a:tc>
                  <a:txBody>
                    <a:bodyPr/>
                    <a:lstStyle/>
                    <a:p>
                      <a:pPr lvl="0" algn="l" rtl="0">
                        <a:spcAft>
                          <a:spcPts val="800"/>
                        </a:spcAft>
                        <a:buNone/>
                      </a:pPr>
                      <a:endParaRPr lang="fr-ca" sz="2000"/>
                    </a:p>
                  </a:txBody>
                  <a:tcPr>
                    <a:solidFill>
                      <a:schemeClr val="accent3">
                        <a:lumMod val="20000"/>
                        <a:lumOff val="80000"/>
                      </a:schemeClr>
                    </a:solidFill>
                  </a:tcPr>
                </a:tc>
                <a:tc>
                  <a:txBody>
                    <a:bodyPr/>
                    <a:lstStyle/>
                    <a:p>
                      <a:pPr lvl="0" algn="l" rtl="0">
                        <a:spcAft>
                          <a:spcPts val="800"/>
                        </a:spcAft>
                        <a:buNone/>
                      </a:pPr>
                      <a:r>
                        <a:rPr lang="fr-ca" sz="2400" b="0" i="0" u="none" strike="noStrike" baseline="0">
                          <a:solidFill>
                            <a:schemeClr val="tx1"/>
                          </a:solidFill>
                          <a:latin typeface="Arial"/>
                          <a:ea typeface="Inter" panose="02000503000000020004" pitchFamily="2" charset="0"/>
                        </a:rPr>
                        <a:t> </a:t>
                      </a:r>
                    </a:p>
                  </a:txBody>
                  <a:tcPr>
                    <a:solidFill>
                      <a:schemeClr val="accent3">
                        <a:lumMod val="40000"/>
                        <a:lumOff val="60000"/>
                      </a:schemeClr>
                    </a:solidFill>
                  </a:tcPr>
                </a:tc>
                <a:tc>
                  <a:txBody>
                    <a:bodyPr/>
                    <a:lstStyle/>
                    <a:p>
                      <a:pPr lvl="0" algn="l" rtl="0">
                        <a:spcAft>
                          <a:spcPts val="800"/>
                        </a:spcAft>
                        <a:buNone/>
                      </a:pPr>
                      <a:endParaRPr lang="fr-ca" sz="2400" dirty="0">
                        <a:solidFill>
                          <a:schemeClr val="tx1"/>
                        </a:solidFill>
                        <a:latin typeface="Arial"/>
                        <a:ea typeface="Inter" panose="02000503000000020004" pitchFamily="2" charset="0"/>
                      </a:endParaRPr>
                    </a:p>
                  </a:txBody>
                  <a:tcPr>
                    <a:solidFill>
                      <a:schemeClr val="accent3">
                        <a:lumMod val="60000"/>
                        <a:lumOff val="40000"/>
                      </a:schemeClr>
                    </a:solidFill>
                  </a:tcPr>
                </a:tc>
                <a:extLst>
                  <a:ext uri="{0D108BD9-81ED-4DB2-BD59-A6C34878D82A}">
                    <a16:rowId xmlns:a16="http://schemas.microsoft.com/office/drawing/2014/main" val="3519880862"/>
                  </a:ext>
                </a:extLst>
              </a:tr>
            </a:tbl>
          </a:graphicData>
        </a:graphic>
      </p:graphicFrame>
      <p:pic>
        <p:nvPicPr>
          <p:cNvPr id="9" name="Picture 8" descr="Capture d'écran de l'activité de mise en situation du module « Médias numériques : des choix sécuritaires et sains », proposé par le ministère de l'Éducation">
            <a:extLst>
              <a:ext uri="{FF2B5EF4-FFF2-40B4-BE49-F238E27FC236}">
                <a16:creationId xmlns:a16="http://schemas.microsoft.com/office/drawing/2014/main" id="{B10737FB-AAF3-6925-DE8B-AE502402535C}"/>
              </a:ext>
            </a:extLst>
          </p:cNvPr>
          <p:cNvPicPr>
            <a:picLocks noChangeAspect="1"/>
          </p:cNvPicPr>
          <p:nvPr/>
        </p:nvPicPr>
        <p:blipFill>
          <a:blip r:embed="rId6">
            <a:extLst>
              <a:ext uri="{28A0092B-C50C-407E-A947-70E740481C1C}">
                <a14:useLocalDpi xmlns:a14="http://schemas.microsoft.com/office/drawing/2010/main" val="0"/>
              </a:ext>
            </a:extLst>
          </a:blip>
          <a:srcRect r="-1255"/>
          <a:stretch>
            <a:fillRect/>
          </a:stretch>
        </p:blipFill>
        <p:spPr>
          <a:xfrm>
            <a:off x="271937" y="1933737"/>
            <a:ext cx="3878373" cy="4089336"/>
          </a:xfrm>
          <a:prstGeom prst="rect">
            <a:avLst/>
          </a:prstGeom>
        </p:spPr>
      </p:pic>
      <p:pic>
        <p:nvPicPr>
          <p:cNvPr id="6" name="Picture 5" descr="Capture d'écran de l'activité d'apprentissage du module « Médias numériques : des choix sécuritaires et sains », proposé par le ministère de l'Éducation">
            <a:extLst>
              <a:ext uri="{FF2B5EF4-FFF2-40B4-BE49-F238E27FC236}">
                <a16:creationId xmlns:a16="http://schemas.microsoft.com/office/drawing/2014/main" id="{F56BE561-1909-AD39-B41B-51854C547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5753" y="1928409"/>
            <a:ext cx="3803114" cy="4094664"/>
          </a:xfrm>
          <a:prstGeom prst="rect">
            <a:avLst/>
          </a:prstGeom>
        </p:spPr>
      </p:pic>
      <p:pic>
        <p:nvPicPr>
          <p:cNvPr id="13" name="Picture 12" descr="Capture d'écran de l'activité de consolidation du module « Médias numériques : des choix sécuritaires et sains », proposé par le ministère de l'Éducation">
            <a:extLst>
              <a:ext uri="{FF2B5EF4-FFF2-40B4-BE49-F238E27FC236}">
                <a16:creationId xmlns:a16="http://schemas.microsoft.com/office/drawing/2014/main" id="{AEAF34AC-EDAF-4180-2CB5-67F32DD7D4E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966560" y="1928409"/>
            <a:ext cx="3803259" cy="4094664"/>
          </a:xfrm>
          <a:prstGeom prst="rect">
            <a:avLst/>
          </a:prstGeom>
        </p:spPr>
      </p:pic>
      <p:sp>
        <p:nvSpPr>
          <p:cNvPr id="14" name="Title 1">
            <a:extLst>
              <a:ext uri="{FF2B5EF4-FFF2-40B4-BE49-F238E27FC236}">
                <a16:creationId xmlns:a16="http://schemas.microsoft.com/office/drawing/2014/main" id="{D2214D89-C2D2-0C04-D5AC-D38AE9C33654}"/>
              </a:ext>
            </a:extLst>
          </p:cNvPr>
          <p:cNvSpPr>
            <a:spLocks/>
          </p:cNvSpPr>
          <p:nvPr>
            <p:custDataLst>
              <p:tags r:id="rId3"/>
            </p:custDataLst>
          </p:nvPr>
        </p:nvSpPr>
        <p:spPr>
          <a:xfrm>
            <a:off x="273820" y="5862"/>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l" rtl="0">
              <a:defRPr/>
            </a:pPr>
            <a:r>
              <a:rPr lang="fr-ca" sz="2500" b="1" i="0" u="none" kern="0" baseline="0" dirty="0">
                <a:solidFill>
                  <a:schemeClr val="bg1"/>
                </a:solidFill>
                <a:latin typeface="Poppins SemiBold"/>
                <a:ea typeface="Inter" panose="02000503000000020004" pitchFamily="2" charset="0"/>
                <a:cs typeface="Poppins SemiBold"/>
              </a:rPr>
              <a:t>Médias numériques</a:t>
            </a:r>
            <a:r>
              <a:rPr kumimoji="0" lang="fr-ca" sz="2500" b="0" i="0" u="none" strike="noStrike" kern="0" cap="none" spc="0" normalizeH="0" baseline="0" dirty="0">
                <a:ln>
                  <a:noFill/>
                </a:ln>
                <a:solidFill>
                  <a:schemeClr val="bg1"/>
                </a:solidFill>
                <a:effectLst/>
                <a:uLnTx/>
                <a:uFillTx/>
                <a:latin typeface="Poppins SemiBold"/>
                <a:ea typeface="Inter" panose="02000503000000020004" pitchFamily="2" charset="0"/>
                <a:cs typeface="Poppins SemiBold"/>
              </a:rPr>
              <a:t> </a:t>
            </a:r>
            <a:r>
              <a:rPr kumimoji="0" lang="fr-ca" sz="2500" u="none" strike="noStrike" kern="0" cap="none" spc="0" normalizeH="0" baseline="0" dirty="0">
                <a:ln>
                  <a:noFill/>
                </a:ln>
                <a:solidFill>
                  <a:schemeClr val="bg1"/>
                </a:solidFill>
                <a:effectLst/>
                <a:uLnTx/>
                <a:uFillTx/>
                <a:latin typeface="Poppins" pitchFamily="2" charset="77"/>
                <a:ea typeface="Inter" panose="02000503000000020004" pitchFamily="2" charset="0"/>
                <a:cs typeface="Poppins" pitchFamily="2" charset="77"/>
              </a:rPr>
              <a:t>: D</a:t>
            </a:r>
            <a:r>
              <a:rPr lang="fr-ca" sz="2500" u="none" kern="0" baseline="0" dirty="0">
                <a:solidFill>
                  <a:schemeClr val="bg1"/>
                </a:solidFill>
                <a:latin typeface="Poppins" pitchFamily="2" charset="77"/>
                <a:ea typeface="Inter" panose="02000503000000020004" pitchFamily="2" charset="0"/>
                <a:cs typeface="Poppins" pitchFamily="2" charset="77"/>
              </a:rPr>
              <a:t>es choix sécuritaires </a:t>
            </a:r>
            <a:r>
              <a:rPr kumimoji="0" lang="fr-ca" sz="2500" u="none" strike="noStrike" kern="0" cap="none" spc="0" normalizeH="0" baseline="0" dirty="0">
                <a:ln>
                  <a:noFill/>
                </a:ln>
                <a:solidFill>
                  <a:schemeClr val="bg1"/>
                </a:solidFill>
                <a:effectLst/>
                <a:uLnTx/>
                <a:uFillTx/>
                <a:latin typeface="Poppins" pitchFamily="2" charset="77"/>
                <a:ea typeface="Inter" panose="02000503000000020004" pitchFamily="2" charset="0"/>
                <a:cs typeface="Poppins" pitchFamily="2" charset="77"/>
              </a:rPr>
              <a:t>et </a:t>
            </a:r>
            <a:r>
              <a:rPr lang="fr-ca" sz="2500" u="none" kern="0" baseline="0" dirty="0">
                <a:solidFill>
                  <a:schemeClr val="bg1"/>
                </a:solidFill>
                <a:latin typeface="Poppins" pitchFamily="2" charset="77"/>
                <a:ea typeface="Inter" panose="02000503000000020004" pitchFamily="2" charset="0"/>
                <a:cs typeface="Poppins" pitchFamily="2" charset="77"/>
              </a:rPr>
              <a:t>sains</a:t>
            </a:r>
            <a:endParaRPr lang="fr-ca" sz="2500" kern="0" dirty="0">
              <a:solidFill>
                <a:schemeClr val="bg1"/>
              </a:solidFill>
              <a:latin typeface="Poppins" pitchFamily="2" charset="77"/>
              <a:ea typeface="Inter" panose="02000503000000020004" pitchFamily="2" charset="0"/>
              <a:cs typeface="Poppins" pitchFamily="2" charset="77"/>
            </a:endParaRPr>
          </a:p>
        </p:txBody>
      </p:sp>
    </p:spTree>
    <p:extLst>
      <p:ext uri="{BB962C8B-B14F-4D97-AF65-F5344CB8AC3E}">
        <p14:creationId xmlns:p14="http://schemas.microsoft.com/office/powerpoint/2010/main" val="206793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8D0AD-D8EA-0660-1A1E-6F361CFCAAB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374CCC9-B210-3133-A915-A49A76185AF6}"/>
              </a:ext>
            </a:extLst>
          </p:cNvPr>
          <p:cNvSpPr>
            <a:spLocks noGrp="1"/>
          </p:cNvSpPr>
          <p:nvPr>
            <p:ph type="title" idx="4294967295"/>
            <p:custDataLst>
              <p:tags r:id="rId1"/>
            </p:custDataLst>
          </p:nvPr>
        </p:nvSpPr>
        <p:spPr>
          <a:xfrm>
            <a:off x="284705" y="5862"/>
            <a:ext cx="11815145"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350" b="1" i="0" u="none" strike="noStrike" kern="0" cap="none" spc="0" normalizeH="0" baseline="0" noProof="0" dirty="0">
                <a:ln>
                  <a:noFill/>
                </a:ln>
                <a:solidFill>
                  <a:schemeClr val="bg1"/>
                </a:solidFill>
                <a:effectLst/>
                <a:uLnTx/>
                <a:uFillTx/>
                <a:latin typeface="Poppins SemiBold"/>
                <a:ea typeface="Inter" panose="02000503000000020004" pitchFamily="2" charset="0"/>
                <a:cs typeface="Poppins SemiBold"/>
              </a:rPr>
              <a:t>Consommation des substances</a:t>
            </a:r>
            <a:r>
              <a:rPr kumimoji="0" lang="fr-ca" sz="2350" b="0" i="0" u="none" strike="noStrike" kern="0" cap="none" spc="0" normalizeH="0" baseline="0" noProof="0" dirty="0">
                <a:ln>
                  <a:noFill/>
                </a:ln>
                <a:solidFill>
                  <a:schemeClr val="bg1"/>
                </a:solidFill>
                <a:effectLst/>
                <a:uLnTx/>
                <a:uFillTx/>
                <a:latin typeface="Poppins SemiBold"/>
                <a:ea typeface="Inter" panose="02000503000000020004" pitchFamily="2" charset="0"/>
                <a:cs typeface="Poppins SemiBold"/>
              </a:rPr>
              <a:t> </a:t>
            </a:r>
            <a:r>
              <a:rPr kumimoji="0" lang="fr-ca" sz="2350" b="1" i="0" u="none" strike="noStrike" kern="0" cap="none" spc="0" normalizeH="0" baseline="0" noProof="0" dirty="0">
                <a:ln>
                  <a:noFill/>
                </a:ln>
                <a:solidFill>
                  <a:schemeClr val="bg1"/>
                </a:solidFill>
                <a:effectLst/>
                <a:uLnTx/>
                <a:uFillTx/>
                <a:latin typeface="Poppins SemiBold"/>
                <a:ea typeface="Inter" panose="02000503000000020004" pitchFamily="2" charset="0"/>
                <a:cs typeface="Poppins SemiBold"/>
              </a:rPr>
              <a:t>: </a:t>
            </a:r>
            <a:r>
              <a:rPr kumimoji="0" lang="fr-ca" sz="2350" b="0" u="none" strike="noStrike" kern="0" cap="none" spc="0" normalizeH="0" baseline="0" noProof="0" dirty="0">
                <a:ln>
                  <a:noFill/>
                </a:ln>
                <a:solidFill>
                  <a:schemeClr val="bg1"/>
                </a:solidFill>
                <a:effectLst/>
                <a:uLnTx/>
                <a:uFillTx/>
                <a:latin typeface="Poppins" pitchFamily="2" charset="77"/>
                <a:ea typeface="Inter" panose="02000503000000020004" pitchFamily="2" charset="0"/>
                <a:cs typeface="Poppins" pitchFamily="2" charset="77"/>
              </a:rPr>
              <a:t>Dépendances et comportements associés</a:t>
            </a:r>
          </a:p>
        </p:txBody>
      </p:sp>
      <p:sp>
        <p:nvSpPr>
          <p:cNvPr id="3" name="TextBox 2">
            <a:extLst>
              <a:ext uri="{FF2B5EF4-FFF2-40B4-BE49-F238E27FC236}">
                <a16:creationId xmlns:a16="http://schemas.microsoft.com/office/drawing/2014/main" id="{636978B8-B784-E2C0-456C-1A13DFCCF8CE}"/>
              </a:ext>
            </a:extLst>
          </p:cNvPr>
          <p:cNvSpPr txBox="1"/>
          <p:nvPr>
            <p:custDataLst>
              <p:tags r:id="rId2"/>
            </p:custDataLst>
          </p:nvPr>
        </p:nvSpPr>
        <p:spPr>
          <a:xfrm>
            <a:off x="390643" y="977832"/>
            <a:ext cx="638001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000" b="1" noProof="0">
                <a:solidFill>
                  <a:srgbClr val="40008D"/>
                </a:solidFill>
              </a:rPr>
              <a:t>Contenus</a:t>
            </a:r>
            <a:r>
              <a:rPr lang="en-CA" sz="3000" b="1">
                <a:solidFill>
                  <a:srgbClr val="40008D"/>
                </a:solidFill>
              </a:rPr>
              <a:t> d’apprentissage</a:t>
            </a:r>
            <a:endParaRPr lang="en-US" sz="3000">
              <a:solidFill>
                <a:srgbClr val="40008D"/>
              </a:solidFill>
              <a:cs typeface="Arial"/>
            </a:endParaRPr>
          </a:p>
        </p:txBody>
      </p:sp>
      <p:pic>
        <p:nvPicPr>
          <p:cNvPr id="5" name="Picture 4" descr="Couverture du curriculum de l'Ontario; Éducation physique et santé">
            <a:extLst>
              <a:ext uri="{FF2B5EF4-FFF2-40B4-BE49-F238E27FC236}">
                <a16:creationId xmlns:a16="http://schemas.microsoft.com/office/drawing/2014/main" id="{A00412D3-D80A-67E5-B0CB-9CBD9096A968}"/>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rcRect/>
          <a:stretch/>
        </p:blipFill>
        <p:spPr>
          <a:xfrm>
            <a:off x="433099" y="1834244"/>
            <a:ext cx="1142713" cy="1457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2">
            <a:extLst>
              <a:ext uri="{FF2B5EF4-FFF2-40B4-BE49-F238E27FC236}">
                <a16:creationId xmlns:a16="http://schemas.microsoft.com/office/drawing/2014/main" id="{533450D7-F046-FCAC-281C-1A2C117D54BA}"/>
              </a:ext>
            </a:extLst>
          </p:cNvPr>
          <p:cNvSpPr txBox="1">
            <a:spLocks/>
          </p:cNvSpPr>
          <p:nvPr>
            <p:custDataLst>
              <p:tags r:id="rId4"/>
            </p:custDataLst>
          </p:nvPr>
        </p:nvSpPr>
        <p:spPr>
          <a:xfrm>
            <a:off x="1851610" y="1771502"/>
            <a:ext cx="9907291" cy="3314996"/>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Inter" panose="02000503000000020004" pitchFamily="2" charset="0"/>
                <a:ea typeface="Inter" panose="02000503000000020004"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00503000000020004" pitchFamily="2" charset="0"/>
                <a:ea typeface="Inter" panose="02000503000000020004"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00503000000020004" pitchFamily="2" charset="0"/>
                <a:ea typeface="Inter" panose="02000503000000020004"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noProof="0" dirty="0">
                <a:solidFill>
                  <a:srgbClr val="40008D"/>
                </a:solidFill>
                <a:latin typeface="Arial"/>
                <a:cs typeface="Segoe UI"/>
              </a:rPr>
              <a:t>Éducation physique et santé</a:t>
            </a:r>
            <a:endParaRPr lang="fr-FR" sz="2600" noProof="0" dirty="0">
              <a:solidFill>
                <a:srgbClr val="40008D"/>
              </a:solidFill>
              <a:latin typeface="Arial"/>
              <a:cs typeface="Arial"/>
            </a:endParaRPr>
          </a:p>
          <a:p>
            <a:pPr marL="227965" indent="-227965">
              <a:buNone/>
            </a:pPr>
            <a:r>
              <a:rPr lang="en-CA" sz="2400" b="1" dirty="0">
                <a:solidFill>
                  <a:srgbClr val="333333"/>
                </a:solidFill>
                <a:latin typeface="Arial"/>
                <a:cs typeface="Segoe UI"/>
              </a:rPr>
              <a:t>D1.2 </a:t>
            </a:r>
            <a:r>
              <a:rPr lang="fr-CA" sz="2400" dirty="0">
                <a:solidFill>
                  <a:srgbClr val="333333"/>
                </a:solidFill>
                <a:latin typeface="Arial"/>
                <a:cs typeface="Segoe UI"/>
              </a:rPr>
              <a:t>décrire des </a:t>
            </a:r>
            <a:r>
              <a:rPr lang="fr-CA" sz="2400" b="1" dirty="0">
                <a:solidFill>
                  <a:srgbClr val="333333"/>
                </a:solidFill>
                <a:latin typeface="Arial"/>
                <a:cs typeface="Segoe UI"/>
              </a:rPr>
              <a:t>effets</a:t>
            </a:r>
            <a:r>
              <a:rPr lang="fr-CA" sz="2400" dirty="0">
                <a:solidFill>
                  <a:srgbClr val="333333"/>
                </a:solidFill>
                <a:latin typeface="Arial"/>
                <a:cs typeface="Segoe UI"/>
              </a:rPr>
              <a:t> de la consommation de cannabis et d’autres drogues ainsi que de substances toxiques.</a:t>
            </a:r>
            <a:r>
              <a:rPr lang="en-CA" sz="2400" i="1" dirty="0">
                <a:solidFill>
                  <a:srgbClr val="333333"/>
                </a:solidFill>
                <a:latin typeface="Arial"/>
                <a:cs typeface="Segoe UI"/>
              </a:rPr>
              <a:t> </a:t>
            </a:r>
          </a:p>
          <a:p>
            <a:pPr marL="227965" indent="-227965">
              <a:buNone/>
            </a:pPr>
            <a:endParaRPr lang="en-CA" sz="2400" dirty="0">
              <a:solidFill>
                <a:srgbClr val="333333"/>
              </a:solidFill>
              <a:latin typeface="Arial"/>
              <a:cs typeface="Arial"/>
            </a:endParaRPr>
          </a:p>
          <a:p>
            <a:pPr marL="227965" indent="-227965">
              <a:buNone/>
            </a:pPr>
            <a:r>
              <a:rPr lang="en-CA" sz="2400" b="1" dirty="0">
                <a:solidFill>
                  <a:srgbClr val="333333"/>
                </a:solidFill>
                <a:latin typeface="Arial"/>
                <a:cs typeface="Segoe UI"/>
              </a:rPr>
              <a:t>D2.4 </a:t>
            </a:r>
            <a:r>
              <a:rPr lang="fr-CA" sz="2400" dirty="0">
                <a:latin typeface="Arial"/>
                <a:cs typeface="Segoe UI"/>
              </a:rPr>
              <a:t>décrire des facteurs et des </a:t>
            </a:r>
            <a:r>
              <a:rPr lang="fr-CA" sz="2400" b="1" dirty="0">
                <a:latin typeface="Arial"/>
                <a:cs typeface="Segoe UI"/>
              </a:rPr>
              <a:t>stratégies</a:t>
            </a:r>
            <a:r>
              <a:rPr lang="fr-CA" sz="2400" dirty="0">
                <a:latin typeface="Arial"/>
                <a:cs typeface="Segoe UI"/>
              </a:rPr>
              <a:t> concernant la consommation de drogues comme l’alcool, le tabac et le cannabis ainsi que des activités telles que le vapotage, afin de faire des choix personnels judicieux, y compris choisir de s’abstenir.</a:t>
            </a:r>
            <a:endParaRPr lang="en-CA" sz="2400" dirty="0">
              <a:latin typeface="Arial"/>
              <a:cs typeface="Segoe UI"/>
            </a:endParaRPr>
          </a:p>
          <a:p>
            <a:pPr marL="227965" indent="-227965">
              <a:buNone/>
            </a:pPr>
            <a:endParaRPr lang="en-CA" b="1" dirty="0">
              <a:solidFill>
                <a:srgbClr val="333333"/>
              </a:solidFill>
              <a:latin typeface="Arial"/>
              <a:cs typeface="Segoe UI"/>
            </a:endParaRPr>
          </a:p>
        </p:txBody>
      </p:sp>
    </p:spTree>
    <p:extLst>
      <p:ext uri="{BB962C8B-B14F-4D97-AF65-F5344CB8AC3E}">
        <p14:creationId xmlns:p14="http://schemas.microsoft.com/office/powerpoint/2010/main" val="388141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66635-82D2-F991-FDF4-3D17196FA9A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204B602-7B00-AC75-188E-103094D3D411}"/>
              </a:ext>
            </a:extLst>
          </p:cNvPr>
          <p:cNvSpPr txBox="1">
            <a:spLocks noGrp="1"/>
          </p:cNvSpPr>
          <p:nvPr>
            <p:ph type="title" idx="4294967295"/>
            <p:custDataLst>
              <p:tags r:id="rId1"/>
            </p:custDataLst>
          </p:nvPr>
        </p:nvSpPr>
        <p:spPr>
          <a:xfrm>
            <a:off x="175846" y="-83539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0" cap="none" spc="0" normalizeH="0" baseline="0">
                <a:ln>
                  <a:noFill/>
                </a:ln>
                <a:solidFill>
                  <a:schemeClr val="bg1"/>
                </a:solidFill>
                <a:effectLst/>
                <a:uLnTx/>
                <a:uFillTx/>
                <a:latin typeface="Poppins SemiBold"/>
                <a:ea typeface="Inter" panose="02000503000000020004" pitchFamily="2" charset="0"/>
                <a:cs typeface="Calibri"/>
              </a:rPr>
              <a:t>Consommation des substances : Dépendances et comportements associés - 2</a:t>
            </a:r>
            <a:endParaRPr kumimoji="0" lang="fr-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sp>
        <p:nvSpPr>
          <p:cNvPr id="5" name="TextBox 4">
            <a:extLst>
              <a:ext uri="{FF2B5EF4-FFF2-40B4-BE49-F238E27FC236}">
                <a16:creationId xmlns:a16="http://schemas.microsoft.com/office/drawing/2014/main" id="{64F3F993-1A90-908A-DDEF-D3F1E42BE4F5}"/>
              </a:ext>
            </a:extLst>
          </p:cNvPr>
          <p:cNvSpPr txBox="1"/>
          <p:nvPr>
            <p:custDataLst>
              <p:tags r:id="rId2"/>
            </p:custDataLst>
          </p:nvPr>
        </p:nvSpPr>
        <p:spPr>
          <a:xfrm>
            <a:off x="381000" y="981075"/>
            <a:ext cx="11679783"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fr-ca" sz="3000" b="1" i="0" u="none" baseline="0">
                <a:solidFill>
                  <a:srgbClr val="40008D"/>
                </a:solidFill>
                <a:ea typeface="Calibri"/>
                <a:cs typeface="Arial"/>
              </a:rPr>
              <a:t>Objectifs d’apprentissage </a:t>
            </a:r>
            <a:endParaRPr lang="fr-ca" sz="3000">
              <a:solidFill>
                <a:srgbClr val="40008D"/>
              </a:solidFill>
              <a:ea typeface="Calibri"/>
              <a:cs typeface="Arial"/>
            </a:endParaRPr>
          </a:p>
          <a:p>
            <a:endParaRPr lang="fr-ca" sz="2800" b="1">
              <a:solidFill>
                <a:srgbClr val="40008D"/>
              </a:solidFill>
              <a:latin typeface="Arial"/>
              <a:ea typeface="Calibri"/>
              <a:cs typeface="Arial"/>
            </a:endParaRPr>
          </a:p>
          <a:p>
            <a:pPr marL="457200" indent="-457200">
              <a:buFont typeface="Arial"/>
              <a:buChar char="•"/>
            </a:pPr>
            <a:r>
              <a:rPr lang="fr-ca" sz="2800">
                <a:solidFill>
                  <a:srgbClr val="333333"/>
                </a:solidFill>
                <a:latin typeface="Arial"/>
                <a:ea typeface="Verdana"/>
                <a:cs typeface="Segoe UI"/>
              </a:rPr>
              <a:t>Explorer la gamme d’effets associés à diverses substances, notamment le cannabis, le vapotage et les produits du tabac, et l’alcool.</a:t>
            </a:r>
          </a:p>
          <a:p>
            <a:pPr marL="457200" indent="-457200">
              <a:buFont typeface="Arial"/>
              <a:buChar char="•"/>
            </a:pPr>
            <a:r>
              <a:rPr lang="fr-CA" sz="2800">
                <a:solidFill>
                  <a:srgbClr val="333333"/>
                </a:solidFill>
                <a:latin typeface="Arial"/>
                <a:ea typeface="Verdana"/>
                <a:cs typeface="Segoe UI"/>
              </a:rPr>
              <a:t>Identifier les facteurs qui peuvent influencer nos décisions concernant la consommation de substances. </a:t>
            </a:r>
          </a:p>
          <a:p>
            <a:pPr marL="457200" indent="-457200">
              <a:buFont typeface="Arial"/>
              <a:buChar char="•"/>
            </a:pPr>
            <a:r>
              <a:rPr lang="fr-CA" sz="2800">
                <a:solidFill>
                  <a:srgbClr val="333333"/>
                </a:solidFill>
                <a:latin typeface="Arial"/>
                <a:ea typeface="Verdana"/>
                <a:cs typeface="Segoe UI"/>
              </a:rPr>
              <a:t>Analyser et mettre en pratique les compétences de prise de décision et les stratégies de refus pour déterminer celles qui fonctionneraient le mieux pour chacun d’entre nous. </a:t>
            </a:r>
            <a:endParaRPr lang="fr-ca" sz="2800">
              <a:latin typeface="Arial"/>
              <a:ea typeface="Verdana"/>
              <a:cs typeface="Segoe UI"/>
            </a:endParaRPr>
          </a:p>
          <a:p>
            <a:endParaRPr lang="fr-ca" sz="2800" b="1">
              <a:ea typeface="+mn-lt"/>
              <a:cs typeface="Arial"/>
            </a:endParaRPr>
          </a:p>
          <a:p>
            <a:pPr marL="342900" indent="-342900" algn="l" rtl="0">
              <a:buFont typeface="Arial"/>
              <a:buChar char="•"/>
            </a:pPr>
            <a:endParaRPr lang="fr-ca" sz="2800" b="1" i="1">
              <a:solidFill>
                <a:srgbClr val="40008D"/>
              </a:solidFill>
              <a:ea typeface="Calibri"/>
              <a:cs typeface="Arial"/>
            </a:endParaRPr>
          </a:p>
          <a:p>
            <a:endParaRPr lang="fr-ca">
              <a:ea typeface="Calibri"/>
              <a:cs typeface="Calibri"/>
            </a:endParaRPr>
          </a:p>
        </p:txBody>
      </p:sp>
      <p:sp>
        <p:nvSpPr>
          <p:cNvPr id="4" name="Title 1">
            <a:extLst>
              <a:ext uri="{FF2B5EF4-FFF2-40B4-BE49-F238E27FC236}">
                <a16:creationId xmlns:a16="http://schemas.microsoft.com/office/drawing/2014/main" id="{ADD7B872-5961-F379-846E-D15A7E3832D1}"/>
              </a:ext>
            </a:extLst>
          </p:cNvPr>
          <p:cNvSpPr txBox="1">
            <a:spLocks/>
          </p:cNvSpPr>
          <p:nvPr>
            <p:custDataLst>
              <p:tags r:id="rId3"/>
            </p:custDataLst>
          </p:nvPr>
        </p:nvSpPr>
        <p:spPr>
          <a:xfrm>
            <a:off x="284705" y="5862"/>
            <a:ext cx="11815145"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algn="l" rtl="0">
              <a:defRPr/>
            </a:pPr>
            <a:r>
              <a:rPr lang="fr-ca" sz="2350" kern="0">
                <a:solidFill>
                  <a:schemeClr val="bg1"/>
                </a:solidFill>
                <a:latin typeface="Poppins SemiBold"/>
                <a:ea typeface="Inter" panose="02000503000000020004" pitchFamily="2" charset="0"/>
                <a:cs typeface="Poppins SemiBold"/>
              </a:rPr>
              <a:t>Consommation des substances</a:t>
            </a:r>
            <a:r>
              <a:rPr lang="fr-ca" sz="2350" b="0" kern="0">
                <a:solidFill>
                  <a:schemeClr val="bg1"/>
                </a:solidFill>
                <a:latin typeface="Poppins SemiBold"/>
                <a:ea typeface="Inter" panose="02000503000000020004" pitchFamily="2" charset="0"/>
                <a:cs typeface="Poppins SemiBold"/>
              </a:rPr>
              <a:t> </a:t>
            </a:r>
            <a:r>
              <a:rPr lang="fr-ca" sz="2350" kern="0">
                <a:solidFill>
                  <a:schemeClr val="bg1"/>
                </a:solidFill>
                <a:latin typeface="Poppins SemiBold"/>
                <a:ea typeface="Inter" panose="02000503000000020004" pitchFamily="2" charset="0"/>
                <a:cs typeface="Poppins SemiBold"/>
              </a:rPr>
              <a:t>: </a:t>
            </a:r>
            <a:r>
              <a:rPr lang="fr-ca" sz="2350" b="0" kern="0">
                <a:solidFill>
                  <a:schemeClr val="bg1"/>
                </a:solidFill>
                <a:latin typeface="Poppins" pitchFamily="2" charset="77"/>
                <a:ea typeface="Inter" panose="02000503000000020004" pitchFamily="2" charset="0"/>
                <a:cs typeface="Poppins" pitchFamily="2" charset="77"/>
              </a:rPr>
              <a:t>Dépendances et comportements associés</a:t>
            </a:r>
            <a:endParaRPr lang="fr-ca" sz="2350" b="0" kern="0" dirty="0">
              <a:solidFill>
                <a:schemeClr val="bg1"/>
              </a:solidFill>
              <a:latin typeface="Poppins" pitchFamily="2" charset="77"/>
              <a:ea typeface="Inter" panose="02000503000000020004" pitchFamily="2" charset="0"/>
              <a:cs typeface="Poppins" pitchFamily="2" charset="77"/>
            </a:endParaRPr>
          </a:p>
        </p:txBody>
      </p:sp>
    </p:spTree>
    <p:extLst>
      <p:ext uri="{BB962C8B-B14F-4D97-AF65-F5344CB8AC3E}">
        <p14:creationId xmlns:p14="http://schemas.microsoft.com/office/powerpoint/2010/main" val="267547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1B58632E-97EB-9D63-0BDF-2289A710E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CED256-F58A-A8A2-40E9-2FA072E36A54}"/>
              </a:ext>
            </a:extLst>
          </p:cNvPr>
          <p:cNvSpPr txBox="1">
            <a:spLocks noGrp="1"/>
          </p:cNvSpPr>
          <p:nvPr>
            <p:ph type="title" idx="4294967295"/>
            <p:custDataLst>
              <p:tags r:id="rId1"/>
            </p:custDataLst>
          </p:nvPr>
        </p:nvSpPr>
        <p:spPr>
          <a:xfrm>
            <a:off x="175846" y="-83539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0" cap="none" spc="0" normalizeH="0" baseline="0">
                <a:ln>
                  <a:noFill/>
                </a:ln>
                <a:solidFill>
                  <a:schemeClr val="bg1"/>
                </a:solidFill>
                <a:effectLst/>
                <a:uLnTx/>
                <a:uFillTx/>
                <a:latin typeface="Poppins SemiBold"/>
                <a:ea typeface="Inter" panose="02000503000000020004" pitchFamily="2" charset="0"/>
                <a:cs typeface="Calibri"/>
              </a:rPr>
              <a:t>Consommation des substances : Dépendances et comportements associés - 3</a:t>
            </a:r>
            <a:endParaRPr kumimoji="0" lang="fr-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sp>
        <p:nvSpPr>
          <p:cNvPr id="3" name="Title 1">
            <a:extLst>
              <a:ext uri="{FF2B5EF4-FFF2-40B4-BE49-F238E27FC236}">
                <a16:creationId xmlns:a16="http://schemas.microsoft.com/office/drawing/2014/main" id="{B52B2D0A-60CC-AEE8-FF80-7F8571F5F99C}"/>
              </a:ext>
            </a:extLst>
          </p:cNvPr>
          <p:cNvSpPr txBox="1">
            <a:spLocks/>
          </p:cNvSpPr>
          <p:nvPr>
            <p:custDataLst>
              <p:tags r:id="rId2"/>
            </p:custDataLst>
          </p:nvPr>
        </p:nvSpPr>
        <p:spPr>
          <a:xfrm>
            <a:off x="284705" y="5862"/>
            <a:ext cx="11815145"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algn="l" rtl="0">
              <a:defRPr/>
            </a:pPr>
            <a:r>
              <a:rPr lang="fr-ca" sz="2350" kern="0">
                <a:solidFill>
                  <a:schemeClr val="bg1"/>
                </a:solidFill>
                <a:latin typeface="Poppins SemiBold"/>
                <a:ea typeface="Inter" panose="02000503000000020004" pitchFamily="2" charset="0"/>
                <a:cs typeface="Poppins SemiBold"/>
              </a:rPr>
              <a:t>Consommation des substances</a:t>
            </a:r>
            <a:r>
              <a:rPr lang="fr-ca" sz="2350" b="0" kern="0">
                <a:solidFill>
                  <a:schemeClr val="bg1"/>
                </a:solidFill>
                <a:latin typeface="Poppins SemiBold"/>
                <a:ea typeface="Inter" panose="02000503000000020004" pitchFamily="2" charset="0"/>
                <a:cs typeface="Poppins SemiBold"/>
              </a:rPr>
              <a:t> </a:t>
            </a:r>
            <a:r>
              <a:rPr lang="fr-ca" sz="2350" kern="0">
                <a:solidFill>
                  <a:schemeClr val="bg1"/>
                </a:solidFill>
                <a:latin typeface="Poppins SemiBold"/>
                <a:ea typeface="Inter" panose="02000503000000020004" pitchFamily="2" charset="0"/>
                <a:cs typeface="Poppins SemiBold"/>
              </a:rPr>
              <a:t>: </a:t>
            </a:r>
            <a:r>
              <a:rPr lang="fr-ca" sz="2350" b="0" kern="0">
                <a:solidFill>
                  <a:schemeClr val="bg1"/>
                </a:solidFill>
                <a:latin typeface="Poppins" pitchFamily="2" charset="77"/>
                <a:ea typeface="Inter" panose="02000503000000020004" pitchFamily="2" charset="0"/>
                <a:cs typeface="Poppins" pitchFamily="2" charset="77"/>
              </a:rPr>
              <a:t>Dépendances et comportements associés</a:t>
            </a:r>
            <a:endParaRPr lang="fr-ca" sz="2350" b="0" kern="0" dirty="0">
              <a:solidFill>
                <a:schemeClr val="bg1"/>
              </a:solidFill>
              <a:latin typeface="Poppins" pitchFamily="2" charset="77"/>
              <a:ea typeface="Inter" panose="02000503000000020004" pitchFamily="2" charset="0"/>
              <a:cs typeface="Poppins" pitchFamily="2" charset="77"/>
            </a:endParaRPr>
          </a:p>
        </p:txBody>
      </p:sp>
      <p:sp>
        <p:nvSpPr>
          <p:cNvPr id="6" name="TextBox 5">
            <a:extLst>
              <a:ext uri="{FF2B5EF4-FFF2-40B4-BE49-F238E27FC236}">
                <a16:creationId xmlns:a16="http://schemas.microsoft.com/office/drawing/2014/main" id="{EDFCE961-8003-B91D-D571-0213F9C88C3C}"/>
              </a:ext>
            </a:extLst>
          </p:cNvPr>
          <p:cNvSpPr txBox="1"/>
          <p:nvPr>
            <p:custDataLst>
              <p:tags r:id="rId3"/>
            </p:custDataLst>
          </p:nvPr>
        </p:nvSpPr>
        <p:spPr>
          <a:xfrm>
            <a:off x="304800" y="990600"/>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fr-ca" sz="3000" b="1" i="0" u="none" baseline="0">
                <a:solidFill>
                  <a:srgbClr val="40008D"/>
                </a:solidFill>
              </a:rPr>
              <a:t>Plan de leçon</a:t>
            </a:r>
            <a:endParaRPr lang="fr-ca" sz="3000">
              <a:solidFill>
                <a:srgbClr val="40008D"/>
              </a:solidFill>
              <a:cs typeface="Arial"/>
            </a:endParaRPr>
          </a:p>
        </p:txBody>
      </p:sp>
      <p:graphicFrame>
        <p:nvGraphicFramePr>
          <p:cNvPr id="5" name="Table 4">
            <a:extLst>
              <a:ext uri="{FF2B5EF4-FFF2-40B4-BE49-F238E27FC236}">
                <a16:creationId xmlns:a16="http://schemas.microsoft.com/office/drawing/2014/main" id="{8DA51D16-5916-5925-046A-59D0F519DC73}"/>
              </a:ext>
            </a:extLst>
          </p:cNvPr>
          <p:cNvGraphicFramePr>
            <a:graphicFrameLocks noGrp="1"/>
          </p:cNvGraphicFramePr>
          <p:nvPr>
            <p:custDataLst>
              <p:tags r:id="rId4"/>
            </p:custDataLst>
            <p:extLst>
              <p:ext uri="{D42A27DB-BD31-4B8C-83A1-F6EECF244321}">
                <p14:modId xmlns:p14="http://schemas.microsoft.com/office/powerpoint/2010/main" val="3254943354"/>
              </p:ext>
            </p:extLst>
          </p:nvPr>
        </p:nvGraphicFramePr>
        <p:xfrm>
          <a:off x="370114" y="1728266"/>
          <a:ext cx="11438739" cy="4492209"/>
        </p:xfrm>
        <a:graphic>
          <a:graphicData uri="http://schemas.openxmlformats.org/drawingml/2006/table">
            <a:tbl>
              <a:tblPr firstRow="1" bandRow="1">
                <a:tableStyleId>{5C22544A-7EE6-4342-B048-85BDC9FD1C3A}</a:tableStyleId>
              </a:tblPr>
              <a:tblGrid>
                <a:gridCol w="3812913">
                  <a:extLst>
                    <a:ext uri="{9D8B030D-6E8A-4147-A177-3AD203B41FA5}">
                      <a16:colId xmlns:a16="http://schemas.microsoft.com/office/drawing/2014/main" val="3638239465"/>
                    </a:ext>
                  </a:extLst>
                </a:gridCol>
                <a:gridCol w="3812913">
                  <a:extLst>
                    <a:ext uri="{9D8B030D-6E8A-4147-A177-3AD203B41FA5}">
                      <a16:colId xmlns:a16="http://schemas.microsoft.com/office/drawing/2014/main" val="638401268"/>
                    </a:ext>
                  </a:extLst>
                </a:gridCol>
                <a:gridCol w="3812913">
                  <a:extLst>
                    <a:ext uri="{9D8B030D-6E8A-4147-A177-3AD203B41FA5}">
                      <a16:colId xmlns:a16="http://schemas.microsoft.com/office/drawing/2014/main" val="1737132610"/>
                    </a:ext>
                  </a:extLst>
                </a:gridCol>
              </a:tblGrid>
              <a:tr h="763489">
                <a:tc>
                  <a:txBody>
                    <a:bodyPr/>
                    <a:lstStyle/>
                    <a:p>
                      <a:pPr algn="ctr" rtl="0">
                        <a:spcBef>
                          <a:spcPts val="800"/>
                        </a:spcBef>
                      </a:pPr>
                      <a:r>
                        <a:rPr lang="fr-ca" sz="2800" b="0" i="0" u="none" baseline="0">
                          <a:latin typeface="Raleway SemiBold"/>
                          <a:ea typeface="Raleway SemiBold"/>
                          <a:cs typeface="Raleway SemiBold"/>
                        </a:rPr>
                        <a:t>Mise en situation</a:t>
                      </a:r>
                    </a:p>
                  </a:txBody>
                  <a:tcPr anchor="ctr">
                    <a:solidFill>
                      <a:srgbClr val="40008D"/>
                    </a:solidFill>
                  </a:tcPr>
                </a:tc>
                <a:tc>
                  <a:txBody>
                    <a:bodyPr/>
                    <a:lstStyle/>
                    <a:p>
                      <a:pPr algn="ctr" rtl="0">
                        <a:spcBef>
                          <a:spcPts val="800"/>
                        </a:spcBef>
                      </a:pPr>
                      <a:r>
                        <a:rPr lang="fr-ca" sz="2800" b="0" i="0" u="none" baseline="0">
                          <a:latin typeface="Raleway SemiBold"/>
                          <a:ea typeface="Raleway SemiBold"/>
                          <a:cs typeface="Raleway SemiBold"/>
                        </a:rPr>
                        <a:t>Apprentissage</a:t>
                      </a:r>
                    </a:p>
                  </a:txBody>
                  <a:tcPr anchor="ctr">
                    <a:solidFill>
                      <a:srgbClr val="40008D"/>
                    </a:solidFill>
                  </a:tcPr>
                </a:tc>
                <a:tc>
                  <a:txBody>
                    <a:bodyPr/>
                    <a:lstStyle/>
                    <a:p>
                      <a:pPr algn="ctr" rtl="0">
                        <a:spcBef>
                          <a:spcPts val="800"/>
                        </a:spcBef>
                      </a:pPr>
                      <a:r>
                        <a:rPr lang="fr-ca" sz="2800" b="0" i="0" u="none" baseline="0">
                          <a:latin typeface="Raleway SemiBold"/>
                          <a:ea typeface="Raleway SemiBold"/>
                          <a:cs typeface="Raleway SemiBold"/>
                        </a:rPr>
                        <a:t>Consolidation</a:t>
                      </a:r>
                    </a:p>
                  </a:txBody>
                  <a:tcPr anchor="ctr">
                    <a:solidFill>
                      <a:srgbClr val="40008D"/>
                    </a:solidFill>
                  </a:tcPr>
                </a:tc>
                <a:extLst>
                  <a:ext uri="{0D108BD9-81ED-4DB2-BD59-A6C34878D82A}">
                    <a16:rowId xmlns:a16="http://schemas.microsoft.com/office/drawing/2014/main" val="2718470082"/>
                  </a:ext>
                </a:extLst>
              </a:tr>
              <a:tr h="3351311">
                <a:tc>
                  <a:txBody>
                    <a:bodyPr/>
                    <a:lstStyle/>
                    <a:p>
                      <a:pPr lvl="0" algn="l" rtl="0">
                        <a:spcAft>
                          <a:spcPts val="800"/>
                        </a:spcAft>
                        <a:buNone/>
                      </a:pPr>
                      <a:r>
                        <a:rPr lang="fr-ca" sz="2400" b="1" i="0" u="none" baseline="0">
                          <a:solidFill>
                            <a:schemeClr val="tx1"/>
                          </a:solidFill>
                          <a:latin typeface="Arial"/>
                          <a:ea typeface="Inter" panose="02000503000000020004" pitchFamily="2" charset="0"/>
                        </a:rPr>
                        <a:t>Explorer les faits</a:t>
                      </a:r>
                    </a:p>
                    <a:p>
                      <a:pPr lvl="0" algn="l" rtl="0">
                        <a:buNone/>
                      </a:pPr>
                      <a:r>
                        <a:rPr lang="fr-CA" sz="2000" b="0" i="0" u="none" strike="noStrike" baseline="0">
                          <a:solidFill>
                            <a:schemeClr val="tx1"/>
                          </a:solidFill>
                          <a:latin typeface="+mn-lt"/>
                          <a:ea typeface="Arial"/>
                          <a:cs typeface="Arial"/>
                        </a:rPr>
                        <a:t>Aider les élèves à comprendre le vocabulaire lié à la consommation de substances et leur présenter la gamme de ses effets</a:t>
                      </a:r>
                      <a:r>
                        <a:rPr lang="fr-ca" sz="2000" b="0" i="0" u="none" strike="noStrike" baseline="0">
                          <a:solidFill>
                            <a:schemeClr val="tx1"/>
                          </a:solidFill>
                          <a:latin typeface="Arial"/>
                          <a:ea typeface="Arial"/>
                          <a:cs typeface="Arial"/>
                        </a:rPr>
                        <a:t>.</a:t>
                      </a:r>
                      <a:endParaRPr lang="fr-ca" sz="2000">
                        <a:solidFill>
                          <a:schemeClr val="tx1"/>
                        </a:solidFill>
                        <a:latin typeface="Arial"/>
                      </a:endParaRPr>
                    </a:p>
                  </a:txBody>
                  <a:tcPr>
                    <a:solidFill>
                      <a:schemeClr val="accent3">
                        <a:lumMod val="20000"/>
                        <a:lumOff val="80000"/>
                      </a:schemeClr>
                    </a:solidFill>
                  </a:tcPr>
                </a:tc>
                <a:tc>
                  <a:txBody>
                    <a:bodyPr/>
                    <a:lstStyle/>
                    <a:p>
                      <a:pPr lvl="0" algn="l" rtl="0">
                        <a:spcAft>
                          <a:spcPts val="800"/>
                        </a:spcAft>
                        <a:buNone/>
                      </a:pPr>
                      <a:r>
                        <a:rPr lang="fr-CA" sz="2400" b="1" i="0" u="none" baseline="0">
                          <a:solidFill>
                            <a:schemeClr val="tx1"/>
                          </a:solidFill>
                          <a:latin typeface="+mn-lt"/>
                          <a:ea typeface="Inter" panose="02000503000000020004" pitchFamily="2" charset="0"/>
                        </a:rPr>
                        <a:t>Bâtir une compréhension commune</a:t>
                      </a:r>
                      <a:endParaRPr lang="fr-ca" sz="2000" b="1">
                        <a:solidFill>
                          <a:srgbClr val="000000"/>
                        </a:solidFill>
                        <a:latin typeface="Arial"/>
                        <a:ea typeface="Inter" panose="02000503000000020004" pitchFamily="2" charset="0"/>
                      </a:endParaRPr>
                    </a:p>
                    <a:p>
                      <a:pPr lvl="0" algn="l" rtl="0">
                        <a:spcAft>
                          <a:spcPts val="800"/>
                        </a:spcAft>
                        <a:buNone/>
                      </a:pPr>
                      <a:r>
                        <a:rPr lang="fr-CA" sz="2000" b="0" i="0" u="none" strike="noStrike" baseline="0">
                          <a:solidFill>
                            <a:schemeClr val="tx1"/>
                          </a:solidFill>
                          <a:latin typeface="+mn-lt"/>
                          <a:ea typeface="Inter" panose="02000503000000020004" pitchFamily="2" charset="0"/>
                        </a:rPr>
                        <a:t>En apprendre davantage sur les connaissances et les perceptions préexistantes des élèves en matière de consommation de substances et dissiper certains mythes et idées fausses liés à la consommation de substances.</a:t>
                      </a:r>
                      <a:r>
                        <a:rPr lang="fr-ca" sz="2000" b="0" i="0" u="none" strike="noStrike" baseline="0">
                          <a:solidFill>
                            <a:schemeClr val="tx1"/>
                          </a:solidFill>
                          <a:latin typeface="Arial"/>
                          <a:ea typeface="Inter" panose="02000503000000020004" pitchFamily="2" charset="0"/>
                        </a:rPr>
                        <a:t> </a:t>
                      </a:r>
                    </a:p>
                  </a:txBody>
                  <a:tcPr>
                    <a:solidFill>
                      <a:schemeClr val="accent3">
                        <a:lumMod val="40000"/>
                        <a:lumOff val="60000"/>
                      </a:schemeClr>
                    </a:solidFill>
                  </a:tcPr>
                </a:tc>
                <a:tc>
                  <a:txBody>
                    <a:bodyPr/>
                    <a:lstStyle/>
                    <a:p>
                      <a:pPr algn="l" rtl="0">
                        <a:spcAft>
                          <a:spcPts val="800"/>
                        </a:spcAft>
                      </a:pPr>
                      <a:r>
                        <a:rPr lang="fr-ca" sz="2400" b="1" i="0" u="none" baseline="0" dirty="0">
                          <a:solidFill>
                            <a:schemeClr val="tx1"/>
                          </a:solidFill>
                          <a:latin typeface="Arial"/>
                          <a:ea typeface="Inter" panose="02000503000000020004" pitchFamily="2" charset="0"/>
                        </a:rPr>
                        <a:t>Faire des choix éclairés</a:t>
                      </a:r>
                    </a:p>
                    <a:p>
                      <a:pPr lvl="0" algn="l" rtl="0">
                        <a:lnSpc>
                          <a:spcPct val="100000"/>
                        </a:lnSpc>
                        <a:spcBef>
                          <a:spcPts val="0"/>
                        </a:spcBef>
                        <a:spcAft>
                          <a:spcPts val="0"/>
                        </a:spcAft>
                        <a:buNone/>
                      </a:pPr>
                      <a:r>
                        <a:rPr lang="fr-CA" sz="2000" b="0" i="0" u="none" strike="noStrike" baseline="0" dirty="0">
                          <a:solidFill>
                            <a:schemeClr val="tx1"/>
                          </a:solidFill>
                          <a:latin typeface="+mn-lt"/>
                          <a:ea typeface="Arial"/>
                          <a:cs typeface="Arial"/>
                        </a:rPr>
                        <a:t>Donner l’occasion de réfléchir et d’adopter des stratégies de prise de décision en matière de consommation de substances</a:t>
                      </a:r>
                      <a:r>
                        <a:rPr lang="fr-ca" sz="2000" b="0" i="0" u="none" strike="noStrike" baseline="0" dirty="0">
                          <a:solidFill>
                            <a:schemeClr val="tx1"/>
                          </a:solidFill>
                          <a:latin typeface="Arial"/>
                          <a:ea typeface="Arial"/>
                          <a:cs typeface="Arial"/>
                        </a:rPr>
                        <a:t>.</a:t>
                      </a:r>
                      <a:br>
                        <a:rPr lang="fr-ca" sz="2000" b="0" i="0" u="none" strike="noStrike" dirty="0">
                          <a:solidFill>
                            <a:srgbClr val="000000"/>
                          </a:solidFill>
                          <a:latin typeface="Arial"/>
                          <a:ea typeface="Inter" panose="02000503000000020004" pitchFamily="2" charset="0"/>
                        </a:rPr>
                      </a:br>
                      <a:r>
                        <a:rPr lang="fr-ca" sz="2000" b="0" i="0" u="none" strike="noStrike" baseline="0" dirty="0">
                          <a:solidFill>
                            <a:schemeClr val="tx1"/>
                          </a:solidFill>
                          <a:latin typeface="Arial"/>
                          <a:ea typeface="Inter" panose="02000503000000020004" pitchFamily="2" charset="0"/>
                        </a:rPr>
                        <a:t>    </a:t>
                      </a:r>
                      <a:endParaRPr lang="fr-ca" sz="2000" dirty="0">
                        <a:solidFill>
                          <a:schemeClr val="tx1"/>
                        </a:solidFill>
                        <a:latin typeface="Arial"/>
                        <a:ea typeface="Inter" panose="02000503000000020004" pitchFamily="2" charset="0"/>
                      </a:endParaRPr>
                    </a:p>
                  </a:txBody>
                  <a:tcPr>
                    <a:solidFill>
                      <a:schemeClr val="accent3">
                        <a:lumMod val="60000"/>
                        <a:lumOff val="40000"/>
                      </a:schemeClr>
                    </a:solidFill>
                  </a:tcPr>
                </a:tc>
                <a:extLst>
                  <a:ext uri="{0D108BD9-81ED-4DB2-BD59-A6C34878D82A}">
                    <a16:rowId xmlns:a16="http://schemas.microsoft.com/office/drawing/2014/main" val="3519880862"/>
                  </a:ext>
                </a:extLst>
              </a:tr>
            </a:tbl>
          </a:graphicData>
        </a:graphic>
      </p:graphicFrame>
    </p:spTree>
    <p:extLst>
      <p:ext uri="{BB962C8B-B14F-4D97-AF65-F5344CB8AC3E}">
        <p14:creationId xmlns:p14="http://schemas.microsoft.com/office/powerpoint/2010/main" val="2271157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48056e5-362d-4b26-9227-ed2ee27a6a47}" enabled="0" method="" siteId="{b48056e5-362d-4b26-9227-ed2ee27a6a47}"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1184</Words>
  <Application>Microsoft Office PowerPoint</Application>
  <PresentationFormat>Widescreen</PresentationFormat>
  <Paragraphs>115</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Custom Design</vt:lpstr>
      <vt:lpstr>1_Office Theme</vt:lpstr>
      <vt:lpstr>2_Office Theme</vt:lpstr>
      <vt:lpstr>Choix sains :  Modules sur la consommation de substances et la sécurité numérique pour les élèves de 6e année</vt:lpstr>
      <vt:lpstr>En quoi consistent les modules d’apprentissage?​</vt:lpstr>
      <vt:lpstr>Médias numériques : Des choix sécuritaires et sains</vt:lpstr>
      <vt:lpstr>Médias numériques : des choix sécuritaires et sains - 2</vt:lpstr>
      <vt:lpstr>Médias numériques : Des choix sécuritaires et sains - 3</vt:lpstr>
      <vt:lpstr>Médias numériques : Des choix sécuritaires et sains - 4</vt:lpstr>
      <vt:lpstr>Consommation des substances : Dépendances et comportements associés</vt:lpstr>
      <vt:lpstr>Consommation des substances : Dépendances et comportements associés - 2</vt:lpstr>
      <vt:lpstr>Consommation des substances : Dépendances et comportements associés - 3</vt:lpstr>
      <vt:lpstr>Consommation des substances : Dépendances et comportements associés - 4</vt:lpstr>
      <vt:lpstr>Avantages supplémentaires de cet apprentissage</vt:lpstr>
      <vt:lpstr>Qu’y a-t-il d’autre?</vt:lpstr>
      <vt:lpstr>Où puis-je trouver les modules?</vt:lpstr>
      <vt:lpstr>D’autres mesures de soutien sont-elles offertes?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2</cp:revision>
  <dcterms:created xsi:type="dcterms:W3CDTF">2025-11-11T20:35:32Z</dcterms:created>
  <dcterms:modified xsi:type="dcterms:W3CDTF">2025-11-25T15:16:01Z</dcterms:modified>
  <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