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92" r:id="rId1"/>
    <p:sldMasterId id="2147484004" r:id="rId2"/>
    <p:sldMasterId id="2147485728" r:id="rId3"/>
    <p:sldMasterId id="2147485716" r:id="rId4"/>
    <p:sldMasterId id="2147484155" r:id="rId5"/>
    <p:sldMasterId id="2147484126" r:id="rId6"/>
    <p:sldMasterId id="2147485736" r:id="rId7"/>
    <p:sldMasterId id="2147484010" r:id="rId8"/>
    <p:sldMasterId id="2147483902" r:id="rId9"/>
    <p:sldMasterId id="2147485931" r:id="rId10"/>
    <p:sldMasterId id="2147485943" r:id="rId11"/>
    <p:sldMasterId id="2147485971" r:id="rId12"/>
  </p:sldMasterIdLst>
  <p:notesMasterIdLst>
    <p:notesMasterId r:id="rId43"/>
  </p:notesMasterIdLst>
  <p:sldIdLst>
    <p:sldId id="2088" r:id="rId13"/>
    <p:sldId id="957" r:id="rId14"/>
    <p:sldId id="967" r:id="rId15"/>
    <p:sldId id="260" r:id="rId16"/>
    <p:sldId id="2087" r:id="rId17"/>
    <p:sldId id="988" r:id="rId18"/>
    <p:sldId id="972" r:id="rId19"/>
    <p:sldId id="975" r:id="rId20"/>
    <p:sldId id="993" r:id="rId21"/>
    <p:sldId id="856" r:id="rId22"/>
    <p:sldId id="271" r:id="rId23"/>
    <p:sldId id="983" r:id="rId24"/>
    <p:sldId id="973" r:id="rId25"/>
    <p:sldId id="2090" r:id="rId26"/>
    <p:sldId id="942" r:id="rId27"/>
    <p:sldId id="985" r:id="rId28"/>
    <p:sldId id="986" r:id="rId29"/>
    <p:sldId id="1001" r:id="rId30"/>
    <p:sldId id="2091" r:id="rId31"/>
    <p:sldId id="970" r:id="rId32"/>
    <p:sldId id="1097" r:id="rId33"/>
    <p:sldId id="270" r:id="rId34"/>
    <p:sldId id="990" r:id="rId35"/>
    <p:sldId id="994" r:id="rId36"/>
    <p:sldId id="989" r:id="rId37"/>
    <p:sldId id="905" r:id="rId38"/>
    <p:sldId id="991" r:id="rId39"/>
    <p:sldId id="846" r:id="rId40"/>
    <p:sldId id="2089" r:id="rId41"/>
    <p:sldId id="208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2555158-1FD5-4D7F-AC58-92D6C2164E1E}">
          <p14:sldIdLst>
            <p14:sldId id="2088"/>
            <p14:sldId id="957"/>
          </p14:sldIdLst>
        </p14:section>
        <p14:section name="Aperçu des modules" id="{2FD93957-F349-4B0D-9D59-4C574AEC0533}">
          <p14:sldIdLst>
            <p14:sldId id="967"/>
            <p14:sldId id="260"/>
            <p14:sldId id="2087"/>
            <p14:sldId id="988"/>
            <p14:sldId id="972"/>
            <p14:sldId id="975"/>
            <p14:sldId id="993"/>
          </p14:sldIdLst>
        </p14:section>
        <p14:section name="Médias numériques: Des choix sécuritaire et sains" id="{AEFAC00B-5D4B-4424-8F91-0C28D046134E}">
          <p14:sldIdLst>
            <p14:sldId id="856"/>
            <p14:sldId id="271"/>
            <p14:sldId id="983"/>
            <p14:sldId id="973"/>
            <p14:sldId id="2090"/>
          </p14:sldIdLst>
        </p14:section>
        <p14:section name="Consommation de substances: Dépendances et comportements associés" id="{D27FA04A-5FAE-4644-8A14-2D688A34365A}">
          <p14:sldIdLst>
            <p14:sldId id="942"/>
            <p14:sldId id="985"/>
            <p14:sldId id="986"/>
            <p14:sldId id="1001"/>
            <p14:sldId id="2091"/>
          </p14:sldIdLst>
        </p14:section>
        <p14:section name="Ressources d'appui" id="{7731D8AF-3D59-4341-BA3E-9239A14A57FE}">
          <p14:sldIdLst>
            <p14:sldId id="970"/>
            <p14:sldId id="1097"/>
            <p14:sldId id="270"/>
            <p14:sldId id="990"/>
          </p14:sldIdLst>
        </p14:section>
        <p14:section name="Préparer l'enseignement des modules" id="{0C327918-A2E6-4CB8-93AD-9E42DA08645E}">
          <p14:sldIdLst/>
        </p14:section>
        <p14:section name="Accéder aux modules" id="{D732734D-80E0-4803-BA19-751C32D2F750}">
          <p14:sldIdLst>
            <p14:sldId id="994"/>
            <p14:sldId id="989"/>
          </p14:sldIdLst>
        </p14:section>
        <p14:section name="Prochaines étapes et conclusion" id="{0CC69A7C-8D37-403A-8F9A-5202BEA855C3}">
          <p14:sldIdLst>
            <p14:sldId id="905"/>
            <p14:sldId id="991"/>
            <p14:sldId id="846"/>
            <p14:sldId id="2089"/>
            <p14:sldId id="2085"/>
          </p14:sldIdLst>
        </p14:section>
      </p14:sectionLst>
    </p:ext>
    <p:ext uri="{EFAFB233-063F-42B5-8137-9DF3F51BA10A}">
      <p15:sldGuideLst xmlns:p15="http://schemas.microsoft.com/office/powerpoint/2012/main">
        <p15:guide id="1" pos="240" userDrawn="1">
          <p15:clr>
            <a:srgbClr val="A4A3A4"/>
          </p15:clr>
        </p15:guide>
        <p15:guide id="2" orient="horz" pos="572" userDrawn="1">
          <p15:clr>
            <a:srgbClr val="A4A3A4"/>
          </p15:clr>
        </p15:guide>
        <p15:guide id="3" pos="2819" userDrawn="1">
          <p15:clr>
            <a:srgbClr val="A4A3A4"/>
          </p15:clr>
        </p15:guide>
        <p15:guide id="4" orient="horz" pos="709" userDrawn="1">
          <p15:clr>
            <a:srgbClr val="A4A3A4"/>
          </p15:clr>
        </p15:guide>
        <p15:guide id="5" pos="3840" userDrawn="1">
          <p15:clr>
            <a:srgbClr val="A4A3A4"/>
          </p15:clr>
        </p15:guide>
        <p15:guide id="6" orient="horz" pos="2160" userDrawn="1">
          <p15:clr>
            <a:srgbClr val="A4A3A4"/>
          </p15:clr>
        </p15:guide>
        <p15:guide id="7" pos="16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8316"/>
    <a:srgbClr val="5CB74E"/>
    <a:srgbClr val="0087B4"/>
    <a:srgbClr val="40008D"/>
    <a:srgbClr val="9170BA"/>
    <a:srgbClr val="D5F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7C193-A7A8-8043-BC9F-496979252FE4}" v="5" dt="2025-11-11T15:58:49.097"/>
    <p1510:client id="{798A11D1-A4F3-4B1D-8A52-5AF321B4C6A1}" v="8" dt="2025-11-11T20:33:11.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53" autoAdjust="0"/>
    <p:restoredTop sz="80202"/>
  </p:normalViewPr>
  <p:slideViewPr>
    <p:cSldViewPr snapToGrid="0">
      <p:cViewPr>
        <p:scale>
          <a:sx n="62" d="100"/>
          <a:sy n="62" d="100"/>
        </p:scale>
        <p:origin x="3510" y="1446"/>
      </p:cViewPr>
      <p:guideLst>
        <p:guide pos="240"/>
        <p:guide orient="horz" pos="572"/>
        <p:guide pos="2819"/>
        <p:guide orient="horz" pos="709"/>
        <p:guide pos="3840"/>
        <p:guide orient="horz" pos="2160"/>
        <p:guide pos="16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8/10/relationships/authors" Target="author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AB3CD-F089-44BE-9265-F322AACD6E26}" type="datetimeFigureOut">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FAD1E-10D2-4DE9-9131-E2E956EB223D}" type="slidenum">
              <a:t>‹#›</a:t>
            </a:fld>
            <a:endParaRPr lang="en-US"/>
          </a:p>
        </p:txBody>
      </p:sp>
    </p:spTree>
    <p:extLst>
      <p:ext uri="{BB962C8B-B14F-4D97-AF65-F5344CB8AC3E}">
        <p14:creationId xmlns:p14="http://schemas.microsoft.com/office/powerpoint/2010/main" val="304196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mh.ca/-/media/research-files/osduhs-french-summary-drug-use-report_2023_fr.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mh.ca/-/media/research-files/osduhs-french-summary-drug-use-report_2023_fr.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ontario.ca/fr/document/education-en-ontario-directives-en-matiere-de-politiques-et-de-programmes-169" TargetMode="External"/><Relationship Id="rId5" Type="http://schemas.openxmlformats.org/officeDocument/2006/relationships/hyperlink" Target="https://www.ontario.ca/fr/document/education-en-ontario-directives-en-matiere-de-politiques-et-de-programmes-128" TargetMode="External"/><Relationship Id="rId4" Type="http://schemas.openxmlformats.org/officeDocument/2006/relationships/hyperlink" Target="https://habilomedias.ca/recherche-et-evaluation/jeunes-canadiens-dans-un-monde-branch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Bienvenue au module Choix sains :  Modules sur la consommation de substances et la sécurité numérique pour les élèves de 6e année du ministère de l'Éducation. Ce bref aperçu vous permettra de vous familiariser avec les modules et leur contenu. Je m'appelle Stéphanie Oliver, je suis membre du personnel scolaire détaché de ____ et je travaille au sein de l'équipe de promotion de la santé mentale et de la littératie ici chez SMS-ON. Je vous remercie de vous joindre à moi. Commençons sans plus attendre.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FAD1E-10D2-4DE9-9131-E2E956EB2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65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CA" b="1">
              <a:ea typeface="Calibri"/>
              <a:cs typeface="Calibri"/>
            </a:endParaRPr>
          </a:p>
          <a:p>
            <a:endParaRPr lang="en-CA">
              <a:ea typeface="Calibri"/>
              <a:cs typeface="Calibri"/>
            </a:endParaRPr>
          </a:p>
        </p:txBody>
      </p:sp>
      <p:sp>
        <p:nvSpPr>
          <p:cNvPr id="372" name="Google Shape;3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59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 module sur les médias numériques offre une leçon complète qui aborde l'apprentissage lié directement à ces deux attentes du programme-cadre. Je vous invite à réfléchir à la manière dont cet apprentissage pourrait également être lié à d'autres enseignements/apprentissages ou événements relatifs à l'éducation aux médias numériques et à la citoyenneté numérique au sein de votre classe et de l'école dans son ensemble.</a:t>
            </a:r>
          </a:p>
          <a:p>
            <a:pPr>
              <a:lnSpc>
                <a:spcPct val="90000"/>
              </a:lnSpc>
              <a:spcBef>
                <a:spcPts val="1000"/>
              </a:spcBef>
            </a:pPr>
            <a:r>
              <a:rPr lang="fr-CA" noProof="0" dirty="0"/>
              <a:t> </a:t>
            </a:r>
            <a:endParaRPr lang="fr-CA" noProof="0" dirty="0">
              <a:ea typeface="Calibri"/>
              <a:cs typeface="Calibri"/>
            </a:endParaRPr>
          </a:p>
        </p:txBody>
      </p:sp>
      <p:sp>
        <p:nvSpPr>
          <p:cNvPr id="4" name="Slide Number Placeholder 3"/>
          <p:cNvSpPr>
            <a:spLocks noGrp="1"/>
          </p:cNvSpPr>
          <p:nvPr>
            <p:ph type="sldNum" sz="quarter" idx="5"/>
          </p:nvPr>
        </p:nvSpPr>
        <p:spPr/>
        <p:txBody>
          <a:bodyPr/>
          <a:lstStyle/>
          <a:p>
            <a:fld id="{712FAD1E-10D2-4DE9-9131-E2E956EB223D}" type="slidenum">
              <a:rPr lang="en-US"/>
              <a:t>11</a:t>
            </a:fld>
            <a:endParaRPr lang="en-US"/>
          </a:p>
        </p:txBody>
      </p:sp>
    </p:spTree>
    <p:extLst>
      <p:ext uri="{BB962C8B-B14F-4D97-AF65-F5344CB8AC3E}">
        <p14:creationId xmlns:p14="http://schemas.microsoft.com/office/powerpoint/2010/main" val="153730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AECBE-67B4-AA75-25C2-171687F66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D1DF-66DA-5C6B-5627-6D31AAE84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DFB2C-CED2-3374-2538-682A86FBE333}"/>
              </a:ext>
            </a:extLst>
          </p:cNvPr>
          <p:cNvSpPr>
            <a:spLocks noGrp="1"/>
          </p:cNvSpPr>
          <p:nvPr>
            <p:ph type="body" idx="1"/>
          </p:nvPr>
        </p:nvSpPr>
        <p:spPr/>
        <p:txBody>
          <a:bodyPr/>
          <a:lstStyle/>
          <a:p>
            <a:pPr>
              <a:lnSpc>
                <a:spcPct val="90000"/>
              </a:lnSpc>
              <a:spcBef>
                <a:spcPts val="1000"/>
              </a:spcBef>
            </a:pPr>
            <a:r>
              <a:rPr lang="fr-CA" noProof="0" dirty="0"/>
              <a:t>Cette leçon aide les élèves à ...</a:t>
            </a:r>
          </a:p>
        </p:txBody>
      </p:sp>
      <p:sp>
        <p:nvSpPr>
          <p:cNvPr id="4" name="Slide Number Placeholder 3">
            <a:extLst>
              <a:ext uri="{FF2B5EF4-FFF2-40B4-BE49-F238E27FC236}">
                <a16:creationId xmlns:a16="http://schemas.microsoft.com/office/drawing/2014/main" id="{3EF5488E-E239-A4F9-376D-79D6BB0084C8}"/>
              </a:ext>
            </a:extLst>
          </p:cNvPr>
          <p:cNvSpPr>
            <a:spLocks noGrp="1"/>
          </p:cNvSpPr>
          <p:nvPr>
            <p:ph type="sldNum" sz="quarter" idx="5"/>
          </p:nvPr>
        </p:nvSpPr>
        <p:spPr/>
        <p:txBody>
          <a:bodyPr/>
          <a:lstStyle/>
          <a:p>
            <a:fld id="{712FAD1E-10D2-4DE9-9131-E2E956EB223D}" type="slidenum">
              <a:rPr lang="en-US"/>
              <a:t>12</a:t>
            </a:fld>
            <a:endParaRPr lang="en-US"/>
          </a:p>
        </p:txBody>
      </p:sp>
    </p:spTree>
    <p:extLst>
      <p:ext uri="{BB962C8B-B14F-4D97-AF65-F5344CB8AC3E}">
        <p14:creationId xmlns:p14="http://schemas.microsoft.com/office/powerpoint/2010/main" val="33570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fr-CA" noProof="0" dirty="0"/>
              <a:t>Cette diapositive présente l'objectif de chaque partie du module et fournit quelques exemples d'activités. Il y a bien d'autres choses encore. Nous espérons que vous y jetterez un coup d'œil.</a:t>
            </a:r>
          </a:p>
        </p:txBody>
      </p:sp>
      <p:sp>
        <p:nvSpPr>
          <p:cNvPr id="372" name="Google Shape;3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60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E59B8C01-BBB0-4C6F-049D-EFCD2C70FA51}"/>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01BE0512-64CB-BF77-13BF-F873017D738B}"/>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fr-CA" noProof="0" dirty="0"/>
          </a:p>
        </p:txBody>
      </p:sp>
      <p:sp>
        <p:nvSpPr>
          <p:cNvPr id="372" name="Google Shape;372;p8:notes">
            <a:extLst>
              <a:ext uri="{FF2B5EF4-FFF2-40B4-BE49-F238E27FC236}">
                <a16:creationId xmlns:a16="http://schemas.microsoft.com/office/drawing/2014/main" id="{52B801F1-EC60-6D24-FCA2-D3EF94FD7A92}"/>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742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CA" b="1">
              <a:ea typeface="Calibri"/>
              <a:cs typeface="Calibri"/>
            </a:endParaRPr>
          </a:p>
        </p:txBody>
      </p:sp>
      <p:sp>
        <p:nvSpPr>
          <p:cNvPr id="372" name="Google Shape;3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475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3CF31-C068-B21E-9742-4655FE2C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94FCC-34FE-07C6-1DEE-6A81D9C70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725A4-8E90-E256-44CE-5DA4CDCE7A2A}"/>
              </a:ext>
            </a:extLst>
          </p:cNvPr>
          <p:cNvSpPr>
            <a:spLocks noGrp="1"/>
          </p:cNvSpPr>
          <p:nvPr>
            <p:ph type="body" idx="1"/>
          </p:nvPr>
        </p:nvSpPr>
        <p:spPr/>
        <p:txBody>
          <a:bodyPr/>
          <a:lstStyle/>
          <a:p>
            <a:r>
              <a:rPr lang="fr-FR" noProof="0" dirty="0"/>
              <a:t>Le module sur la consommation de substances : dépendance et comportements connexes propose une leçon complète qui aborde les apprentissages directement liés à ces deux attentes du programme-cadre. Réfléchissez à la manière dont cet apprentissage pourrait également être relié à d'autres activités d'enseignement ou d'apprentissage ou à d'autres événements liés aux choix sains et sécuritaires et à la consommation de substances dans votre classe et dans l'ensemble de l'école.</a:t>
            </a:r>
          </a:p>
        </p:txBody>
      </p:sp>
      <p:sp>
        <p:nvSpPr>
          <p:cNvPr id="4" name="Slide Number Placeholder 3">
            <a:extLst>
              <a:ext uri="{FF2B5EF4-FFF2-40B4-BE49-F238E27FC236}">
                <a16:creationId xmlns:a16="http://schemas.microsoft.com/office/drawing/2014/main" id="{26433C1B-FF76-9D9E-ACBC-C8CEE5A77DAC}"/>
              </a:ext>
            </a:extLst>
          </p:cNvPr>
          <p:cNvSpPr>
            <a:spLocks noGrp="1"/>
          </p:cNvSpPr>
          <p:nvPr>
            <p:ph type="sldNum" sz="quarter" idx="5"/>
          </p:nvPr>
        </p:nvSpPr>
        <p:spPr/>
        <p:txBody>
          <a:bodyPr/>
          <a:lstStyle/>
          <a:p>
            <a:fld id="{712FAD1E-10D2-4DE9-9131-E2E956EB223D}" type="slidenum">
              <a:rPr lang="en-US"/>
              <a:t>16</a:t>
            </a:fld>
            <a:endParaRPr lang="en-US"/>
          </a:p>
        </p:txBody>
      </p:sp>
    </p:spTree>
    <p:extLst>
      <p:ext uri="{BB962C8B-B14F-4D97-AF65-F5344CB8AC3E}">
        <p14:creationId xmlns:p14="http://schemas.microsoft.com/office/powerpoint/2010/main" val="3294916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5928-530D-FBD0-DD4B-6F8C99EA5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27D3E-D161-D33B-F31C-05334C69D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F2F11-9D3C-8CEF-6A92-901B1D53B6E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25A6B31C-F131-A5A8-28EA-896168F1C7BF}"/>
              </a:ext>
            </a:extLst>
          </p:cNvPr>
          <p:cNvSpPr>
            <a:spLocks noGrp="1"/>
          </p:cNvSpPr>
          <p:nvPr>
            <p:ph type="sldNum" sz="quarter" idx="5"/>
          </p:nvPr>
        </p:nvSpPr>
        <p:spPr/>
        <p:txBody>
          <a:bodyPr/>
          <a:lstStyle/>
          <a:p>
            <a:fld id="{712FAD1E-10D2-4DE9-9131-E2E956EB223D}" type="slidenum">
              <a:rPr lang="en-US"/>
              <a:t>17</a:t>
            </a:fld>
            <a:endParaRPr lang="en-US"/>
          </a:p>
        </p:txBody>
      </p:sp>
    </p:spTree>
    <p:extLst>
      <p:ext uri="{BB962C8B-B14F-4D97-AF65-F5344CB8AC3E}">
        <p14:creationId xmlns:p14="http://schemas.microsoft.com/office/powerpoint/2010/main" val="157362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4B143E65-FF11-AD78-791D-DC6D1C48CD02}"/>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A970D3F3-4DE2-6612-5225-D7E6476B75ED}"/>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fr-CA" noProof="0" dirty="0"/>
              <a:t>Cette diapositive présente l'objectif de chaque partie du module ainsi que des exemples d'activités. Il y a beaucoup plus à découvrir, et nous vous invitons à explorer le tout.</a:t>
            </a:r>
            <a:endParaRPr lang="fr-CA" noProof="0" dirty="0">
              <a:ea typeface="Calibri"/>
              <a:cs typeface="Calibri"/>
            </a:endParaRPr>
          </a:p>
        </p:txBody>
      </p:sp>
      <p:sp>
        <p:nvSpPr>
          <p:cNvPr id="372" name="Google Shape;372;p8:notes">
            <a:extLst>
              <a:ext uri="{FF2B5EF4-FFF2-40B4-BE49-F238E27FC236}">
                <a16:creationId xmlns:a16="http://schemas.microsoft.com/office/drawing/2014/main" id="{7798C751-2EC7-1775-3782-F53FC2DEF185}"/>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916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FFA0B34D-5619-D55E-764B-7B3A57941B20}"/>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40CD56B2-A687-CF9D-59B7-86091436A2AD}"/>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fr-CA" noProof="0" dirty="0">
              <a:ea typeface="Calibri"/>
              <a:cs typeface="Calibri"/>
            </a:endParaRPr>
          </a:p>
        </p:txBody>
      </p:sp>
      <p:sp>
        <p:nvSpPr>
          <p:cNvPr id="372" name="Google Shape;372;p8:notes">
            <a:extLst>
              <a:ext uri="{FF2B5EF4-FFF2-40B4-BE49-F238E27FC236}">
                <a16:creationId xmlns:a16="http://schemas.microsoft.com/office/drawing/2014/main" id="{49E2CB10-B9A7-EECF-13B5-CD1AB37122EC}"/>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1968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Au cours de notre temps aujourd’hui, nous expliquerons brièvement l’importance de cet apprentissage. Ensuite, nous donnerons un aperçu des modules, leurs liens aux programmes-cadres, leurs caractéristiques spéciales et les ressources d'appui. Nous donnerons également un aperçu des modules, tels que les membres du personnel enseignant le verront dans l’environnement d’apprentissage virtuel ou (EAV). Enfin, nous présenterons les prochaines étapes.</a:t>
            </a:r>
          </a:p>
        </p:txBody>
      </p:sp>
      <p:sp>
        <p:nvSpPr>
          <p:cNvPr id="4" name="Slide Number Placeholder 3"/>
          <p:cNvSpPr>
            <a:spLocks noGrp="1"/>
          </p:cNvSpPr>
          <p:nvPr>
            <p:ph type="sldNum" sz="quarter" idx="5"/>
          </p:nvPr>
        </p:nvSpPr>
        <p:spPr/>
        <p:txBody>
          <a:bodyPr/>
          <a:lstStyle/>
          <a:p>
            <a:fld id="{384896BE-6C6D-4FED-91D5-41C98D3637EF}" type="slidenum">
              <a:rPr lang="fr-CA" smtClean="0"/>
              <a:t>2</a:t>
            </a:fld>
            <a:endParaRPr lang="fr-CA"/>
          </a:p>
        </p:txBody>
      </p:sp>
    </p:spTree>
    <p:extLst>
      <p:ext uri="{BB962C8B-B14F-4D97-AF65-F5344CB8AC3E}">
        <p14:creationId xmlns:p14="http://schemas.microsoft.com/office/powerpoint/2010/main" val="2932243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B4B83674-7CD1-2D7A-1B8D-C1E0DC62F9A6}"/>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E211B57A-1234-04E5-40BA-150D88E29F2B}"/>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fr-FR"/>
              <a:t>La section qui suit présentent des ressources d'appui et des soutiens aux modules.</a:t>
            </a:r>
          </a:p>
        </p:txBody>
      </p:sp>
      <p:sp>
        <p:nvSpPr>
          <p:cNvPr id="372" name="Google Shape;372;p8:notes">
            <a:extLst>
              <a:ext uri="{FF2B5EF4-FFF2-40B4-BE49-F238E27FC236}">
                <a16:creationId xmlns:a16="http://schemas.microsoft.com/office/drawing/2014/main" id="{C602A7F2-055C-D206-8930-89562E16466E}"/>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8676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Chaque module est accompagné d'un son propre guide pédagogique qui contient plusieurs petites perles pour vous soutenir. Entre autres ils contiennent ...</a:t>
            </a:r>
          </a:p>
          <a:p>
            <a:pPr algn="l"/>
            <a:endParaRPr lang="fr-ca" dirty="0">
              <a:cs typeface="Calibri"/>
            </a:endParaRPr>
          </a:p>
          <a:p>
            <a:endParaRPr lang="fr-ca" dirty="0">
              <a:ea typeface="Calibri"/>
              <a:cs typeface="Calibri"/>
            </a:endParaRPr>
          </a:p>
          <a:p>
            <a:pPr marL="285750" indent="-285750">
              <a:buFont typeface="Symbol,Sans-Serif"/>
              <a:buChar char="•"/>
            </a:pPr>
            <a:endParaRPr lang="fr-ca" dirty="0">
              <a:cs typeface="Calibri"/>
            </a:endParaRPr>
          </a:p>
        </p:txBody>
      </p:sp>
      <p:sp>
        <p:nvSpPr>
          <p:cNvPr id="4" name="Slide Number Placeholder 3"/>
          <p:cNvSpPr>
            <a:spLocks noGrp="1"/>
          </p:cNvSpPr>
          <p:nvPr>
            <p:ph type="sldNum" sz="quarter" idx="5"/>
          </p:nvPr>
        </p:nvSpPr>
        <p:spPr/>
        <p:txBody>
          <a:bodyPr/>
          <a:lstStyle/>
          <a:p>
            <a:pPr algn="l" rtl="0"/>
            <a:fld id="{D20A7011-C055-4AA9-B767-EB46CF7CC347}" type="slidenum">
              <a:rPr/>
              <a:t>21</a:t>
            </a:fld>
            <a:endParaRPr lang="fr-ca"/>
          </a:p>
        </p:txBody>
      </p:sp>
    </p:spTree>
    <p:extLst>
      <p:ext uri="{BB962C8B-B14F-4D97-AF65-F5344CB8AC3E}">
        <p14:creationId xmlns:p14="http://schemas.microsoft.com/office/powerpoint/2010/main" val="1070783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solidFill>
                  <a:srgbClr val="000000"/>
                </a:solidFill>
              </a:rPr>
              <a:t>Du matériel supplémentaire est fourni pour vous aider à personnaliser et à améliorer l'apprentissage.</a:t>
            </a:r>
          </a:p>
          <a:p>
            <a:endParaRPr lang="en-US" dirty="0"/>
          </a:p>
          <a:p>
            <a:r>
              <a:rPr lang="fr-CA" dirty="0">
                <a:solidFill>
                  <a:srgbClr val="000000"/>
                </a:solidFill>
              </a:rPr>
              <a:t>Par exemple :</a:t>
            </a:r>
            <a:endParaRPr lang="fr-CA" dirty="0"/>
          </a:p>
          <a:p>
            <a:pPr marL="171450" indent="-171450">
              <a:buFont typeface="Arial"/>
              <a:buChar char="•"/>
            </a:pPr>
            <a:r>
              <a:rPr lang="fr-CA" dirty="0">
                <a:solidFill>
                  <a:srgbClr val="000000"/>
                </a:solidFill>
              </a:rPr>
              <a:t>Activités complémentaires</a:t>
            </a:r>
            <a:endParaRPr lang="fr-CA" dirty="0"/>
          </a:p>
          <a:p>
            <a:pPr marL="171450" indent="-171450">
              <a:buFont typeface="Arial"/>
              <a:buChar char="•"/>
            </a:pPr>
            <a:r>
              <a:rPr lang="fr-CA" dirty="0">
                <a:solidFill>
                  <a:srgbClr val="000000"/>
                </a:solidFill>
              </a:rPr>
              <a:t>Choix d'outils d'évaluation</a:t>
            </a:r>
            <a:endParaRPr lang="fr-CA" dirty="0"/>
          </a:p>
          <a:p>
            <a:pPr marL="171450" indent="-171450">
              <a:buFont typeface="Arial"/>
              <a:buChar char="•"/>
            </a:pPr>
            <a:r>
              <a:rPr lang="fr-CA" dirty="0">
                <a:solidFill>
                  <a:srgbClr val="000000"/>
                </a:solidFill>
              </a:rPr>
              <a:t>Et des communications toutes prêtes pour les parents et les aidants naturels</a:t>
            </a:r>
            <a:endParaRPr lang="fr-CA" dirty="0">
              <a:solidFill>
                <a:srgbClr val="444444"/>
              </a:solidFill>
            </a:endParaRPr>
          </a:p>
        </p:txBody>
      </p:sp>
      <p:sp>
        <p:nvSpPr>
          <p:cNvPr id="4" name="Slide Number Placeholder 3"/>
          <p:cNvSpPr>
            <a:spLocks noGrp="1"/>
          </p:cNvSpPr>
          <p:nvPr>
            <p:ph type="sldNum" sz="quarter" idx="5"/>
          </p:nvPr>
        </p:nvSpPr>
        <p:spPr/>
        <p:txBody>
          <a:bodyPr/>
          <a:lstStyle/>
          <a:p>
            <a:fld id="{712FAD1E-10D2-4DE9-9131-E2E956EB223D}" type="slidenum">
              <a:rPr lang="en-US"/>
              <a:t>22</a:t>
            </a:fld>
            <a:endParaRPr lang="en-US"/>
          </a:p>
        </p:txBody>
      </p:sp>
    </p:spTree>
    <p:extLst>
      <p:ext uri="{BB962C8B-B14F-4D97-AF65-F5344CB8AC3E}">
        <p14:creationId xmlns:p14="http://schemas.microsoft.com/office/powerpoint/2010/main" val="25297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442E-E561-E6F2-3FF5-6E0F6959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7573C-C221-A998-7360-019B46500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9D179-1E99-4CDD-8F1D-C327E26C2D1F}"/>
              </a:ext>
            </a:extLst>
          </p:cNvPr>
          <p:cNvSpPr>
            <a:spLocks noGrp="1"/>
          </p:cNvSpPr>
          <p:nvPr>
            <p:ph type="body" idx="1"/>
          </p:nvPr>
        </p:nvSpPr>
        <p:spPr/>
        <p:txBody>
          <a:bodyPr/>
          <a:lstStyle/>
          <a:p>
            <a:r>
              <a:rPr lang="fr-CA" noProof="0" dirty="0"/>
              <a:t>Santé mentale en milieu scolaire Ontario a créé une variété de supports supplémentaires pour compléter les modules du ministère. Ceux-ci sont accessibles sur la page des modules Choix sains du site Web de SMS-ON.</a:t>
            </a:r>
          </a:p>
          <a:p>
            <a:endParaRPr lang="fr-CA" noProof="0" dirty="0">
              <a:ea typeface="Calibri"/>
              <a:cs typeface="Calibri"/>
            </a:endParaRPr>
          </a:p>
          <a:p>
            <a:r>
              <a:rPr lang="fr-CA" noProof="0" dirty="0">
                <a:ea typeface="Calibri"/>
                <a:cs typeface="Calibri"/>
              </a:rPr>
              <a:t>https://</a:t>
            </a:r>
            <a:r>
              <a:rPr lang="fr-CA" noProof="0" dirty="0" err="1">
                <a:ea typeface="Calibri"/>
                <a:cs typeface="Calibri"/>
              </a:rPr>
              <a:t>smho-smso.ca</a:t>
            </a:r>
            <a:r>
              <a:rPr lang="fr-CA" noProof="0" dirty="0">
                <a:ea typeface="Calibri"/>
                <a:cs typeface="Calibri"/>
              </a:rPr>
              <a:t>/online-</a:t>
            </a:r>
            <a:r>
              <a:rPr lang="fr-CA" noProof="0" dirty="0" err="1">
                <a:ea typeface="Calibri"/>
                <a:cs typeface="Calibri"/>
              </a:rPr>
              <a:t>resources</a:t>
            </a:r>
            <a:r>
              <a:rPr lang="fr-CA" noProof="0">
                <a:ea typeface="Calibri"/>
                <a:cs typeface="Calibri"/>
              </a:rPr>
              <a:t>/choix-sains-modules-sur-la-consommation-de-substances-et-la-securite-numerique-pour-les-eleves-de-la-6e-annee/</a:t>
            </a:r>
            <a:endParaRPr lang="fr-CA" noProof="0" dirty="0">
              <a:ea typeface="Calibri"/>
              <a:cs typeface="Calibri"/>
            </a:endParaRPr>
          </a:p>
        </p:txBody>
      </p:sp>
      <p:sp>
        <p:nvSpPr>
          <p:cNvPr id="4" name="Slide Number Placeholder 3">
            <a:extLst>
              <a:ext uri="{FF2B5EF4-FFF2-40B4-BE49-F238E27FC236}">
                <a16:creationId xmlns:a16="http://schemas.microsoft.com/office/drawing/2014/main" id="{EEE6AE06-3478-0191-6147-9DD5D5630280}"/>
              </a:ext>
            </a:extLst>
          </p:cNvPr>
          <p:cNvSpPr>
            <a:spLocks noGrp="1"/>
          </p:cNvSpPr>
          <p:nvPr>
            <p:ph type="sldNum" sz="quarter" idx="5"/>
          </p:nvPr>
        </p:nvSpPr>
        <p:spPr/>
        <p:txBody>
          <a:bodyPr/>
          <a:lstStyle/>
          <a:p>
            <a:fld id="{712FAD1E-10D2-4DE9-9131-E2E956EB223D}" type="slidenum">
              <a:rPr lang="en-US"/>
              <a:t>23</a:t>
            </a:fld>
            <a:endParaRPr lang="en-US"/>
          </a:p>
        </p:txBody>
      </p:sp>
    </p:spTree>
    <p:extLst>
      <p:ext uri="{BB962C8B-B14F-4D97-AF65-F5344CB8AC3E}">
        <p14:creationId xmlns:p14="http://schemas.microsoft.com/office/powerpoint/2010/main" val="3475939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6B828E9D-FD42-E4AF-21F9-63B3CEF489DF}"/>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5438CC9A-C8F0-E68B-3986-2982DA82C412}"/>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CA" b="1">
              <a:ea typeface="Calibri"/>
              <a:cs typeface="Calibri"/>
            </a:endParaRPr>
          </a:p>
        </p:txBody>
      </p:sp>
      <p:sp>
        <p:nvSpPr>
          <p:cNvPr id="372" name="Google Shape;372;p8:notes">
            <a:extLst>
              <a:ext uri="{FF2B5EF4-FFF2-40B4-BE49-F238E27FC236}">
                <a16:creationId xmlns:a16="http://schemas.microsoft.com/office/drawing/2014/main" id="{E4AF5BCA-2FB2-61FC-CD86-A37EE3C4A837}"/>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289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57558-8123-DA53-929F-4E7C37925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778D4-F4B9-511B-0339-780830980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1673D-F749-A2D2-11B4-40B9A34A51F1}"/>
              </a:ext>
            </a:extLst>
          </p:cNvPr>
          <p:cNvSpPr>
            <a:spLocks noGrp="1"/>
          </p:cNvSpPr>
          <p:nvPr>
            <p:ph type="body" idx="1"/>
          </p:nvPr>
        </p:nvSpPr>
        <p:spPr/>
        <p:txBody>
          <a:bodyPr/>
          <a:lstStyle/>
          <a:p>
            <a:r>
              <a:rPr lang="fr-CA" noProof="0" dirty="0">
                <a:solidFill>
                  <a:srgbClr val="0A0A0A"/>
                </a:solidFill>
              </a:rPr>
              <a:t>Tout le matériel est disponible dans l'</a:t>
            </a:r>
            <a:r>
              <a:rPr lang="fr-CA" b="1" noProof="0" dirty="0">
                <a:solidFill>
                  <a:srgbClr val="0A0A0A"/>
                </a:solidFill>
              </a:rPr>
              <a:t>environnement virtuel d'apprentissage du ministère de l'Éducation</a:t>
            </a:r>
            <a:r>
              <a:rPr lang="fr-CA" noProof="0" dirty="0">
                <a:solidFill>
                  <a:srgbClr val="0A0A0A"/>
                </a:solidFill>
              </a:rPr>
              <a:t> (EVA de l'Ontario), mais pour y accéder, vous devez d'abord vous rendre dans l'environnement virtuel d'apprentissage de votre conseil scolaire. Chaque conseil scolaire dispose de son propre EVA et son adresse est unique. Vous pouvez facilement trouver l'adresse de votre conseil scolaire sur le site Web indiqué à l'écran. En sélectionnant votre conseil scolaire dans le menu déroulant, vous verrez également le nom et les coordonnées de votre personne-ressource en matière d'apprentissage et d'enseignement assistés par la technologie, qui pourra vous aider à accéder aux modules de l'EVO et à y naviguer. </a:t>
            </a:r>
          </a:p>
          <a:p>
            <a:endParaRPr lang="fr-CA" noProof="0" dirty="0"/>
          </a:p>
          <a:p>
            <a:r>
              <a:rPr lang="fr-CA" noProof="0" dirty="0">
                <a:solidFill>
                  <a:srgbClr val="0A0A0A"/>
                </a:solidFill>
              </a:rPr>
              <a:t>SMS-ON a également créé une courte vidéo qui explique en détail comment accéder aux modules de l'EVO et y naviguer. Vous trouverez la vidéo sur la page Web « Choix sains » de SMS-ON. </a:t>
            </a:r>
            <a:endParaRPr lang="fr-CA" noProof="0" dirty="0"/>
          </a:p>
        </p:txBody>
      </p:sp>
      <p:sp>
        <p:nvSpPr>
          <p:cNvPr id="4" name="Slide Number Placeholder 3">
            <a:extLst>
              <a:ext uri="{FF2B5EF4-FFF2-40B4-BE49-F238E27FC236}">
                <a16:creationId xmlns:a16="http://schemas.microsoft.com/office/drawing/2014/main" id="{C3306D59-0300-D668-2567-C4FA9C657ACB}"/>
              </a:ext>
            </a:extLst>
          </p:cNvPr>
          <p:cNvSpPr>
            <a:spLocks noGrp="1"/>
          </p:cNvSpPr>
          <p:nvPr>
            <p:ph type="sldNum" sz="quarter" idx="5"/>
          </p:nvPr>
        </p:nvSpPr>
        <p:spPr/>
        <p:txBody>
          <a:bodyPr/>
          <a:lstStyle/>
          <a:p>
            <a:fld id="{712FAD1E-10D2-4DE9-9131-E2E956EB223D}" type="slidenum">
              <a:rPr lang="en-US"/>
              <a:t>25</a:t>
            </a:fld>
            <a:endParaRPr lang="en-US"/>
          </a:p>
        </p:txBody>
      </p:sp>
    </p:spTree>
    <p:extLst>
      <p:ext uri="{BB962C8B-B14F-4D97-AF65-F5344CB8AC3E}">
        <p14:creationId xmlns:p14="http://schemas.microsoft.com/office/powerpoint/2010/main" val="2338072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ea typeface="Calibri"/>
                <a:cs typeface="Calibri"/>
              </a:rPr>
              <a:t>Tout</a:t>
            </a:r>
            <a:r>
              <a:rPr lang="fr-CA" noProof="0" dirty="0"/>
              <a:t> le matériel est disponible dans l'environnement virtuel d'apprentissage du </a:t>
            </a:r>
            <a:r>
              <a:rPr lang="fr-CA" b="1" noProof="0" dirty="0"/>
              <a:t>ministère de l'Éducation</a:t>
            </a:r>
            <a:r>
              <a:rPr lang="fr-CA" noProof="0" dirty="0"/>
              <a:t> (EVA de l'Ontario).</a:t>
            </a:r>
          </a:p>
        </p:txBody>
      </p:sp>
      <p:sp>
        <p:nvSpPr>
          <p:cNvPr id="4" name="Slide Number Placeholder 3"/>
          <p:cNvSpPr>
            <a:spLocks noGrp="1"/>
          </p:cNvSpPr>
          <p:nvPr>
            <p:ph type="sldNum" sz="quarter" idx="5"/>
          </p:nvPr>
        </p:nvSpPr>
        <p:spPr/>
        <p:txBody>
          <a:bodyPr/>
          <a:lstStyle/>
          <a:p>
            <a:fld id="{712FAD1E-10D2-4DE9-9131-E2E956EB223D}" type="slidenum">
              <a:rPr lang="en-US"/>
              <a:t>26</a:t>
            </a:fld>
            <a:endParaRPr lang="en-US"/>
          </a:p>
        </p:txBody>
      </p:sp>
    </p:spTree>
    <p:extLst>
      <p:ext uri="{BB962C8B-B14F-4D97-AF65-F5344CB8AC3E}">
        <p14:creationId xmlns:p14="http://schemas.microsoft.com/office/powerpoint/2010/main" val="1642907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Les modules peuvent également servir de point de départ à d'autres formes d'apprentissage connecté ou d'engagement des élèves. Ils peuvent également se connecter et s'aligner sur d'autres opportunités au sein de votre communauté scolaire.</a:t>
            </a:r>
            <a:endParaRPr lang="fr-CA" noProof="0" dirty="0">
              <a:ea typeface="Calibri"/>
              <a:cs typeface="Calibri"/>
            </a:endParaRPr>
          </a:p>
        </p:txBody>
      </p:sp>
      <p:sp>
        <p:nvSpPr>
          <p:cNvPr id="4" name="Slide Number Placeholder 3"/>
          <p:cNvSpPr>
            <a:spLocks noGrp="1"/>
          </p:cNvSpPr>
          <p:nvPr>
            <p:ph type="sldNum" sz="quarter" idx="5"/>
          </p:nvPr>
        </p:nvSpPr>
        <p:spPr/>
        <p:txBody>
          <a:bodyPr/>
          <a:lstStyle/>
          <a:p>
            <a:fld id="{712FAD1E-10D2-4DE9-9131-E2E956EB223D}" type="slidenum">
              <a:rPr lang="en-US"/>
              <a:t>27</a:t>
            </a:fld>
            <a:endParaRPr lang="en-US"/>
          </a:p>
        </p:txBody>
      </p:sp>
    </p:spTree>
    <p:extLst>
      <p:ext uri="{BB962C8B-B14F-4D97-AF65-F5344CB8AC3E}">
        <p14:creationId xmlns:p14="http://schemas.microsoft.com/office/powerpoint/2010/main" val="2260196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dirty="0"/>
              <a:t>Nous vous remercions d'avoir pris le temps de réfléchir avec nous à cette possibilité excitante et de tout ce que vous faites CHAQUE jour pour soutenir les élèves !</a:t>
            </a:r>
            <a:endParaRPr lang="en-US" dirty="0">
              <a:cs typeface="Calibri"/>
            </a:endParaRPr>
          </a:p>
        </p:txBody>
      </p:sp>
      <p:sp>
        <p:nvSpPr>
          <p:cNvPr id="4" name="Slide Number Placeholder 3"/>
          <p:cNvSpPr>
            <a:spLocks noGrp="1"/>
          </p:cNvSpPr>
          <p:nvPr>
            <p:ph type="sldNum" sz="quarter" idx="5"/>
          </p:nvPr>
        </p:nvSpPr>
        <p:spPr/>
        <p:txBody>
          <a:bodyPr/>
          <a:lstStyle/>
          <a:p>
            <a:fld id="{1388D45B-D783-498B-A05D-C09FB751A526}" type="slidenum">
              <a:rPr lang="en-CA" smtClean="0"/>
              <a:t>28</a:t>
            </a:fld>
            <a:endParaRPr lang="en-CA"/>
          </a:p>
        </p:txBody>
      </p:sp>
    </p:spTree>
    <p:extLst>
      <p:ext uri="{BB962C8B-B14F-4D97-AF65-F5344CB8AC3E}">
        <p14:creationId xmlns:p14="http://schemas.microsoft.com/office/powerpoint/2010/main" val="1459124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Vous pouvez vous connecter avec SMH-ON sur notre site web et nos réseaux sociaux, mais vous pouvez aussi vous inscrire à notre </a:t>
            </a:r>
            <a:r>
              <a:rPr lang="fr-CA" noProof="0" dirty="0" err="1"/>
              <a:t>info-lettre</a:t>
            </a:r>
            <a:r>
              <a:rPr lang="fr-CA" noProof="0" dirty="0"/>
              <a:t> ! Merci de vous être joints à moi. Je vous souhaite une excellente journée.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FAD1E-10D2-4DE9-9131-E2E956EB223D}" type="slidenum">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75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990BCB87-828D-F7D4-3537-ECD976775E17}"/>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DA715D8F-58A2-2986-50E3-A643CDB0958F}"/>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fr-CA" noProof="0"/>
              <a:t>Cette section présente les principaux thèmes abordés dans les modules et donne un aperçu de leur contenu</a:t>
            </a:r>
          </a:p>
        </p:txBody>
      </p:sp>
      <p:sp>
        <p:nvSpPr>
          <p:cNvPr id="372" name="Google Shape;372;p8:notes">
            <a:extLst>
              <a:ext uri="{FF2B5EF4-FFF2-40B4-BE49-F238E27FC236}">
                <a16:creationId xmlns:a16="http://schemas.microsoft.com/office/drawing/2014/main" id="{09FB3EBD-2577-3B72-0403-E3E3AB3294D4}"/>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61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4108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Les modules de 60 minutes sont destinés aux membres du personnel enseignant pour répondre aux exigences des programmes d’éducation physique et santé et Français. </a:t>
            </a:r>
          </a:p>
          <a:p>
            <a:endParaRPr lang="fr-CA" noProof="0" dirty="0">
              <a:cs typeface="Calibri"/>
            </a:endParaRPr>
          </a:p>
          <a:p>
            <a:r>
              <a:rPr lang="fr-CA" noProof="0" dirty="0"/>
              <a:t>Les modules sont disponibles en anglais et en français.</a:t>
            </a:r>
            <a:endParaRPr lang="fr-CA" noProof="0" dirty="0">
              <a:ea typeface="Calibri"/>
              <a:cs typeface="Calibri"/>
            </a:endParaRPr>
          </a:p>
        </p:txBody>
      </p:sp>
      <p:sp>
        <p:nvSpPr>
          <p:cNvPr id="4" name="Slide Number Placeholder 3"/>
          <p:cNvSpPr>
            <a:spLocks noGrp="1"/>
          </p:cNvSpPr>
          <p:nvPr>
            <p:ph type="sldNum" sz="quarter" idx="5"/>
          </p:nvPr>
        </p:nvSpPr>
        <p:spPr/>
        <p:txBody>
          <a:bodyPr/>
          <a:lstStyle/>
          <a:p>
            <a:fld id="{6F8812CC-18EA-AF4B-A4CE-11AAE7474B09}" type="slidenum">
              <a:rPr lang="en-US" smtClean="0"/>
              <a:t>4</a:t>
            </a:fld>
            <a:endParaRPr lang="en-US"/>
          </a:p>
        </p:txBody>
      </p:sp>
    </p:spTree>
    <p:extLst>
      <p:ext uri="{BB962C8B-B14F-4D97-AF65-F5344CB8AC3E}">
        <p14:creationId xmlns:p14="http://schemas.microsoft.com/office/powerpoint/2010/main" val="307360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53"/>
              </a:spcBef>
            </a:pPr>
            <a:r>
              <a:rPr lang="fr-CA" noProof="0" dirty="0"/>
              <a:t>Les rapports des élèves sur la consommation de substances, telles que le </a:t>
            </a:r>
            <a:r>
              <a:rPr lang="fr-CA" noProof="0" dirty="0">
                <a:solidFill>
                  <a:srgbClr val="0070C0"/>
                </a:solidFill>
                <a:hlinkClick r:id="rId3">
                  <a:extLst>
                    <a:ext uri="{A12FA001-AC4F-418D-AE19-62706E023703}">
                      <ahyp:hlinkClr xmlns:ahyp="http://schemas.microsoft.com/office/drawing/2018/hyperlinkcolor" val="tx"/>
                    </a:ext>
                  </a:extLst>
                </a:hlinkClick>
              </a:rPr>
              <a:t>Sondage sur la consommation de drogues et la santé des élèves de l’Ontario </a:t>
            </a:r>
            <a:r>
              <a:rPr lang="fr-CA" u="sng" noProof="0" dirty="0">
                <a:solidFill>
                  <a:srgbClr val="0070C0"/>
                </a:solidFill>
                <a:hlinkClick r:id="rId3">
                  <a:extLst>
                    <a:ext uri="{A12FA001-AC4F-418D-AE19-62706E023703}">
                      <ahyp:hlinkClr xmlns:ahyp="http://schemas.microsoft.com/office/drawing/2018/hyperlinkcolor" val="tx"/>
                    </a:ext>
                  </a:extLst>
                </a:hlinkClick>
              </a:rPr>
              <a:t>de 2023</a:t>
            </a:r>
            <a:r>
              <a:rPr lang="fr-CA" noProof="0" dirty="0"/>
              <a:t> </a:t>
            </a:r>
            <a:r>
              <a:rPr lang="fr-CA" dirty="0"/>
              <a:t>(</a:t>
            </a:r>
            <a:r>
              <a:rPr lang="fr-CA" dirty="0">
                <a:hlinkClick r:id="rId3">
                  <a:extLst>
                    <a:ext uri="{A12FA001-AC4F-418D-AE19-62706E023703}">
                      <ahyp:hlinkClr xmlns:ahyp="http://schemas.microsoft.com/office/drawing/2018/hyperlinkcolor" val="tx"/>
                    </a:ext>
                  </a:extLst>
                </a:hlinkClick>
              </a:rPr>
              <a:t>https://www.camh.ca/-/media/research-files/osduhs-french-summary-drug-use-report_2023_fr.pdf</a:t>
            </a:r>
            <a:r>
              <a:rPr lang="fr-CA" dirty="0"/>
              <a:t>) indiquent</a:t>
            </a:r>
            <a:r>
              <a:rPr lang="fr-CA" noProof="0" dirty="0"/>
              <a:t> que de nombreux élèves commencent à expérimenter de plus en plus de substances, comme le cannabis ou l’alcool, en 7e et 8e année. Il est donc essentiel que l’apprentissage se concentre sur la compréhension des effets de la consommation de substances, l’élaboration de stratégies de prise de décision et la compréhension des facteurs qui influencent la consommation de substances.</a:t>
            </a:r>
          </a:p>
          <a:p>
            <a:pPr>
              <a:lnSpc>
                <a:spcPct val="110000"/>
              </a:lnSpc>
              <a:spcBef>
                <a:spcPts val="653"/>
              </a:spcBef>
            </a:pPr>
            <a:endParaRPr lang="fr-CA" noProof="0" dirty="0"/>
          </a:p>
          <a:p>
            <a:pPr>
              <a:lnSpc>
                <a:spcPct val="110000"/>
              </a:lnSpc>
              <a:spcBef>
                <a:spcPts val="653"/>
              </a:spcBef>
            </a:pPr>
            <a:r>
              <a:rPr lang="fr-CA" noProof="0" dirty="0"/>
              <a:t>L'étude « Jeunes Canadiens dans un monde branché », qui porte sur l'utilisation des technologies et des médias sociaux par les jeunes, indique que la majorité des jeunes élèves (âgés de moins de 13 ans) possèdent un compte sur au moins une plateforme de médias sociaux. De plus, 50 % des élèves déclarent posséder leur propre téléphone intelligent dès l'âge de 11 ans. Par conséquent, à mesure que les élèves utilisent de plus en plus les technologies et Internet, ils doivent acquérir des compétences en littératie numérique afin de rester en sécurité, en bonne santé et en bonne forme.</a:t>
            </a:r>
            <a:endParaRPr lang="fr-CA" noProof="0" dirty="0">
              <a:ea typeface="Calibri"/>
              <a:cs typeface="Calibri"/>
            </a:endParaRPr>
          </a:p>
        </p:txBody>
      </p:sp>
      <p:sp>
        <p:nvSpPr>
          <p:cNvPr id="4" name="Slide Number Placeholder 3"/>
          <p:cNvSpPr>
            <a:spLocks noGrp="1"/>
          </p:cNvSpPr>
          <p:nvPr>
            <p:ph type="sldNum" sz="quarter" idx="5"/>
          </p:nvPr>
        </p:nvSpPr>
        <p:spPr/>
        <p:txBody>
          <a:bodyPr/>
          <a:lstStyle/>
          <a:p>
            <a:fld id="{712FAD1E-10D2-4DE9-9131-E2E956EB223D}" type="slidenum">
              <a:rPr lang="en-CA" smtClean="0"/>
              <a:t>5</a:t>
            </a:fld>
            <a:endParaRPr lang="en-CA"/>
          </a:p>
        </p:txBody>
      </p:sp>
    </p:spTree>
    <p:extLst>
      <p:ext uri="{BB962C8B-B14F-4D97-AF65-F5344CB8AC3E}">
        <p14:creationId xmlns:p14="http://schemas.microsoft.com/office/powerpoint/2010/main" val="339127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kern="1200" dirty="0">
                <a:effectLst/>
                <a:latin typeface="+mn-lt"/>
                <a:ea typeface="+mn-ea"/>
                <a:cs typeface="+mn-cs"/>
              </a:rPr>
              <a:t>Les rapports des élèves sur la consommation de substances, telles que le</a:t>
            </a:r>
            <a:r>
              <a:rPr lang="fr-CA" dirty="0">
                <a:solidFill>
                  <a:srgbClr val="0070C0"/>
                </a:solidFill>
              </a:rPr>
              <a:t> </a:t>
            </a:r>
            <a:r>
              <a:rPr lang="fr-CA" b="0" i="0" kern="1200" dirty="0">
                <a:solidFill>
                  <a:srgbClr val="0070C0"/>
                </a:solidFill>
                <a:effectLst/>
                <a:hlinkClick r:id="rId3">
                  <a:extLst>
                    <a:ext uri="{A12FA001-AC4F-418D-AE19-62706E023703}">
                      <ahyp:hlinkClr xmlns:ahyp="http://schemas.microsoft.com/office/drawing/2018/hyperlinkcolor" val="tx"/>
                    </a:ext>
                  </a:extLst>
                </a:hlinkClick>
              </a:rPr>
              <a:t>Sondage sur la consommation de drogues et la santé des élèves de l’Ontario de 2023</a:t>
            </a:r>
            <a:r>
              <a:rPr lang="fr-CA" b="0" i="0" kern="1200" dirty="0">
                <a:effectLst/>
              </a:rPr>
              <a:t> </a:t>
            </a:r>
            <a:r>
              <a:rPr lang="fr-CA" dirty="0"/>
              <a:t>(</a:t>
            </a:r>
            <a:r>
              <a:rPr lang="fr-CA" dirty="0">
                <a:hlinkClick r:id="rId3">
                  <a:extLst>
                    <a:ext uri="{A12FA001-AC4F-418D-AE19-62706E023703}">
                      <ahyp:hlinkClr xmlns:ahyp="http://schemas.microsoft.com/office/drawing/2018/hyperlinkcolor" val="tx"/>
                    </a:ext>
                  </a:extLst>
                </a:hlinkClick>
              </a:rPr>
              <a:t>https://www.camh.ca/-/media/research-files/osduhs-french-summary-drug-use-report_2023_fr.pdf</a:t>
            </a:r>
            <a:r>
              <a:rPr lang="fr-CA" dirty="0"/>
              <a:t>) </a:t>
            </a:r>
            <a:r>
              <a:rPr lang="fr-CA" sz="1200" b="0" i="0" kern="1200" dirty="0">
                <a:effectLst/>
                <a:latin typeface="+mn-lt"/>
                <a:ea typeface="+mn-ea"/>
                <a:cs typeface="+mn-cs"/>
              </a:rPr>
              <a:t>indiquent que de nombreux élèves commencent à expérimenter de plus en plus de substances, comme le cannabis ou l’alcool, en 7</a:t>
            </a:r>
            <a:r>
              <a:rPr lang="fr-CA" sz="1200" b="0" i="0" kern="1200" baseline="30000" dirty="0">
                <a:effectLst/>
                <a:latin typeface="+mn-lt"/>
                <a:ea typeface="+mn-ea"/>
                <a:cs typeface="+mn-cs"/>
              </a:rPr>
              <a:t>e</a:t>
            </a:r>
            <a:r>
              <a:rPr lang="fr-CA" sz="1200" b="0" i="0" kern="1200" dirty="0">
                <a:effectLst/>
                <a:latin typeface="+mn-lt"/>
                <a:ea typeface="+mn-ea"/>
                <a:cs typeface="+mn-cs"/>
              </a:rPr>
              <a:t> et 8</a:t>
            </a:r>
            <a:r>
              <a:rPr lang="fr-CA" sz="1200" b="0" i="0" kern="1200" baseline="30000" dirty="0">
                <a:effectLst/>
                <a:latin typeface="+mn-lt"/>
                <a:ea typeface="+mn-ea"/>
                <a:cs typeface="+mn-cs"/>
              </a:rPr>
              <a:t>e </a:t>
            </a:r>
            <a:r>
              <a:rPr lang="fr-CA" sz="1200" b="0" i="0" kern="1200" dirty="0">
                <a:effectLst/>
                <a:latin typeface="+mn-lt"/>
                <a:ea typeface="+mn-ea"/>
                <a:cs typeface="+mn-cs"/>
              </a:rPr>
              <a:t>année. Il est donc essentiel que l’apprentissage se concentre sur la compréhension des effets de la consommation de substances, l’élaboration de stratégies de prise de décision et la compréhension des facteurs qui influencent la consommation de substances. </a:t>
            </a:r>
            <a:endParaRPr lang="fr-CA" sz="1200" b="0" i="0" kern="1200" dirty="0">
              <a:effectLst/>
              <a:latin typeface="+mn-lt"/>
              <a:ea typeface="Calibri"/>
              <a:cs typeface="Calibri"/>
            </a:endParaRPr>
          </a:p>
          <a:p>
            <a:endParaRPr lang="en-US" dirty="0">
              <a:ea typeface="Calibri"/>
              <a:cs typeface="Calibri"/>
            </a:endParaRPr>
          </a:p>
          <a:p>
            <a:r>
              <a:rPr lang="fr-CA" sz="1200" b="0" i="0" u="sng" strike="noStrike" kern="1200" dirty="0">
                <a:effectLst/>
                <a:latin typeface="+mn-lt"/>
                <a:ea typeface="+mn-ea"/>
                <a:cs typeface="+mn-cs"/>
                <a:hlinkClick r:id="rId4">
                  <a:extLst>
                    <a:ext uri="{A12FA001-AC4F-418D-AE19-62706E023703}">
                      <ahyp:hlinkClr xmlns:ahyp="http://schemas.microsoft.com/office/drawing/2018/hyperlinkcolor" val="tx"/>
                    </a:ext>
                  </a:extLst>
                </a:hlinkClick>
              </a:rPr>
              <a:t>Jeunes Canadiens dans un monde branché</a:t>
            </a:r>
            <a:r>
              <a:rPr lang="fr-CA" sz="1200" b="0" i="0" kern="1200" dirty="0">
                <a:effectLst/>
                <a:latin typeface="+mn-lt"/>
                <a:ea typeface="+mn-ea"/>
                <a:cs typeface="+mn-cs"/>
              </a:rPr>
              <a:t> </a:t>
            </a:r>
            <a:r>
              <a:rPr lang="fr-CA" dirty="0"/>
              <a:t>(https://</a:t>
            </a:r>
            <a:r>
              <a:rPr lang="fr-CA" dirty="0" err="1"/>
              <a:t>habilomedias.ca</a:t>
            </a:r>
            <a:r>
              <a:rPr lang="fr-CA" dirty="0"/>
              <a:t>/recherche-et-</a:t>
            </a:r>
            <a:r>
              <a:rPr lang="fr-CA" dirty="0" err="1"/>
              <a:t>evaluation</a:t>
            </a:r>
            <a:r>
              <a:rPr lang="fr-CA" dirty="0"/>
              <a:t>/jeunes-canadiens-dans-un-monde-branche), une</a:t>
            </a:r>
            <a:r>
              <a:rPr lang="fr-CA" sz="1200" b="0" i="0" kern="1200" dirty="0">
                <a:effectLst/>
                <a:latin typeface="+mn-lt"/>
                <a:ea typeface="+mn-ea"/>
                <a:cs typeface="+mn-cs"/>
              </a:rPr>
              <a:t> étude de recherche sur l’utilisation des technologies et des médias sociaux par les jeunes, indique qu’une majorité de jeunes élèves (moins de 13 ans) possède un compte sur au moins une plateforme de médias sociaux. De plus, 50 % des élèves affirment posséder leur propre téléphone intelligent dès l’âge de 11 ans. Par conséquent, à mesure que les élèves utilisent de plus en plus la technologie et l’internet, ils doivent développer des compétences en matière de littératie numérique pour les aider à rester en sécurité et en santé.</a:t>
            </a:r>
            <a:endParaRPr lang="fr-CA" sz="1200" b="0" i="0" kern="1200" dirty="0">
              <a:effectLst/>
              <a:latin typeface="+mn-lt"/>
              <a:ea typeface="Calibri"/>
              <a:cs typeface="Calibri"/>
            </a:endParaRPr>
          </a:p>
          <a:p>
            <a:endParaRPr lang="fr-CA" sz="1200" b="0" i="0" kern="1200" dirty="0">
              <a:effectLst/>
              <a:latin typeface="+mn-lt"/>
              <a:ea typeface="Calibri"/>
              <a:cs typeface="Calibri"/>
            </a:endParaRPr>
          </a:p>
          <a:p>
            <a:r>
              <a:rPr lang="fr-CA" sz="1200" b="0" i="0" kern="1200" dirty="0">
                <a:effectLst/>
                <a:latin typeface="+mn-lt"/>
                <a:ea typeface="+mn-ea"/>
                <a:cs typeface="+mn-cs"/>
              </a:rPr>
              <a:t>La note </a:t>
            </a:r>
            <a:r>
              <a:rPr lang="fr-CA" sz="1200" b="0" i="0" u="sng" strike="noStrike" kern="1200" dirty="0">
                <a:effectLst/>
                <a:latin typeface="+mn-lt"/>
                <a:ea typeface="+mn-ea"/>
                <a:cs typeface="+mn-cs"/>
                <a:hlinkClick r:id="rId5">
                  <a:extLst>
                    <a:ext uri="{A12FA001-AC4F-418D-AE19-62706E023703}">
                      <ahyp:hlinkClr xmlns:ahyp="http://schemas.microsoft.com/office/drawing/2018/hyperlinkcolor" val="tx"/>
                    </a:ext>
                  </a:extLst>
                </a:hlinkClick>
              </a:rPr>
              <a:t>Politique/Programmes 128</a:t>
            </a:r>
            <a:r>
              <a:rPr lang="fr-CA" sz="1200" b="0" i="0" kern="1200" dirty="0">
                <a:effectLst/>
                <a:latin typeface="+mn-lt"/>
                <a:ea typeface="+mn-ea"/>
                <a:cs typeface="+mn-cs"/>
              </a:rPr>
              <a:t> du ministère de l’Éducation de l’Ontario : Le Code de conduite provincial et les codes de conduite des conseils scolaires (2024) </a:t>
            </a:r>
            <a:r>
              <a:rPr lang="fr-CA" dirty="0"/>
              <a:t>(https://</a:t>
            </a:r>
            <a:r>
              <a:rPr lang="fr-CA" dirty="0" err="1"/>
              <a:t>www.ontario.ca</a:t>
            </a:r>
            <a:r>
              <a:rPr lang="fr-CA" dirty="0"/>
              <a:t>/</a:t>
            </a:r>
            <a:r>
              <a:rPr lang="fr-CA" dirty="0" err="1"/>
              <a:t>fr</a:t>
            </a:r>
            <a:r>
              <a:rPr lang="fr-CA" dirty="0"/>
              <a:t>/document/education-en-ontario-directives-en-matiere-de-politiques-et-de-programmes-128), </a:t>
            </a:r>
            <a:r>
              <a:rPr lang="fr-CA" sz="1200" b="0" i="0" kern="1200" dirty="0">
                <a:effectLst/>
                <a:latin typeface="+mn-lt"/>
                <a:ea typeface="+mn-ea"/>
                <a:cs typeface="+mn-cs"/>
              </a:rPr>
              <a:t>fournissent un cadre pour favoriser un climat scolaire positif et respectueux. En dispensant un enseignement sur les compétences en citoyenneté numérique axées sur le respect en ligne, la sécurité sur l’internet et la protection de la vie privée, le personnel enseignant soutient directement le code de conduite provincial.</a:t>
            </a:r>
            <a:endParaRPr lang="fr-CA" sz="1200" b="0" i="0" kern="1200" dirty="0">
              <a:effectLst/>
              <a:latin typeface="+mn-lt"/>
              <a:ea typeface="Calibri"/>
              <a:cs typeface="Calibri"/>
            </a:endParaRPr>
          </a:p>
          <a:p>
            <a:endParaRPr lang="en-US" dirty="0">
              <a:ea typeface="Calibri"/>
              <a:cs typeface="Calibri"/>
            </a:endParaRPr>
          </a:p>
          <a:p>
            <a:r>
              <a:rPr lang="fr-CA" sz="1200" b="0" i="0" kern="1200" dirty="0">
                <a:effectLst/>
                <a:latin typeface="+mn-lt"/>
                <a:ea typeface="+mn-ea"/>
                <a:cs typeface="+mn-cs"/>
              </a:rPr>
              <a:t>Comme le mentionne la </a:t>
            </a:r>
            <a:r>
              <a:rPr lang="fr-CA" sz="1200" b="0" i="0" u="sng" strike="noStrike" kern="1200" dirty="0">
                <a:effectLst/>
                <a:latin typeface="+mn-lt"/>
                <a:ea typeface="+mn-ea"/>
                <a:cs typeface="+mn-cs"/>
                <a:hlinkClick r:id="rId6">
                  <a:extLst>
                    <a:ext uri="{A12FA001-AC4F-418D-AE19-62706E023703}">
                      <ahyp:hlinkClr xmlns:ahyp="http://schemas.microsoft.com/office/drawing/2018/hyperlinkcolor" val="tx"/>
                    </a:ext>
                  </a:extLst>
                </a:hlinkClick>
              </a:rPr>
              <a:t>note Politique/Programmes 169</a:t>
            </a:r>
            <a:r>
              <a:rPr lang="fr-CA" sz="1200" b="0" i="0" kern="1200" dirty="0">
                <a:effectLst/>
                <a:latin typeface="+mn-lt"/>
                <a:ea typeface="+mn-ea"/>
                <a:cs typeface="+mn-cs"/>
              </a:rPr>
              <a:t> du ministère de l’Éducation de l’Ontario : La santé mentale des élèves (2024</a:t>
            </a:r>
            <a:r>
              <a:rPr lang="fr-CA" dirty="0"/>
              <a:t>)(https://</a:t>
            </a:r>
            <a:r>
              <a:rPr lang="fr-CA" dirty="0" err="1"/>
              <a:t>www.ontario.ca</a:t>
            </a:r>
            <a:r>
              <a:rPr lang="fr-CA" dirty="0"/>
              <a:t>/</a:t>
            </a:r>
            <a:r>
              <a:rPr lang="fr-CA" dirty="0" err="1"/>
              <a:t>fr</a:t>
            </a:r>
            <a:r>
              <a:rPr lang="fr-CA" dirty="0"/>
              <a:t>/document/education-en-ontario-directives-en-matiere-de-politiques-et-de-programmes-169),</a:t>
            </a:r>
            <a:r>
              <a:rPr lang="fr-CA" sz="1200" b="0" i="0" kern="1200" dirty="0">
                <a:effectLst/>
                <a:latin typeface="+mn-lt"/>
                <a:ea typeface="+mn-ea"/>
                <a:cs typeface="+mn-cs"/>
              </a:rPr>
              <a:t> la santé mentale est un élément essentiel de la réussite globale des élèves. Faire des choix éclairés qui correspondent à nos identités, à nos valeurs et à nos objectifs peut contribuer à promouvoir notre santé mentale et notre bien-être. Par conséquent, les programmes qui guident les élèves dans des choix sûrs et sains, comme ces leçons, peuvent contribuer à la fois à une meilleure réussite des élèves et à un meilleur bien-être général.</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12FAD1E-10D2-4DE9-9131-E2E956EB223D}" type="slidenum">
              <a:rPr lang="en-US"/>
              <a:t>6</a:t>
            </a:fld>
            <a:endParaRPr lang="en-US"/>
          </a:p>
        </p:txBody>
      </p:sp>
    </p:spTree>
    <p:extLst>
      <p:ext uri="{BB962C8B-B14F-4D97-AF65-F5344CB8AC3E}">
        <p14:creationId xmlns:p14="http://schemas.microsoft.com/office/powerpoint/2010/main" val="202310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9135B-C942-5910-2527-EA435601F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4144C-19D8-FBCF-5FC7-F4D6C08CD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1424F-B41C-C962-A36B-75F9E686DF0F}"/>
              </a:ext>
            </a:extLst>
          </p:cNvPr>
          <p:cNvSpPr>
            <a:spLocks noGrp="1"/>
          </p:cNvSpPr>
          <p:nvPr>
            <p:ph type="body" idx="1"/>
          </p:nvPr>
        </p:nvSpPr>
        <p:spPr/>
        <p:txBody>
          <a:bodyPr/>
          <a:lstStyle/>
          <a:p>
            <a:pPr marL="457200" indent="-457200">
              <a:lnSpc>
                <a:spcPct val="120000"/>
              </a:lnSpc>
              <a:buFont typeface="Arial"/>
              <a:buChar char="•"/>
            </a:pPr>
            <a:r>
              <a:rPr lang="fr-CA" noProof="0" dirty="0"/>
              <a:t>Les modules suivent un format familier de leçon en trois parties:</a:t>
            </a:r>
          </a:p>
          <a:p>
            <a:pPr marL="685165" lvl="1" indent="-227965">
              <a:lnSpc>
                <a:spcPct val="120000"/>
              </a:lnSpc>
              <a:buFont typeface="Arial"/>
              <a:buChar char="•"/>
            </a:pPr>
            <a:r>
              <a:rPr lang="fr-CA" b="1" noProof="0" dirty="0">
                <a:solidFill>
                  <a:srgbClr val="40008D"/>
                </a:solidFill>
              </a:rPr>
              <a:t>Activité de mise en situation</a:t>
            </a:r>
            <a:endParaRPr lang="fr-CA" noProof="0" dirty="0"/>
          </a:p>
          <a:p>
            <a:pPr marL="685165" lvl="1" indent="-227965">
              <a:lnSpc>
                <a:spcPct val="120000"/>
              </a:lnSpc>
              <a:buFont typeface="Arial"/>
              <a:buChar char="•"/>
            </a:pPr>
            <a:r>
              <a:rPr lang="fr-CA" b="1" noProof="0" dirty="0">
                <a:solidFill>
                  <a:srgbClr val="40008D"/>
                </a:solidFill>
              </a:rPr>
              <a:t>Activité d'apprentissage</a:t>
            </a:r>
            <a:endParaRPr lang="fr-CA" noProof="0" dirty="0"/>
          </a:p>
          <a:p>
            <a:pPr marL="685165" lvl="1" indent="-227965">
              <a:lnSpc>
                <a:spcPct val="120000"/>
              </a:lnSpc>
              <a:buFont typeface="Arial"/>
              <a:buChar char="•"/>
            </a:pPr>
            <a:r>
              <a:rPr lang="fr-CA" b="1" noProof="0" dirty="0">
                <a:solidFill>
                  <a:srgbClr val="40008D"/>
                </a:solidFill>
              </a:rPr>
              <a:t>Consolidation</a:t>
            </a:r>
            <a:endParaRPr lang="fr-CA" noProof="0" dirty="0">
              <a:solidFill>
                <a:srgbClr val="40008D"/>
              </a:solidFill>
            </a:endParaRPr>
          </a:p>
          <a:p>
            <a:pPr marL="685165" lvl="1" indent="-227965">
              <a:lnSpc>
                <a:spcPct val="120000"/>
              </a:lnSpc>
              <a:buFont typeface="Arial"/>
              <a:buChar char="•"/>
            </a:pPr>
            <a:endParaRPr lang="fr-CA" b="1" noProof="0" dirty="0">
              <a:solidFill>
                <a:srgbClr val="40008D"/>
              </a:solidFill>
            </a:endParaRPr>
          </a:p>
          <a:p>
            <a:r>
              <a:rPr lang="fr-CA" noProof="0" dirty="0"/>
              <a:t>Des activités facultatives sont également proposées pour conclure l'apprentissage de manière positive et aider les élèves à passer à la partie suivante de leur journée.</a:t>
            </a:r>
          </a:p>
        </p:txBody>
      </p:sp>
      <p:sp>
        <p:nvSpPr>
          <p:cNvPr id="4" name="Slide Number Placeholder 3">
            <a:extLst>
              <a:ext uri="{FF2B5EF4-FFF2-40B4-BE49-F238E27FC236}">
                <a16:creationId xmlns:a16="http://schemas.microsoft.com/office/drawing/2014/main" id="{0B504164-48FA-AF5B-DD00-AC82D542005C}"/>
              </a:ext>
            </a:extLst>
          </p:cNvPr>
          <p:cNvSpPr>
            <a:spLocks noGrp="1"/>
          </p:cNvSpPr>
          <p:nvPr>
            <p:ph type="sldNum" sz="quarter" idx="5"/>
          </p:nvPr>
        </p:nvSpPr>
        <p:spPr/>
        <p:txBody>
          <a:bodyPr/>
          <a:lstStyle/>
          <a:p>
            <a:fld id="{6F8812CC-18EA-AF4B-A4CE-11AAE7474B09}" type="slidenum">
              <a:rPr lang="en-US" smtClean="0"/>
              <a:t>7</a:t>
            </a:fld>
            <a:endParaRPr lang="en-US"/>
          </a:p>
        </p:txBody>
      </p:sp>
    </p:spTree>
    <p:extLst>
      <p:ext uri="{BB962C8B-B14F-4D97-AF65-F5344CB8AC3E}">
        <p14:creationId xmlns:p14="http://schemas.microsoft.com/office/powerpoint/2010/main" val="251259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noProof="0" dirty="0"/>
              <a:t>Les deux leçons sont dotées d'une série de caractéristiques spéciales destinées à faciliter votre tâche en tant que membre du personnel enseignant. Entre il y a : </a:t>
            </a:r>
            <a:endParaRPr lang="fr-CA" noProof="0" dirty="0">
              <a:ea typeface="Calibri"/>
              <a:cs typeface="Calibri"/>
            </a:endParaRPr>
          </a:p>
          <a:p>
            <a:pPr>
              <a:defRPr/>
            </a:pPr>
            <a:endParaRPr lang="fr-CA" noProof="0" dirty="0"/>
          </a:p>
          <a:p>
            <a:pPr marL="171450" indent="-171450">
              <a:buFont typeface="Arial"/>
              <a:buChar char="•"/>
              <a:defRPr/>
            </a:pPr>
            <a:r>
              <a:rPr lang="fr-CA" noProof="0" dirty="0">
                <a:ea typeface="Calibri" panose="020F0502020204030204"/>
                <a:cs typeface="Calibri" panose="020F0502020204030204"/>
              </a:rPr>
              <a:t>Des fiches conseils et des guides de discussion qui appariaient juste au bon moment.</a:t>
            </a:r>
          </a:p>
          <a:p>
            <a:pPr marL="171450" indent="-171450">
              <a:buFont typeface="Arial"/>
              <a:buChar char="•"/>
              <a:defRPr/>
            </a:pPr>
            <a:r>
              <a:rPr lang="fr-CA" noProof="0" dirty="0"/>
              <a:t>Les suggestions à l'enseignante ou à l'enseignant qui proposent un langage utile qu' on peut lire directement aux élèves ou utiliser pour résumer les idées dans ses propres mots. </a:t>
            </a:r>
            <a:endParaRPr lang="fr-CA" noProof="0" dirty="0">
              <a:ea typeface="Calibri" panose="020F0502020204030204"/>
              <a:cs typeface="Calibri" panose="020F0502020204030204"/>
            </a:endParaRPr>
          </a:p>
          <a:p>
            <a:pPr marL="171450" indent="-171450">
              <a:buFont typeface="Arial"/>
              <a:buChar char="•"/>
              <a:defRPr/>
            </a:pPr>
            <a:r>
              <a:rPr lang="fr-CA" noProof="0" dirty="0"/>
              <a:t>Des vidéos cliquez et lisez dotées de fonctions d'accessibilité telles que la description audio et les sous-titres codées. </a:t>
            </a:r>
            <a:endParaRPr lang="fr-CA" noProof="0" dirty="0">
              <a:ea typeface="Calibri" panose="020F0502020204030204"/>
              <a:cs typeface="Calibri" panose="020F0502020204030204"/>
            </a:endParaRPr>
          </a:p>
          <a:p>
            <a:pPr marL="171450" indent="-171450">
              <a:buFont typeface="Arial"/>
              <a:buChar char="•"/>
              <a:defRPr/>
            </a:pPr>
            <a:r>
              <a:rPr lang="fr-CA" noProof="0" dirty="0">
                <a:ea typeface="Calibri" panose="020F0502020204030204"/>
                <a:cs typeface="Calibri" panose="020F0502020204030204"/>
              </a:rPr>
              <a:t>Des jeux de diapositives préparé pour vous </a:t>
            </a:r>
            <a:endParaRPr lang="fr-CA" noProof="0">
              <a:ea typeface="Calibri" panose="020F0502020204030204"/>
              <a:cs typeface="Calibri" panose="020F0502020204030204"/>
            </a:endParaRPr>
          </a:p>
          <a:p>
            <a:pPr marL="171450" indent="-171450">
              <a:buFont typeface="Arial"/>
              <a:buChar char="•"/>
              <a:defRPr/>
            </a:pPr>
            <a:endParaRPr lang="fr-CA">
              <a:latin typeface="Calibri"/>
              <a:ea typeface="Calibri"/>
              <a:cs typeface="Calibri"/>
            </a:endParaRPr>
          </a:p>
          <a:p>
            <a:pPr>
              <a:defRPr/>
            </a:pPr>
            <a:r>
              <a:rPr lang="fr-CA"/>
              <a:t>Choix sains vidéo de promotion (</a:t>
            </a:r>
            <a:r>
              <a:rPr lang="fr-CA" err="1"/>
              <a:t>Vimeo</a:t>
            </a:r>
            <a:r>
              <a:rPr lang="fr-CA"/>
              <a:t>) : https://vimeo.com/1109971422/040a2645d5</a:t>
            </a:r>
            <a:endParaRPr lang="fr-CA">
              <a:ea typeface="Calibri"/>
              <a:cs typeface="Calibri"/>
            </a:endParaRPr>
          </a:p>
        </p:txBody>
      </p:sp>
      <p:sp>
        <p:nvSpPr>
          <p:cNvPr id="4" name="Slide Number Placeholder 3"/>
          <p:cNvSpPr>
            <a:spLocks noGrp="1"/>
          </p:cNvSpPr>
          <p:nvPr>
            <p:ph type="sldNum" sz="quarter" idx="5"/>
          </p:nvPr>
        </p:nvSpPr>
        <p:spPr/>
        <p:txBody>
          <a:bodyPr/>
          <a:lstStyle/>
          <a:p>
            <a:fld id="{D20A7011-C055-4AA9-B767-EB46CF7CC347}" type="slidenum">
              <a:rPr lang="fr-CA" smtClean="0"/>
              <a:t>8</a:t>
            </a:fld>
            <a:endParaRPr lang="fr-CA"/>
          </a:p>
        </p:txBody>
      </p:sp>
    </p:spTree>
    <p:extLst>
      <p:ext uri="{BB962C8B-B14F-4D97-AF65-F5344CB8AC3E}">
        <p14:creationId xmlns:p14="http://schemas.microsoft.com/office/powerpoint/2010/main" val="267780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AF4C1022-9A72-64CB-650F-2FF13C8FF2E2}"/>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E09FE673-8478-1197-E22F-174C1BD63302}"/>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fr-CA">
                <a:solidFill>
                  <a:srgbClr val="000000"/>
                </a:solidFill>
              </a:rPr>
              <a:t>Aujourd'hui, nous sommes ravis de pouvoir approfondir et explorer les thèmes et le contenu spécifiques de chaque module afin de vous aider dans votre planification.</a:t>
            </a:r>
            <a:endParaRPr lang="en-US"/>
          </a:p>
          <a:p>
            <a:endParaRPr lang="en-CA">
              <a:ea typeface="Calibri"/>
              <a:cs typeface="Calibri"/>
            </a:endParaRPr>
          </a:p>
        </p:txBody>
      </p:sp>
      <p:sp>
        <p:nvSpPr>
          <p:cNvPr id="372" name="Google Shape;372;p8:notes">
            <a:extLst>
              <a:ext uri="{FF2B5EF4-FFF2-40B4-BE49-F238E27FC236}">
                <a16:creationId xmlns:a16="http://schemas.microsoft.com/office/drawing/2014/main" id="{D4479872-A4BE-C7CB-35DB-631476E04609}"/>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62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jpe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image" Target="../media/image13.jpeg"/><Relationship Id="rId9" Type="http://schemas.openxmlformats.org/officeDocument/2006/relationships/hyperlink" Target="https://smho-smso.ca/#connect-with-us" TargetMode="External"/></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smho-smso.ca/accueil/#inscrivez-vous" TargetMode="External"/><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14.png"/><Relationship Id="rId10" Type="http://schemas.openxmlformats.org/officeDocument/2006/relationships/image" Target="../media/image28.emf"/><Relationship Id="rId4" Type="http://schemas.openxmlformats.org/officeDocument/2006/relationships/image" Target="../media/image13.jpeg"/><Relationship Id="rId9" Type="http://schemas.openxmlformats.org/officeDocument/2006/relationships/image" Target="../media/image8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jpe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8" Type="http://schemas.openxmlformats.org/officeDocument/2006/relationships/hyperlink" Target="https://smho-smso.ca/#connect-with-us" TargetMode="External"/><Relationship Id="rId3" Type="http://schemas.openxmlformats.org/officeDocument/2006/relationships/image" Target="../media/image29.png"/><Relationship Id="rId7" Type="http://schemas.openxmlformats.org/officeDocument/2006/relationships/image" Target="../media/image90.png"/><Relationship Id="rId2" Type="http://schemas.openxmlformats.org/officeDocument/2006/relationships/image" Target="../media/image28.emf"/><Relationship Id="rId1" Type="http://schemas.openxmlformats.org/officeDocument/2006/relationships/slideMaster" Target="../slideMasters/slideMaster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33.png"/></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smho-smso.ca/accueil/#inscrivez-vous" TargetMode="External"/><Relationship Id="rId7" Type="http://schemas.openxmlformats.org/officeDocument/2006/relationships/image" Target="../media/image87.png"/><Relationship Id="rId2" Type="http://schemas.openxmlformats.org/officeDocument/2006/relationships/image" Target="../media/image29.png"/><Relationship Id="rId1" Type="http://schemas.openxmlformats.org/officeDocument/2006/relationships/slideMaster" Target="../slideMasters/slideMaster12.xml"/><Relationship Id="rId6" Type="http://schemas.openxmlformats.org/officeDocument/2006/relationships/image" Target="../media/image28.emf"/><Relationship Id="rId5" Type="http://schemas.openxmlformats.org/officeDocument/2006/relationships/image" Target="../media/image84.png"/><Relationship Id="rId4" Type="http://schemas.openxmlformats.org/officeDocument/2006/relationships/image" Target="../media/image88.png"/><Relationship Id="rId9" Type="http://schemas.openxmlformats.org/officeDocument/2006/relationships/image" Target="../media/image90.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image" Target="../media/image13.jpeg"/><Relationship Id="rId9" Type="http://schemas.openxmlformats.org/officeDocument/2006/relationships/hyperlink" Target="https://smho-smso.ca/#connect-with-us"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hyperlink" Target="http://www.smho-smso.ca/"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hyperlink" Target="http://www.smho-smso.ca/"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4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5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A139-9DC3-2D15-F24F-01E43DCDC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3E0-C57A-13E8-19B3-97ACFF973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7B77D-FCA2-02DA-1BD0-D57A851E91F0}"/>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8E66D489-C032-0A8D-4CAF-2A6B07FA9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D9091-46BB-4B91-1C52-1E41D9AA45B5}"/>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51252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BD9F-2C9C-DCE4-F201-3DDB6481D3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78449-6F77-03B8-47E4-2C7A0044F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4702B-A2ED-CE81-2ABC-0A743E50F69B}"/>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0BA17F4A-20BC-4DCC-5358-286452D95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A0506-2689-B66F-24E7-D554E0F97F6B}"/>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418810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B67E-DF3B-4447-91AD-69217ABAF4D5}"/>
              </a:ext>
            </a:extLst>
          </p:cNvPr>
          <p:cNvSpPr>
            <a:spLocks noGrp="1"/>
          </p:cNvSpPr>
          <p:nvPr>
            <p:ph type="title" hasCustomPrompt="1"/>
          </p:nvPr>
        </p:nvSpPr>
        <p:spPr>
          <a:xfrm>
            <a:off x="474922" y="31499"/>
            <a:ext cx="11717078" cy="688538"/>
          </a:xfrm>
        </p:spPr>
        <p:txBody>
          <a:bodyPr>
            <a:noAutofit/>
          </a:bodyPr>
          <a:lstStyle>
            <a:lvl1pPr>
              <a:defRPr sz="3995">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256032" y="1078951"/>
            <a:ext cx="5867423" cy="4707201"/>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0" y="0"/>
            <a:ext cx="474922"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Tree>
    <p:extLst>
      <p:ext uri="{BB962C8B-B14F-4D97-AF65-F5344CB8AC3E}">
        <p14:creationId xmlns:p14="http://schemas.microsoft.com/office/powerpoint/2010/main" val="356432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2" y="0"/>
            <a:ext cx="6095998"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5" name="Espace réservé du contenu 4">
            <a:extLst>
              <a:ext uri="{FF2B5EF4-FFF2-40B4-BE49-F238E27FC236}">
                <a16:creationId xmlns:a16="http://schemas.microsoft.com/office/drawing/2014/main" id="{25D29C5E-95A8-4D4E-9719-12223D5E6256}"/>
              </a:ext>
            </a:extLst>
          </p:cNvPr>
          <p:cNvSpPr>
            <a:spLocks noGrp="1"/>
          </p:cNvSpPr>
          <p:nvPr>
            <p:ph sz="quarter" idx="14"/>
          </p:nvPr>
        </p:nvSpPr>
        <p:spPr>
          <a:xfrm>
            <a:off x="6141828" y="0"/>
            <a:ext cx="6014372" cy="6835645"/>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Title 1">
            <a:extLst>
              <a:ext uri="{FF2B5EF4-FFF2-40B4-BE49-F238E27FC236}">
                <a16:creationId xmlns:a16="http://schemas.microsoft.com/office/drawing/2014/main" id="{D82BAC8F-72A7-4A42-BA3C-8013D2B31547}"/>
              </a:ext>
            </a:extLst>
          </p:cNvPr>
          <p:cNvSpPr>
            <a:spLocks noGrp="1"/>
          </p:cNvSpPr>
          <p:nvPr>
            <p:ph type="title"/>
          </p:nvPr>
        </p:nvSpPr>
        <p:spPr>
          <a:xfrm>
            <a:off x="35800" y="95056"/>
            <a:ext cx="6024402" cy="1738755"/>
          </a:xfrm>
        </p:spPr>
        <p:txBody>
          <a:bodyPr/>
          <a:lstStyle>
            <a:lvl1pPr algn="ctr">
              <a:defRPr>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Tree>
    <p:extLst>
      <p:ext uri="{BB962C8B-B14F-4D97-AF65-F5344CB8AC3E}">
        <p14:creationId xmlns:p14="http://schemas.microsoft.com/office/powerpoint/2010/main" val="4001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2" y="0"/>
            <a:ext cx="3807655"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5" name="Espace réservé du contenu 4">
            <a:extLst>
              <a:ext uri="{FF2B5EF4-FFF2-40B4-BE49-F238E27FC236}">
                <a16:creationId xmlns:a16="http://schemas.microsoft.com/office/drawing/2014/main" id="{25D29C5E-95A8-4D4E-9719-12223D5E6256}"/>
              </a:ext>
            </a:extLst>
          </p:cNvPr>
          <p:cNvSpPr>
            <a:spLocks noGrp="1"/>
          </p:cNvSpPr>
          <p:nvPr>
            <p:ph sz="quarter" idx="14"/>
          </p:nvPr>
        </p:nvSpPr>
        <p:spPr>
          <a:xfrm>
            <a:off x="3853486" y="0"/>
            <a:ext cx="8149492" cy="6835645"/>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Title 1">
            <a:extLst>
              <a:ext uri="{FF2B5EF4-FFF2-40B4-BE49-F238E27FC236}">
                <a16:creationId xmlns:a16="http://schemas.microsoft.com/office/drawing/2014/main" id="{D82BAC8F-72A7-4A42-BA3C-8013D2B31547}"/>
              </a:ext>
            </a:extLst>
          </p:cNvPr>
          <p:cNvSpPr>
            <a:spLocks noGrp="1"/>
          </p:cNvSpPr>
          <p:nvPr>
            <p:ph type="title"/>
          </p:nvPr>
        </p:nvSpPr>
        <p:spPr>
          <a:xfrm>
            <a:off x="71598" y="464401"/>
            <a:ext cx="3664461" cy="1738755"/>
          </a:xfrm>
        </p:spPr>
        <p:txBody>
          <a:bodyPr/>
          <a:lstStyle>
            <a:lvl1pPr algn="ctr">
              <a:defRPr>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pic>
        <p:nvPicPr>
          <p:cNvPr id="7" name="Picture 6" descr="Graphical user interface, text&#10;&#10;Description automatically generated">
            <a:extLst>
              <a:ext uri="{FF2B5EF4-FFF2-40B4-BE49-F238E27FC236}">
                <a16:creationId xmlns:a16="http://schemas.microsoft.com/office/drawing/2014/main" id="{754D9505-4CA8-40C1-A8B2-00F9349545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024" y="6072365"/>
            <a:ext cx="3209917" cy="690579"/>
          </a:xfrm>
          <a:prstGeom prst="rect">
            <a:avLst/>
          </a:prstGeom>
        </p:spPr>
      </p:pic>
    </p:spTree>
    <p:extLst>
      <p:ext uri="{BB962C8B-B14F-4D97-AF65-F5344CB8AC3E}">
        <p14:creationId xmlns:p14="http://schemas.microsoft.com/office/powerpoint/2010/main" val="53258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B67E-DF3B-4447-91AD-69217ABAF4D5}"/>
              </a:ext>
            </a:extLst>
          </p:cNvPr>
          <p:cNvSpPr>
            <a:spLocks noGrp="1"/>
          </p:cNvSpPr>
          <p:nvPr>
            <p:ph type="title" hasCustomPrompt="1"/>
          </p:nvPr>
        </p:nvSpPr>
        <p:spPr>
          <a:xfrm>
            <a:off x="256033" y="262439"/>
            <a:ext cx="8955203" cy="688538"/>
          </a:xfrm>
        </p:spPr>
        <p:txBody>
          <a:bodyPr>
            <a:noAutofit/>
          </a:bodyPr>
          <a:lstStyle>
            <a:lvl1pPr>
              <a:defRPr sz="3995">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256032" y="1078951"/>
            <a:ext cx="5867423" cy="4707201"/>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11717079" y="0"/>
            <a:ext cx="474922"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9" name="Espace réservé pour une image  8">
            <a:extLst>
              <a:ext uri="{FF2B5EF4-FFF2-40B4-BE49-F238E27FC236}">
                <a16:creationId xmlns:a16="http://schemas.microsoft.com/office/drawing/2014/main" id="{649C8285-D922-432B-A84A-05E0C059425A}"/>
              </a:ext>
            </a:extLst>
          </p:cNvPr>
          <p:cNvSpPr>
            <a:spLocks noGrp="1"/>
          </p:cNvSpPr>
          <p:nvPr>
            <p:ph type="pic" sz="quarter" idx="13"/>
          </p:nvPr>
        </p:nvSpPr>
        <p:spPr>
          <a:xfrm>
            <a:off x="6379487" y="1600201"/>
            <a:ext cx="5198431" cy="3429000"/>
          </a:xfrm>
        </p:spPr>
        <p:txBody>
          <a:bodyPr/>
          <a:lstStyle/>
          <a:p>
            <a:endParaRPr lang="fr-CA"/>
          </a:p>
        </p:txBody>
      </p:sp>
    </p:spTree>
    <p:extLst>
      <p:ext uri="{BB962C8B-B14F-4D97-AF65-F5344CB8AC3E}">
        <p14:creationId xmlns:p14="http://schemas.microsoft.com/office/powerpoint/2010/main" val="56180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BE7FF9-F4EF-E3B0-B9B9-C26B74B0E3D5}"/>
              </a:ext>
            </a:extLst>
          </p:cNvPr>
          <p:cNvSpPr/>
          <p:nvPr userDrawn="1"/>
        </p:nvSpPr>
        <p:spPr>
          <a:xfrm>
            <a:off x="0" y="0"/>
            <a:ext cx="1219200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3" name="Rectangle 2">
            <a:extLst>
              <a:ext uri="{FF2B5EF4-FFF2-40B4-BE49-F238E27FC236}">
                <a16:creationId xmlns:a16="http://schemas.microsoft.com/office/drawing/2014/main" id="{4513D07D-B734-8241-6535-53A347BCA231}"/>
              </a:ext>
            </a:extLst>
          </p:cNvPr>
          <p:cNvSpPr/>
          <p:nvPr userDrawn="1"/>
        </p:nvSpPr>
        <p:spPr>
          <a:xfrm>
            <a:off x="124555" y="1054978"/>
            <a:ext cx="11940066" cy="571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pic>
        <p:nvPicPr>
          <p:cNvPr id="5" name="Picture 4" descr="Graphical user interface, text&#10;&#10;Description automatically generated">
            <a:extLst>
              <a:ext uri="{FF2B5EF4-FFF2-40B4-BE49-F238E27FC236}">
                <a16:creationId xmlns:a16="http://schemas.microsoft.com/office/drawing/2014/main" id="{8BCA6E7E-4482-18DB-8E8C-B2F2FC25A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9525"/>
            <a:ext cx="3209920" cy="690579"/>
          </a:xfrm>
          <a:prstGeom prst="rect">
            <a:avLst/>
          </a:prstGeom>
        </p:spPr>
      </p:pic>
      <p:sp>
        <p:nvSpPr>
          <p:cNvPr id="7" name="TextBox 6">
            <a:extLst>
              <a:ext uri="{FF2B5EF4-FFF2-40B4-BE49-F238E27FC236}">
                <a16:creationId xmlns:a16="http://schemas.microsoft.com/office/drawing/2014/main" id="{965535B7-1AB9-8366-D4BB-6A0A91E582F9}"/>
              </a:ext>
            </a:extLst>
          </p:cNvPr>
          <p:cNvSpPr txBox="1"/>
          <p:nvPr userDrawn="1"/>
        </p:nvSpPr>
        <p:spPr>
          <a:xfrm>
            <a:off x="3146231" y="-49815"/>
            <a:ext cx="8982080" cy="1200329"/>
          </a:xfrm>
          <a:prstGeom prst="rect">
            <a:avLst/>
          </a:prstGeom>
          <a:noFill/>
        </p:spPr>
        <p:txBody>
          <a:bodyPr wrap="square" rtlCol="0">
            <a:spAutoFit/>
          </a:bodyPr>
          <a:lstStyle/>
          <a:p>
            <a:pPr algn="ctr"/>
            <a:r>
              <a:rPr lang="en-CA" sz="3600">
                <a:solidFill>
                  <a:schemeClr val="bg1"/>
                </a:solidFill>
                <a:latin typeface="Poppins SemiBold" panose="00000700000000000000" pitchFamily="2" charset="0"/>
                <a:cs typeface="Poppins SemiBold" panose="00000700000000000000" pitchFamily="2" charset="0"/>
              </a:rPr>
              <a:t>School Mental Health Action Plan Focus Areas 2022-2023</a:t>
            </a:r>
          </a:p>
        </p:txBody>
      </p:sp>
    </p:spTree>
    <p:extLst>
      <p:ext uri="{BB962C8B-B14F-4D97-AF65-F5344CB8AC3E}">
        <p14:creationId xmlns:p14="http://schemas.microsoft.com/office/powerpoint/2010/main" val="142034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BE7FF9-F4EF-E3B0-B9B9-C26B74B0E3D5}"/>
              </a:ext>
            </a:extLst>
          </p:cNvPr>
          <p:cNvSpPr/>
          <p:nvPr userDrawn="1"/>
        </p:nvSpPr>
        <p:spPr>
          <a:xfrm>
            <a:off x="0" y="0"/>
            <a:ext cx="1219200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3" name="Rectangle 2">
            <a:extLst>
              <a:ext uri="{FF2B5EF4-FFF2-40B4-BE49-F238E27FC236}">
                <a16:creationId xmlns:a16="http://schemas.microsoft.com/office/drawing/2014/main" id="{4513D07D-B734-8241-6535-53A347BCA231}"/>
              </a:ext>
            </a:extLst>
          </p:cNvPr>
          <p:cNvSpPr/>
          <p:nvPr userDrawn="1"/>
        </p:nvSpPr>
        <p:spPr>
          <a:xfrm>
            <a:off x="124555" y="1054978"/>
            <a:ext cx="11940066" cy="571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pic>
        <p:nvPicPr>
          <p:cNvPr id="5" name="Picture 4" descr="Graphical user interface, text&#10;&#10;Description automatically generated">
            <a:extLst>
              <a:ext uri="{FF2B5EF4-FFF2-40B4-BE49-F238E27FC236}">
                <a16:creationId xmlns:a16="http://schemas.microsoft.com/office/drawing/2014/main" id="{8BCA6E7E-4482-18DB-8E8C-B2F2FC25A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9525"/>
            <a:ext cx="3209920" cy="690579"/>
          </a:xfrm>
          <a:prstGeom prst="rect">
            <a:avLst/>
          </a:prstGeom>
        </p:spPr>
      </p:pic>
    </p:spTree>
    <p:extLst>
      <p:ext uri="{BB962C8B-B14F-4D97-AF65-F5344CB8AC3E}">
        <p14:creationId xmlns:p14="http://schemas.microsoft.com/office/powerpoint/2010/main" val="88473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Vertical Title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83F6B-E694-AAA8-EB2D-4084439AC27A}"/>
              </a:ext>
            </a:extLst>
          </p:cNvPr>
          <p:cNvSpPr/>
          <p:nvPr userDrawn="1"/>
        </p:nvSpPr>
        <p:spPr>
          <a:xfrm>
            <a:off x="0" y="0"/>
            <a:ext cx="12192000" cy="6932588"/>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8" name="Rectangle 7">
            <a:extLst>
              <a:ext uri="{FF2B5EF4-FFF2-40B4-BE49-F238E27FC236}">
                <a16:creationId xmlns:a16="http://schemas.microsoft.com/office/drawing/2014/main" id="{5D1D9140-E83C-4B09-9040-EDE1DDAA27D2}"/>
              </a:ext>
            </a:extLst>
          </p:cNvPr>
          <p:cNvSpPr/>
          <p:nvPr userDrawn="1"/>
        </p:nvSpPr>
        <p:spPr>
          <a:xfrm>
            <a:off x="81698" y="89012"/>
            <a:ext cx="12028604" cy="675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6" name="Slide Number Placeholder 5">
            <a:extLst>
              <a:ext uri="{FF2B5EF4-FFF2-40B4-BE49-F238E27FC236}">
                <a16:creationId xmlns:a16="http://schemas.microsoft.com/office/drawing/2014/main" id="{F5632190-3F47-4762-A174-2F85B2DE39AA}"/>
              </a:ext>
            </a:extLst>
          </p:cNvPr>
          <p:cNvSpPr>
            <a:spLocks noGrp="1"/>
          </p:cNvSpPr>
          <p:nvPr>
            <p:ph type="sldNum" sz="quarter" idx="12"/>
          </p:nvPr>
        </p:nvSpPr>
        <p:spPr/>
        <p:txBody>
          <a:bodyPr/>
          <a:lstStyle>
            <a:lvl1pPr>
              <a:defRPr>
                <a:solidFill>
                  <a:schemeClr val="bg1">
                    <a:lumMod val="50000"/>
                  </a:schemeClr>
                </a:solidFill>
                <a:latin typeface="Century Gothic" panose="020B0502020202020204" pitchFamily="34" charset="0"/>
              </a:defRPr>
            </a:lvl1pPr>
          </a:lstStyle>
          <a:p>
            <a:fld id="{1DD70114-2F99-4B6A-BD68-56CEC3438471}" type="slidenum">
              <a:rPr lang="en-CA" smtClean="0"/>
              <a:pPr/>
              <a:t>‹#›</a:t>
            </a:fld>
            <a:endParaRPr lang="en-CA"/>
          </a:p>
        </p:txBody>
      </p:sp>
      <p:pic>
        <p:nvPicPr>
          <p:cNvPr id="12" name="Image 6" descr="Une image contenant texte&#10;&#10;Description générée automatiquement">
            <a:extLst>
              <a:ext uri="{FF2B5EF4-FFF2-40B4-BE49-F238E27FC236}">
                <a16:creationId xmlns:a16="http://schemas.microsoft.com/office/drawing/2014/main" id="{C9477B27-2F5A-1CE1-4DEF-BC92004E93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1778" y="384216"/>
            <a:ext cx="3080658" cy="662771"/>
          </a:xfrm>
          <a:prstGeom prst="rect">
            <a:avLst/>
          </a:prstGeom>
        </p:spPr>
      </p:pic>
    </p:spTree>
    <p:extLst>
      <p:ext uri="{BB962C8B-B14F-4D97-AF65-F5344CB8AC3E}">
        <p14:creationId xmlns:p14="http://schemas.microsoft.com/office/powerpoint/2010/main" val="7620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B67E-DF3B-4447-91AD-69217ABAF4D5}"/>
              </a:ext>
            </a:extLst>
          </p:cNvPr>
          <p:cNvSpPr>
            <a:spLocks noGrp="1"/>
          </p:cNvSpPr>
          <p:nvPr>
            <p:ph type="title" hasCustomPrompt="1"/>
          </p:nvPr>
        </p:nvSpPr>
        <p:spPr>
          <a:xfrm>
            <a:off x="256033" y="262439"/>
            <a:ext cx="8955203" cy="688538"/>
          </a:xfrm>
        </p:spPr>
        <p:txBody>
          <a:bodyPr>
            <a:noAutofit/>
          </a:bodyPr>
          <a:lstStyle>
            <a:lvl1pPr>
              <a:defRPr sz="3995">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256032" y="1078951"/>
            <a:ext cx="5867423" cy="4707201"/>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10919013" y="0"/>
            <a:ext cx="1272988"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9" name="Espace réservé pour une image  8">
            <a:extLst>
              <a:ext uri="{FF2B5EF4-FFF2-40B4-BE49-F238E27FC236}">
                <a16:creationId xmlns:a16="http://schemas.microsoft.com/office/drawing/2014/main" id="{649C8285-D922-432B-A84A-05E0C059425A}"/>
              </a:ext>
            </a:extLst>
          </p:cNvPr>
          <p:cNvSpPr>
            <a:spLocks noGrp="1"/>
          </p:cNvSpPr>
          <p:nvPr>
            <p:ph type="pic" sz="quarter" idx="13"/>
          </p:nvPr>
        </p:nvSpPr>
        <p:spPr>
          <a:xfrm>
            <a:off x="6379487" y="1600201"/>
            <a:ext cx="5198431" cy="3429000"/>
          </a:xfrm>
        </p:spPr>
        <p:txBody>
          <a:bodyPr/>
          <a:lstStyle/>
          <a:p>
            <a:endParaRPr lang="fr-CA"/>
          </a:p>
        </p:txBody>
      </p:sp>
      <p:pic>
        <p:nvPicPr>
          <p:cNvPr id="12" name="Picture 11" descr="Graphical user interface, text&#10;&#10;Description automatically generated">
            <a:extLst>
              <a:ext uri="{FF2B5EF4-FFF2-40B4-BE49-F238E27FC236}">
                <a16:creationId xmlns:a16="http://schemas.microsoft.com/office/drawing/2014/main" id="{0A19D703-F644-4109-A632-9A69BA0EE4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011" y="6561775"/>
            <a:ext cx="1272989" cy="273870"/>
          </a:xfrm>
          <a:prstGeom prst="rect">
            <a:avLst/>
          </a:prstGeom>
        </p:spPr>
      </p:pic>
    </p:spTree>
    <p:extLst>
      <p:ext uri="{BB962C8B-B14F-4D97-AF65-F5344CB8AC3E}">
        <p14:creationId xmlns:p14="http://schemas.microsoft.com/office/powerpoint/2010/main" val="314793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Title Sl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2C23F9-B030-4BDF-97C2-7BFB1A1ED0E0}"/>
              </a:ext>
            </a:extLst>
          </p:cNvPr>
          <p:cNvSpPr/>
          <p:nvPr userDrawn="1"/>
        </p:nvSpPr>
        <p:spPr>
          <a:xfrm>
            <a:off x="0" y="0"/>
            <a:ext cx="1219200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2" name="Title 1">
            <a:extLst>
              <a:ext uri="{FF2B5EF4-FFF2-40B4-BE49-F238E27FC236}">
                <a16:creationId xmlns:a16="http://schemas.microsoft.com/office/drawing/2014/main" id="{DDCCB67E-DF3B-4447-91AD-69217ABAF4D5}"/>
              </a:ext>
            </a:extLst>
          </p:cNvPr>
          <p:cNvSpPr>
            <a:spLocks noGrp="1"/>
          </p:cNvSpPr>
          <p:nvPr>
            <p:ph type="title" hasCustomPrompt="1"/>
          </p:nvPr>
        </p:nvSpPr>
        <p:spPr>
          <a:xfrm>
            <a:off x="256033" y="262439"/>
            <a:ext cx="11653115" cy="688538"/>
          </a:xfrm>
        </p:spPr>
        <p:txBody>
          <a:bodyPr>
            <a:noAutofit/>
          </a:bodyPr>
          <a:lstStyle>
            <a:lvl1pPr>
              <a:defRPr sz="3995">
                <a:solidFill>
                  <a:schemeClr val="tx1"/>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256032" y="1078952"/>
            <a:ext cx="11653115" cy="352562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032" y="5991675"/>
            <a:ext cx="3209920" cy="690579"/>
          </a:xfrm>
          <a:prstGeom prst="rect">
            <a:avLst/>
          </a:prstGeom>
        </p:spPr>
      </p:pic>
    </p:spTree>
    <p:extLst>
      <p:ext uri="{BB962C8B-B14F-4D97-AF65-F5344CB8AC3E}">
        <p14:creationId xmlns:p14="http://schemas.microsoft.com/office/powerpoint/2010/main" val="477007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2C23F9-B030-4BDF-97C2-7BFB1A1ED0E0}"/>
              </a:ext>
            </a:extLst>
          </p:cNvPr>
          <p:cNvSpPr/>
          <p:nvPr userDrawn="1"/>
        </p:nvSpPr>
        <p:spPr>
          <a:xfrm>
            <a:off x="0" y="-48126"/>
            <a:ext cx="12192000" cy="6906126"/>
          </a:xfrm>
          <a:prstGeom prst="rect">
            <a:avLst/>
          </a:prstGeom>
          <a:gradFill flip="none" rotWithShape="1">
            <a:gsLst>
              <a:gs pos="70000">
                <a:schemeClr val="bg1">
                  <a:alpha val="61000"/>
                </a:schemeClr>
              </a:gs>
              <a:gs pos="12000">
                <a:srgbClr val="2567B1"/>
              </a:gs>
              <a:gs pos="42000">
                <a:srgbClr val="00ADEE">
                  <a:alpha val="73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pic>
        <p:nvPicPr>
          <p:cNvPr id="4" name="Picture 3">
            <a:extLst>
              <a:ext uri="{FF2B5EF4-FFF2-40B4-BE49-F238E27FC236}">
                <a16:creationId xmlns:a16="http://schemas.microsoft.com/office/drawing/2014/main" id="{5A6BE8DB-2EE3-E410-C679-B5DD6641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8989" y="4378239"/>
            <a:ext cx="4194999" cy="2381906"/>
          </a:xfrm>
          <a:prstGeom prst="rect">
            <a:avLst/>
          </a:prstGeom>
        </p:spPr>
      </p:pic>
    </p:spTree>
    <p:extLst>
      <p:ext uri="{BB962C8B-B14F-4D97-AF65-F5344CB8AC3E}">
        <p14:creationId xmlns:p14="http://schemas.microsoft.com/office/powerpoint/2010/main" val="777621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4E98D-FF69-640A-EE80-B505E28F9B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DC760-4E3F-9171-9F93-835465FC51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03080-6692-5A4A-E721-B0B44B777FA4}"/>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9C328C00-5256-8656-860F-51953952D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969DE-16D7-22C7-D910-0045C1BD785C}"/>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65035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1769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AA503-A4E8-4633-9358-B53505F50877}"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45EA14-E7FB-48ED-B549-53249E86A17B}" type="slidenum">
              <a:rPr lang="en-US" smtClean="0"/>
              <a:t>‹#›</a:t>
            </a:fld>
            <a:endParaRPr lang="en-US"/>
          </a:p>
        </p:txBody>
      </p:sp>
    </p:spTree>
    <p:extLst>
      <p:ext uri="{BB962C8B-B14F-4D97-AF65-F5344CB8AC3E}">
        <p14:creationId xmlns:p14="http://schemas.microsoft.com/office/powerpoint/2010/main" val="92714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7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83F6B-E694-AAA8-EB2D-4084439AC27A}"/>
              </a:ext>
            </a:extLst>
          </p:cNvPr>
          <p:cNvSpPr/>
          <p:nvPr userDrawn="1"/>
        </p:nvSpPr>
        <p:spPr>
          <a:xfrm>
            <a:off x="0" y="0"/>
            <a:ext cx="12192000" cy="6932588"/>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8" name="Rectangle 7">
            <a:extLst>
              <a:ext uri="{FF2B5EF4-FFF2-40B4-BE49-F238E27FC236}">
                <a16:creationId xmlns:a16="http://schemas.microsoft.com/office/drawing/2014/main" id="{5D1D9140-E83C-4B09-9040-EDE1DDAA27D2}"/>
              </a:ext>
            </a:extLst>
          </p:cNvPr>
          <p:cNvSpPr/>
          <p:nvPr userDrawn="1"/>
        </p:nvSpPr>
        <p:spPr>
          <a:xfrm>
            <a:off x="81698" y="89012"/>
            <a:ext cx="12028604" cy="675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6" name="Slide Number Placeholder 5">
            <a:extLst>
              <a:ext uri="{FF2B5EF4-FFF2-40B4-BE49-F238E27FC236}">
                <a16:creationId xmlns:a16="http://schemas.microsoft.com/office/drawing/2014/main" id="{F5632190-3F47-4762-A174-2F85B2DE39AA}"/>
              </a:ext>
            </a:extLst>
          </p:cNvPr>
          <p:cNvSpPr>
            <a:spLocks noGrp="1"/>
          </p:cNvSpPr>
          <p:nvPr>
            <p:ph type="sldNum" sz="quarter" idx="12"/>
          </p:nvPr>
        </p:nvSpPr>
        <p:spPr/>
        <p:txBody>
          <a:bodyPr/>
          <a:lstStyle>
            <a:lvl1pPr>
              <a:defRPr>
                <a:solidFill>
                  <a:schemeClr val="bg1">
                    <a:lumMod val="50000"/>
                  </a:schemeClr>
                </a:solidFill>
                <a:latin typeface="Century Gothic" panose="020B0502020202020204" pitchFamily="34" charset="0"/>
              </a:defRPr>
            </a:lvl1pPr>
          </a:lstStyle>
          <a:p>
            <a:fld id="{1DD70114-2F99-4B6A-BD68-56CEC3438471}" type="slidenum">
              <a:rPr lang="en-CA" smtClean="0"/>
              <a:pPr/>
              <a:t>‹#›</a:t>
            </a:fld>
            <a:endParaRPr lang="en-CA"/>
          </a:p>
        </p:txBody>
      </p:sp>
      <p:sp>
        <p:nvSpPr>
          <p:cNvPr id="2" name="Rectangle 1">
            <a:extLst>
              <a:ext uri="{FF2B5EF4-FFF2-40B4-BE49-F238E27FC236}">
                <a16:creationId xmlns:a16="http://schemas.microsoft.com/office/drawing/2014/main" id="{E3D97257-8B78-9B45-6C0B-254EFFD0831C}"/>
              </a:ext>
            </a:extLst>
          </p:cNvPr>
          <p:cNvSpPr/>
          <p:nvPr userDrawn="1"/>
        </p:nvSpPr>
        <p:spPr>
          <a:xfrm>
            <a:off x="414222" y="323408"/>
            <a:ext cx="4773598" cy="6150376"/>
          </a:xfrm>
          <a:prstGeom prst="rect">
            <a:avLst/>
          </a:prstGeom>
          <a:solidFill>
            <a:srgbClr val="33363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12" name="Image 6" descr="Une image contenant texte&#10;&#10;Description générée automatiquement">
            <a:extLst>
              <a:ext uri="{FF2B5EF4-FFF2-40B4-BE49-F238E27FC236}">
                <a16:creationId xmlns:a16="http://schemas.microsoft.com/office/drawing/2014/main" id="{C9477B27-2F5A-1CE1-4DEF-BC92004E93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1778" y="384216"/>
            <a:ext cx="3080658" cy="662771"/>
          </a:xfrm>
          <a:prstGeom prst="rect">
            <a:avLst/>
          </a:prstGeom>
        </p:spPr>
      </p:pic>
    </p:spTree>
    <p:extLst>
      <p:ext uri="{BB962C8B-B14F-4D97-AF65-F5344CB8AC3E}">
        <p14:creationId xmlns:p14="http://schemas.microsoft.com/office/powerpoint/2010/main" val="323044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49"/>
        <p:cNvGrpSpPr/>
        <p:nvPr/>
      </p:nvGrpSpPr>
      <p:grpSpPr>
        <a:xfrm>
          <a:off x="0" y="0"/>
          <a:ext cx="0" cy="0"/>
          <a:chOff x="0" y="0"/>
          <a:chExt cx="0" cy="0"/>
        </a:xfrm>
      </p:grpSpPr>
      <p:pic>
        <p:nvPicPr>
          <p:cNvPr id="6" name="Google Shape;50;p9" descr="SMHO-002_Powerpoint_v16.jpg">
            <a:extLst>
              <a:ext uri="{FF2B5EF4-FFF2-40B4-BE49-F238E27FC236}">
                <a16:creationId xmlns:a16="http://schemas.microsoft.com/office/drawing/2014/main" id="{A220D23D-A4AE-4F0C-AD17-817BDB5A9255}"/>
              </a:ext>
            </a:extLst>
          </p:cNvPr>
          <p:cNvPicPr preferRelativeResize="0"/>
          <p:nvPr userDrawn="1"/>
        </p:nvPicPr>
        <p:blipFill rotWithShape="1">
          <a:blip r:embed="rId2">
            <a:alphaModFix/>
          </a:blip>
          <a:srcRect l="50971" t="35216" r="16938"/>
          <a:stretch/>
        </p:blipFill>
        <p:spPr>
          <a:xfrm>
            <a:off x="8279476" y="2416621"/>
            <a:ext cx="3912524" cy="4441379"/>
          </a:xfrm>
          <a:prstGeom prst="rect">
            <a:avLst/>
          </a:prstGeom>
          <a:noFill/>
          <a:ln>
            <a:noFill/>
          </a:ln>
        </p:spPr>
      </p:pic>
      <p:sp>
        <p:nvSpPr>
          <p:cNvPr id="51" name="Google Shape;51;p9"/>
          <p:cNvSpPr txBox="1">
            <a:spLocks noGrp="1"/>
          </p:cNvSpPr>
          <p:nvPr>
            <p:ph type="title"/>
          </p:nvPr>
        </p:nvSpPr>
        <p:spPr>
          <a:xfrm>
            <a:off x="439721" y="390677"/>
            <a:ext cx="10026564"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39721" y="1455878"/>
            <a:ext cx="5925910"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ct val="100000"/>
              <a:buFontTx/>
              <a:buBlip>
                <a:blip r:embed="rId3"/>
              </a:buBlip>
              <a:defRPr>
                <a:solidFill>
                  <a:schemeClr val="tx1">
                    <a:lumMod val="65000"/>
                    <a:lumOff val="35000"/>
                  </a:schemeClr>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54" name="Google Shape;54;p9"/>
          <p:cNvSpPr txBox="1">
            <a:spLocks noGrp="1"/>
          </p:cNvSpPr>
          <p:nvPr>
            <p:ph type="body" idx="2"/>
          </p:nvPr>
        </p:nvSpPr>
        <p:spPr>
          <a:xfrm>
            <a:off x="10128448" y="3815539"/>
            <a:ext cx="2063552" cy="2582135"/>
          </a:xfrm>
          <a:prstGeom prst="rect">
            <a:avLst/>
          </a:prstGeom>
          <a:noFill/>
          <a:ln>
            <a:noFill/>
          </a:ln>
        </p:spPr>
        <p:txBody>
          <a:bodyPr spcFirstLastPara="1" wrap="square" lIns="0" tIns="45700" rIns="0" bIns="45700" anchor="ctr" anchorCtr="0">
            <a:noAutofit/>
          </a:bodyPr>
          <a:lstStyle>
            <a:lvl1pPr marL="608853" lvl="0" indent="-304427" algn="l">
              <a:lnSpc>
                <a:spcPct val="100000"/>
              </a:lnSpc>
              <a:spcBef>
                <a:spcPts val="0"/>
              </a:spcBef>
              <a:spcAft>
                <a:spcPts val="0"/>
              </a:spcAft>
              <a:buClr>
                <a:schemeClr val="lt1"/>
              </a:buClr>
              <a:buSzPts val="800"/>
              <a:buNone/>
              <a:defRPr sz="1800">
                <a:solidFill>
                  <a:schemeClr val="lt1"/>
                </a:solidFill>
                <a:latin typeface="+mj-lt"/>
              </a:defRPr>
            </a:lvl1pPr>
            <a:lvl2pPr marL="1217706" lvl="1" indent="-304427" algn="l">
              <a:lnSpc>
                <a:spcPct val="100000"/>
              </a:lnSpc>
              <a:spcBef>
                <a:spcPts val="0"/>
              </a:spcBef>
              <a:spcAft>
                <a:spcPts val="0"/>
              </a:spcAft>
              <a:buClr>
                <a:schemeClr val="lt1"/>
              </a:buClr>
              <a:buSzPts val="800"/>
              <a:buNone/>
              <a:defRPr sz="1065">
                <a:solidFill>
                  <a:schemeClr val="lt1"/>
                </a:solidFill>
              </a:defRPr>
            </a:lvl2pPr>
            <a:lvl3pPr marL="1826560" lvl="2" indent="-304427" algn="l">
              <a:lnSpc>
                <a:spcPct val="100000"/>
              </a:lnSpc>
              <a:spcBef>
                <a:spcPts val="0"/>
              </a:spcBef>
              <a:spcAft>
                <a:spcPts val="0"/>
              </a:spcAft>
              <a:buClr>
                <a:schemeClr val="lt1"/>
              </a:buClr>
              <a:buSzPts val="800"/>
              <a:buNone/>
              <a:defRPr sz="1065">
                <a:solidFill>
                  <a:schemeClr val="lt1"/>
                </a:solidFill>
              </a:defRPr>
            </a:lvl3pPr>
            <a:lvl4pPr marL="2435413" lvl="3" indent="-304427" algn="l">
              <a:lnSpc>
                <a:spcPct val="100000"/>
              </a:lnSpc>
              <a:spcBef>
                <a:spcPts val="0"/>
              </a:spcBef>
              <a:spcAft>
                <a:spcPts val="0"/>
              </a:spcAft>
              <a:buClr>
                <a:schemeClr val="lt1"/>
              </a:buClr>
              <a:buSzPts val="800"/>
              <a:buNone/>
              <a:defRPr sz="1065">
                <a:solidFill>
                  <a:schemeClr val="lt1"/>
                </a:solidFill>
              </a:defRPr>
            </a:lvl4pPr>
            <a:lvl5pPr marL="3044266" lvl="4" indent="-304427" algn="l">
              <a:lnSpc>
                <a:spcPct val="100000"/>
              </a:lnSpc>
              <a:spcBef>
                <a:spcPts val="0"/>
              </a:spcBef>
              <a:spcAft>
                <a:spcPts val="0"/>
              </a:spcAft>
              <a:buClr>
                <a:schemeClr val="lt1"/>
              </a:buClr>
              <a:buSzPts val="800"/>
              <a:buNone/>
              <a:defRPr sz="1065">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74795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Tree>
    <p:extLst>
      <p:ext uri="{BB962C8B-B14F-4D97-AF65-F5344CB8AC3E}">
        <p14:creationId xmlns:p14="http://schemas.microsoft.com/office/powerpoint/2010/main" val="34508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a:xfrm>
            <a:off x="3241964" y="252090"/>
            <a:ext cx="8471697" cy="6516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MHO001_Logo_RGB.png">
            <a:extLst>
              <a:ext uri="{FF2B5EF4-FFF2-40B4-BE49-F238E27FC236}">
                <a16:creationId xmlns:a16="http://schemas.microsoft.com/office/drawing/2014/main" id="{B656E4CE-9A78-405B-84C3-32D022BC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174" y="294102"/>
            <a:ext cx="2641600" cy="567611"/>
          </a:xfrm>
          <a:prstGeom prst="rect">
            <a:avLst/>
          </a:prstGeom>
        </p:spPr>
      </p:pic>
      <p:cxnSp>
        <p:nvCxnSpPr>
          <p:cNvPr id="5" name="Straight Connector 4">
            <a:extLst>
              <a:ext uri="{FF2B5EF4-FFF2-40B4-BE49-F238E27FC236}">
                <a16:creationId xmlns:a16="http://schemas.microsoft.com/office/drawing/2014/main" id="{57093325-C4CD-40B1-B248-3B046714B691}"/>
              </a:ext>
            </a:extLst>
          </p:cNvPr>
          <p:cNvCxnSpPr>
            <a:cxnSpLocks/>
          </p:cNvCxnSpPr>
          <p:nvPr userDrawn="1"/>
        </p:nvCxnSpPr>
        <p:spPr>
          <a:xfrm>
            <a:off x="259174" y="108485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7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35167"/>
            <a:ext cx="9458612" cy="1823509"/>
            <a:chOff x="179602" y="4268286"/>
            <a:chExt cx="9458612" cy="182350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rPr>
                <a:t>@SMHO_SMSO</a:t>
              </a:r>
            </a:p>
            <a:p>
              <a:pPr>
                <a:spcAft>
                  <a:spcPts val="600"/>
                </a:spcAft>
              </a:pPr>
              <a:r>
                <a:rPr lang="en-US">
                  <a:solidFill>
                    <a:srgbClr val="40008D"/>
                  </a:solidFill>
                </a:rPr>
                <a:t>@ThriveSMH</a:t>
              </a:r>
            </a:p>
            <a:p>
              <a:pPr>
                <a:spcAft>
                  <a:spcPts val="600"/>
                </a:spcAft>
              </a:pPr>
              <a:r>
                <a:rPr lang="en-US">
                  <a:solidFill>
                    <a:srgbClr val="40008D"/>
                  </a:solidFill>
                  <a:cs typeface="Arial"/>
                </a:rPr>
                <a:t>School Mental Health Ontario</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6564E3-E5A7-41BE-AFA1-87A69546DF71}"/>
                </a:ext>
              </a:extLst>
            </p:cNvPr>
            <p:cNvSpPr txBox="1"/>
            <p:nvPr/>
          </p:nvSpPr>
          <p:spPr>
            <a:xfrm>
              <a:off x="179602" y="5692821"/>
              <a:ext cx="9458612" cy="39897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Partner Youth Resource Hub: </a:t>
              </a: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spTree>
    <p:extLst>
      <p:ext uri="{BB962C8B-B14F-4D97-AF65-F5344CB8AC3E}">
        <p14:creationId xmlns:p14="http://schemas.microsoft.com/office/powerpoint/2010/main" val="26013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F2D464-297A-A741-479F-596988CA797D}"/>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3" name="Rectangle 22">
            <a:extLst>
              <a:ext uri="{FF2B5EF4-FFF2-40B4-BE49-F238E27FC236}">
                <a16:creationId xmlns:a16="http://schemas.microsoft.com/office/drawing/2014/main" id="{49FD98E1-5811-A560-CB1C-95A6F3196DB4}"/>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userDrawn="1"/>
        </p:nvSpPr>
        <p:spPr>
          <a:xfrm>
            <a:off x="76199" y="5858848"/>
            <a:ext cx="12039601"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b="0" i="0">
              <a:latin typeface="Arial" panose="020B0604020202020204" pitchFamily="34" charset="0"/>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066" y="1624549"/>
            <a:ext cx="2776146" cy="2772724"/>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3713412" y="2584812"/>
            <a:ext cx="1828800" cy="1077218"/>
          </a:xfrm>
          <a:prstGeom prst="rect">
            <a:avLst/>
          </a:prstGeom>
          <a:noFill/>
        </p:spPr>
        <p:txBody>
          <a:bodyPr wrap="square" rtlCol="0">
            <a:spAutoFit/>
          </a:bodyPr>
          <a:lstStyle/>
          <a:p>
            <a:r>
              <a:rPr lang="en-US" sz="3200" b="1" i="0">
                <a:solidFill>
                  <a:schemeClr val="bg1"/>
                </a:solidFill>
                <a:latin typeface="Arial" panose="020B0604020202020204" pitchFamily="34" charset="0"/>
                <a:cs typeface="Arial" panose="020B060402020202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5847012" y="1624549"/>
            <a:ext cx="7203440" cy="1920526"/>
          </a:xfrm>
          <a:prstGeom prst="rect">
            <a:avLst/>
          </a:prstGeom>
          <a:noFill/>
        </p:spPr>
        <p:txBody>
          <a:bodyPr wrap="square" rtlCol="0">
            <a:spAutoFit/>
          </a:bodyPr>
          <a:lstStyle/>
          <a:p>
            <a:pPr>
              <a:lnSpc>
                <a:spcPct val="90000"/>
              </a:lnSpc>
            </a:pPr>
            <a:r>
              <a:rPr lang="en-US" sz="4400" b="1" i="0">
                <a:solidFill>
                  <a:srgbClr val="40008C"/>
                </a:solidFill>
                <a:latin typeface="Arial" panose="020B0604020202020204" pitchFamily="34" charset="0"/>
                <a:cs typeface="Arial" panose="020B0604020202020204" pitchFamily="34" charset="0"/>
              </a:rPr>
              <a:t>School</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Mental Health</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5847013" y="3554918"/>
            <a:ext cx="6344987" cy="1569660"/>
          </a:xfrm>
          <a:prstGeom prst="rect">
            <a:avLst/>
          </a:prstGeom>
          <a:noFill/>
        </p:spPr>
        <p:txBody>
          <a:bodyPr wrap="square" rtlCol="0">
            <a:spAutoFit/>
          </a:bodyPr>
          <a:lstStyle/>
          <a:p>
            <a:pPr>
              <a:lnSpc>
                <a:spcPct val="100000"/>
              </a:lnSpc>
            </a:pPr>
            <a:r>
              <a:rPr lang="en-US" sz="3200" b="1" i="0">
                <a:solidFill>
                  <a:srgbClr val="528316"/>
                </a:solidFill>
                <a:latin typeface="Arial" panose="020B0604020202020204" pitchFamily="34" charset="0"/>
                <a:cs typeface="Arial" panose="020B0604020202020204" pitchFamily="34" charset="0"/>
              </a:rPr>
              <a:t>We work together with Ontario school districts to support student mental health</a:t>
            </a:r>
          </a:p>
        </p:txBody>
      </p:sp>
      <p:sp>
        <p:nvSpPr>
          <p:cNvPr id="11" name="Rectangle 10">
            <a:extLst>
              <a:ext uri="{FF2B5EF4-FFF2-40B4-BE49-F238E27FC236}">
                <a16:creationId xmlns:a16="http://schemas.microsoft.com/office/drawing/2014/main" id="{48AE087A-F6B4-FF09-0398-9F26793E072D}"/>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grpSp>
        <p:nvGrpSpPr>
          <p:cNvPr id="14" name="Group 13"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03F4ABCF-638F-18FF-67DE-669522335582}"/>
              </a:ext>
            </a:extLst>
          </p:cNvPr>
          <p:cNvGrpSpPr/>
          <p:nvPr userDrawn="1"/>
        </p:nvGrpSpPr>
        <p:grpSpPr>
          <a:xfrm>
            <a:off x="209363" y="4445781"/>
            <a:ext cx="9982202" cy="1831739"/>
            <a:chOff x="179602" y="4268286"/>
            <a:chExt cx="9458612" cy="1831739"/>
          </a:xfrm>
        </p:grpSpPr>
        <p:sp>
          <p:nvSpPr>
            <p:cNvPr id="16" name="TextBox 15">
              <a:extLst>
                <a:ext uri="{FF2B5EF4-FFF2-40B4-BE49-F238E27FC236}">
                  <a16:creationId xmlns:a16="http://schemas.microsoft.com/office/drawing/2014/main" id="{E4C92AE4-A64B-A061-3C97-02138EF84F3A}"/>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latin typeface="Arial" panose="020B0604020202020204" pitchFamily="34" charset="0"/>
                  <a:cs typeface="Arial" panose="020B0604020202020204" pitchFamily="34" charset="0"/>
                </a:rPr>
                <a:t>@SMHO_SMSO</a:t>
              </a:r>
            </a:p>
            <a:p>
              <a:pPr>
                <a:spcAft>
                  <a:spcPts val="600"/>
                </a:spcAft>
              </a:pPr>
              <a:r>
                <a:rPr lang="en-US">
                  <a:solidFill>
                    <a:srgbClr val="40008D"/>
                  </a:solidFill>
                  <a:latin typeface="Arial" panose="020B0604020202020204" pitchFamily="34" charset="0"/>
                  <a:cs typeface="Arial" panose="020B0604020202020204" pitchFamily="34" charset="0"/>
                </a:rPr>
                <a:t>@ThriveSMH</a:t>
              </a:r>
            </a:p>
            <a:p>
              <a:pPr>
                <a:spcAft>
                  <a:spcPts val="600"/>
                </a:spcAft>
              </a:pPr>
              <a:r>
                <a:rPr lang="en-US">
                  <a:solidFill>
                    <a:srgbClr val="40008D"/>
                  </a:solidFill>
                  <a:latin typeface="Arial" panose="020B0604020202020204" pitchFamily="34" charset="0"/>
                  <a:cs typeface="Arial" panose="020B0604020202020204" pitchFamily="34" charset="0"/>
                </a:rPr>
                <a:t>School Mental Health Ontario</a:t>
              </a:r>
            </a:p>
          </p:txBody>
        </p:sp>
        <p:sp>
          <p:nvSpPr>
            <p:cNvPr id="17" name="TextBox 16">
              <a:extLst>
                <a:ext uri="{FF2B5EF4-FFF2-40B4-BE49-F238E27FC236}">
                  <a16:creationId xmlns:a16="http://schemas.microsoft.com/office/drawing/2014/main" id="{82D7D5B1-FA04-2AC3-F477-EAEBA646443A}"/>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Arial" panose="020B0604020202020204" pitchFamily="34" charset="0"/>
                  <a:ea typeface="+mn-ea"/>
                  <a:cs typeface="Arial" panose="020B0604020202020204" pitchFamily="34" charset="0"/>
                </a:rPr>
                <a:t>www.smho-smso.ca</a:t>
              </a:r>
            </a:p>
          </p:txBody>
        </p:sp>
        <p:pic>
          <p:nvPicPr>
            <p:cNvPr id="18" name="Picture 2" descr="Logo Twitter icon transparent PNG">
              <a:extLst>
                <a:ext uri="{FF2B5EF4-FFF2-40B4-BE49-F238E27FC236}">
                  <a16:creationId xmlns:a16="http://schemas.microsoft.com/office/drawing/2014/main" id="{B2094B68-D259-3508-64F1-4B635BD83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Why Instagram's new icon and interface suck">
              <a:extLst>
                <a:ext uri="{FF2B5EF4-FFF2-40B4-BE49-F238E27FC236}">
                  <a16:creationId xmlns:a16="http://schemas.microsoft.com/office/drawing/2014/main" id="{252869D2-0472-5EAE-758E-E1EFAA87B5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0EA0C8-4038-A65F-768B-4166479DF0B3}"/>
                </a:ext>
              </a:extLst>
            </p:cNvPr>
            <p:cNvSpPr txBox="1"/>
            <p:nvPr/>
          </p:nvSpPr>
          <p:spPr>
            <a:xfrm>
              <a:off x="179602" y="5692821"/>
              <a:ext cx="9458612" cy="40720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 Smho-smso.ca/students</a:t>
              </a:r>
            </a:p>
          </p:txBody>
        </p:sp>
        <p:pic>
          <p:nvPicPr>
            <p:cNvPr id="21" name="Picture 6">
              <a:extLst>
                <a:ext uri="{FF2B5EF4-FFF2-40B4-BE49-F238E27FC236}">
                  <a16:creationId xmlns:a16="http://schemas.microsoft.com/office/drawing/2014/main" id="{E8A125F3-0A7B-8D5E-88AC-85DD01305C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837D678-59D4-DC5D-1440-7F6C1845E8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02" y="68462"/>
            <a:ext cx="3745085" cy="805715"/>
          </a:xfrm>
          <a:prstGeom prst="rect">
            <a:avLst/>
          </a:prstGeom>
        </p:spPr>
      </p:pic>
    </p:spTree>
    <p:extLst>
      <p:ext uri="{BB962C8B-B14F-4D97-AF65-F5344CB8AC3E}">
        <p14:creationId xmlns:p14="http://schemas.microsoft.com/office/powerpoint/2010/main" val="375471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MHO001_Logo_RGB.png">
            <a:extLst>
              <a:ext uri="{FF2B5EF4-FFF2-40B4-BE49-F238E27FC236}">
                <a16:creationId xmlns:a16="http://schemas.microsoft.com/office/drawing/2014/main" id="{9F7F4402-F27A-466C-BE69-8651BC38E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6" name="Straight Connector 5">
            <a:extLst>
              <a:ext uri="{FF2B5EF4-FFF2-40B4-BE49-F238E27FC236}">
                <a16:creationId xmlns:a16="http://schemas.microsoft.com/office/drawing/2014/main" id="{99AA6D8C-EAA8-4668-9D21-04C85F37E599}"/>
              </a:ext>
            </a:extLst>
          </p:cNvPr>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Lst>
          </p:cNvPr>
          <p:cNvPicPr>
            <a:picLocks noChangeAspect="1"/>
          </p:cNvPicPr>
          <p:nvPr userDrawn="1"/>
        </p:nvPicPr>
        <p:blipFill>
          <a:blip r:embed="rId2"/>
          <a:srcRect/>
          <a:stretch/>
        </p:blipFill>
        <p:spPr>
          <a:xfrm>
            <a:off x="635502" y="2201810"/>
            <a:ext cx="10864800" cy="4651128"/>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3"/>
          <a:srcRect/>
          <a:stretch/>
        </p:blipFill>
        <p:spPr>
          <a:xfrm>
            <a:off x="-8237" y="1288"/>
            <a:ext cx="12203311" cy="6851650"/>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
        <p:nvSpPr>
          <p:cNvPr id="3" name="Rectangle 2">
            <a:extLst>
              <a:ext uri="{FF2B5EF4-FFF2-40B4-BE49-F238E27FC236}">
                <a16:creationId xmlns:a16="http://schemas.microsoft.com/office/drawing/2014/main" id="{792A6C8B-D7D6-B145-277D-091A717A22C9}"/>
              </a:ext>
            </a:extLst>
          </p:cNvPr>
          <p:cNvSpPr/>
          <p:nvPr userDrawn="1"/>
        </p:nvSpPr>
        <p:spPr>
          <a:xfrm>
            <a:off x="9873049" y="6227805"/>
            <a:ext cx="1683449" cy="5313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46F43-0327-8392-CBD6-2046498B88C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993369" y="6227805"/>
            <a:ext cx="2506933" cy="390690"/>
          </a:xfrm>
          <a:prstGeom prst="rect">
            <a:avLst/>
          </a:prstGeom>
        </p:spPr>
      </p:pic>
    </p:spTree>
    <p:extLst>
      <p:ext uri="{BB962C8B-B14F-4D97-AF65-F5344CB8AC3E}">
        <p14:creationId xmlns:p14="http://schemas.microsoft.com/office/powerpoint/2010/main" val="5535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7999"/>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Tree>
    <p:extLst>
      <p:ext uri="{BB962C8B-B14F-4D97-AF65-F5344CB8AC3E}">
        <p14:creationId xmlns:p14="http://schemas.microsoft.com/office/powerpoint/2010/main" val="35335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ovincial">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42495" y="5628444"/>
            <a:ext cx="1549505" cy="1227187"/>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489174" y="1396770"/>
            <a:ext cx="11282616" cy="520904"/>
          </a:xfrm>
          <a:prstGeom prst="rect">
            <a:avLst/>
          </a:prstGeom>
        </p:spPr>
        <p:txBody>
          <a:bodyPr/>
          <a:lstStyle>
            <a:lvl1pPr>
              <a:defRPr sz="4000">
                <a:solidFill>
                  <a:srgbClr val="40008D"/>
                </a:solidFill>
                <a:latin typeface="Century Gothic" panose="020B0502020202020204" pitchFamily="34" charset="0"/>
                <a:cs typeface="Calibri" panose="020F050202020403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489174" y="2032986"/>
            <a:ext cx="11282616" cy="4067353"/>
          </a:xfrm>
          <a:prstGeom prst="rect">
            <a:avLst/>
          </a:prstGeom>
        </p:spPr>
        <p:txBody>
          <a:bodyPr/>
          <a:lstStyle>
            <a:lvl1pPr marL="152400" indent="0">
              <a:buClrTx/>
              <a:buSzPct val="75000"/>
              <a:buFont typeface="Arial" panose="020B0604020202020204" pitchFamily="34" charset="0"/>
              <a:buNone/>
              <a:defRPr sz="2400">
                <a:solidFill>
                  <a:schemeClr val="tx1"/>
                </a:solidFill>
                <a:latin typeface="+mj-lt"/>
                <a:cs typeface="Calibri" panose="020F0502020204030204" pitchFamily="34" charset="0"/>
              </a:defRPr>
            </a:lvl1pPr>
            <a:lvl2pPr marL="342900" indent="-342900">
              <a:buClrTx/>
              <a:buFont typeface="Arial" panose="020B0604020202020204" pitchFamily="34" charset="0"/>
              <a:buChar char="•"/>
              <a:defRPr sz="2400">
                <a:solidFill>
                  <a:schemeClr val="tx1"/>
                </a:solidFill>
                <a:latin typeface="+mj-lt"/>
                <a:cs typeface="Calibri" panose="020F0502020204030204" pitchFamily="34" charset="0"/>
              </a:defRPr>
            </a:lvl2pPr>
            <a:lvl3pPr marL="342900" indent="-342900">
              <a:buClrTx/>
              <a:buFont typeface="Arial" panose="020B0604020202020204" pitchFamily="34" charset="0"/>
              <a:buChar char="•"/>
              <a:defRPr sz="2400">
                <a:solidFill>
                  <a:schemeClr val="tx1"/>
                </a:solidFill>
                <a:latin typeface="+mj-lt"/>
                <a:cs typeface="Calibri" panose="020F0502020204030204" pitchFamily="34" charset="0"/>
              </a:defRPr>
            </a:lvl3pPr>
            <a:lvl4pPr marL="342900" indent="-342900">
              <a:buClrTx/>
              <a:buFont typeface="Arial" panose="020B0604020202020204" pitchFamily="34" charset="0"/>
              <a:buChar char="•"/>
              <a:defRPr sz="2400">
                <a:solidFill>
                  <a:schemeClr val="tx1"/>
                </a:solidFill>
                <a:latin typeface="+mj-lt"/>
                <a:cs typeface="Calibri" panose="020F0502020204030204" pitchFamily="34" charset="0"/>
              </a:defRPr>
            </a:lvl4pPr>
            <a:lvl5pPr marL="342900" indent="-342900">
              <a:buClrTx/>
              <a:buFont typeface="Arial" panose="020B0604020202020204" pitchFamily="34" charset="0"/>
              <a:buChar char="•"/>
              <a:defRPr sz="2400">
                <a:solidFill>
                  <a:schemeClr val="tx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a:p>
        </p:txBody>
      </p:sp>
      <p:pic>
        <p:nvPicPr>
          <p:cNvPr id="6" name="Google Shape;12;p1" descr="SMHO001_Logo_RGB.png">
            <a:extLst>
              <a:ext uri="{FF2B5EF4-FFF2-40B4-BE49-F238E27FC236}">
                <a16:creationId xmlns:a16="http://schemas.microsoft.com/office/drawing/2014/main" id="{061F6792-F9FF-4582-91E4-B30C63955757}"/>
              </a:ext>
            </a:extLst>
          </p:cNvPr>
          <p:cNvPicPr preferRelativeResize="0"/>
          <p:nvPr userDrawn="1"/>
        </p:nvPicPr>
        <p:blipFill rotWithShape="1">
          <a:blip r:embed="rId3">
            <a:alphaModFix/>
          </a:blip>
          <a:srcRect/>
          <a:stretch/>
        </p:blipFill>
        <p:spPr>
          <a:xfrm>
            <a:off x="406400" y="305116"/>
            <a:ext cx="3048000" cy="654935"/>
          </a:xfrm>
          <a:prstGeom prst="rect">
            <a:avLst/>
          </a:prstGeom>
          <a:noFill/>
          <a:ln>
            <a:noFill/>
          </a:ln>
        </p:spPr>
      </p:pic>
    </p:spTree>
    <p:extLst>
      <p:ext uri="{BB962C8B-B14F-4D97-AF65-F5344CB8AC3E}">
        <p14:creationId xmlns:p14="http://schemas.microsoft.com/office/powerpoint/2010/main" val="23687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10477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671" y="71963"/>
            <a:ext cx="1013138" cy="1011889"/>
          </a:xfrm>
          <a:prstGeom prst="rect">
            <a:avLst/>
          </a:prstGeom>
        </p:spPr>
      </p:pic>
    </p:spTree>
    <p:extLst>
      <p:ext uri="{BB962C8B-B14F-4D97-AF65-F5344CB8AC3E}">
        <p14:creationId xmlns:p14="http://schemas.microsoft.com/office/powerpoint/2010/main" val="120348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4" y="1760755"/>
            <a:ext cx="9547232" cy="520904"/>
          </a:xfrm>
        </p:spPr>
        <p:txBody>
          <a:bodyPr/>
          <a:lstStyle>
            <a:lvl1pPr>
              <a:defRPr sz="4395" b="0">
                <a:latin typeface="Century Gothic" panose="020B0502020202020204" pitchFamily="34" charset="0"/>
              </a:defRPr>
            </a:lvl1pPr>
          </a:lstStyle>
          <a:p>
            <a:r>
              <a:rPr lang="en-US"/>
              <a:t>Click to edit Master title style</a:t>
            </a:r>
            <a:endParaRPr lang="fr-CA"/>
          </a:p>
        </p:txBody>
      </p:sp>
      <p:sp>
        <p:nvSpPr>
          <p:cNvPr id="3" name="Date Placeholder 2"/>
          <p:cNvSpPr>
            <a:spLocks noGrp="1"/>
          </p:cNvSpPr>
          <p:nvPr>
            <p:ph type="dt" sz="half" idx="10"/>
          </p:nvPr>
        </p:nvSpPr>
        <p:spPr/>
        <p:txBody>
          <a:bodyPr/>
          <a:lstStyle/>
          <a:p>
            <a:pPr defTabSz="913280">
              <a:defRPr/>
            </a:pPr>
            <a:fld id="{AEB12031-C570-4297-B6BA-F50743E9A164}" type="datetimeFigureOut">
              <a:rPr lang="fr-CA" sz="1798" smtClean="0">
                <a:solidFill>
                  <a:srgbClr val="000000"/>
                </a:solidFill>
              </a:rPr>
              <a:pPr defTabSz="913280">
                <a:defRPr/>
              </a:pPr>
              <a:t>2025-11-25</a:t>
            </a:fld>
            <a:endParaRPr lang="fr-CA" sz="1798">
              <a:solidFill>
                <a:srgbClr val="000000"/>
              </a:solidFill>
            </a:endParaRPr>
          </a:p>
        </p:txBody>
      </p:sp>
      <p:sp>
        <p:nvSpPr>
          <p:cNvPr id="4" name="Footer Placeholder 3"/>
          <p:cNvSpPr>
            <a:spLocks noGrp="1"/>
          </p:cNvSpPr>
          <p:nvPr>
            <p:ph type="ftr" sz="quarter" idx="11"/>
          </p:nvPr>
        </p:nvSpPr>
        <p:spPr/>
        <p:txBody>
          <a:bodyPr/>
          <a:lstStyle/>
          <a:p>
            <a:pPr defTabSz="913280">
              <a:defRPr/>
            </a:pPr>
            <a:endParaRPr lang="fr-CA" sz="1798">
              <a:solidFill>
                <a:srgbClr val="000000"/>
              </a:solidFill>
            </a:endParaRPr>
          </a:p>
        </p:txBody>
      </p:sp>
      <p:sp>
        <p:nvSpPr>
          <p:cNvPr id="5" name="Slide Number Placeholder 4"/>
          <p:cNvSpPr>
            <a:spLocks noGrp="1"/>
          </p:cNvSpPr>
          <p:nvPr>
            <p:ph type="sldNum" sz="quarter" idx="12"/>
          </p:nvPr>
        </p:nvSpPr>
        <p:spPr/>
        <p:txBody>
          <a:bodyPr/>
          <a:lstStyle/>
          <a:p>
            <a:pPr defTabSz="913280">
              <a:defRPr/>
            </a:pPr>
            <a:fld id="{6A4227A6-FA18-47E4-BFCC-B76CC80C676A}" type="slidenum">
              <a:rPr lang="fr-CA" sz="1798" smtClean="0">
                <a:solidFill>
                  <a:srgbClr val="000000"/>
                </a:solidFill>
              </a:rPr>
              <a:pPr defTabSz="913280">
                <a:defRPr/>
              </a:pPr>
              <a:t>‹#›</a:t>
            </a:fld>
            <a:endParaRPr lang="fr-CA" sz="1798">
              <a:solidFill>
                <a:srgbClr val="000000"/>
              </a:solidFill>
            </a:endParaRPr>
          </a:p>
        </p:txBody>
      </p:sp>
    </p:spTree>
    <p:extLst>
      <p:ext uri="{BB962C8B-B14F-4D97-AF65-F5344CB8AC3E}">
        <p14:creationId xmlns:p14="http://schemas.microsoft.com/office/powerpoint/2010/main" val="41272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5"/>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2896123" y="252090"/>
            <a:ext cx="8817538" cy="651636"/>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1137246" y="2414253"/>
            <a:ext cx="7614073" cy="37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0"/>
          </a:p>
        </p:txBody>
      </p:sp>
      <p:pic>
        <p:nvPicPr>
          <p:cNvPr id="6" name="Picture 5">
            <a:extLst>
              <a:ext uri="{FF2B5EF4-FFF2-40B4-BE49-F238E27FC236}">
                <a16:creationId xmlns:a16="http://schemas.microsoft.com/office/drawing/2014/main" id="{B45BEE20-1017-4E78-9216-2CD040051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782" y="200915"/>
            <a:ext cx="2638341" cy="567611"/>
          </a:xfrm>
          <a:prstGeom prst="rect">
            <a:avLst/>
          </a:prstGeom>
        </p:spPr>
      </p:pic>
    </p:spTree>
    <p:extLst>
      <p:ext uri="{BB962C8B-B14F-4D97-AF65-F5344CB8AC3E}">
        <p14:creationId xmlns:p14="http://schemas.microsoft.com/office/powerpoint/2010/main" val="4618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8"/>
        <p:cNvGrpSpPr/>
        <p:nvPr/>
      </p:nvGrpSpPr>
      <p:grpSpPr>
        <a:xfrm>
          <a:off x="0" y="0"/>
          <a:ext cx="0" cy="0"/>
          <a:chOff x="0" y="0"/>
          <a:chExt cx="0" cy="0"/>
        </a:xfrm>
      </p:grpSpPr>
      <p:pic>
        <p:nvPicPr>
          <p:cNvPr id="8" name="Picture 7">
            <a:extLst>
              <a:ext uri="{FF2B5EF4-FFF2-40B4-BE49-F238E27FC236}">
                <a16:creationId xmlns:a16="http://schemas.microsoft.com/office/drawing/2014/main" id="{0B04950F-E82D-4545-8721-70504212A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74" y="6250439"/>
            <a:ext cx="2638341" cy="567611"/>
          </a:xfrm>
          <a:prstGeom prst="rect">
            <a:avLst/>
          </a:prstGeom>
        </p:spPr>
      </p:pic>
    </p:spTree>
    <p:extLst>
      <p:ext uri="{BB962C8B-B14F-4D97-AF65-F5344CB8AC3E}">
        <p14:creationId xmlns:p14="http://schemas.microsoft.com/office/powerpoint/2010/main" val="26847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B7C-9E16-9147-B2BE-59529A2A7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F412E-9D3F-BE4B-BEE8-F1764CC5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31BC6-09FC-344E-9361-5EF79F019B9F}"/>
              </a:ext>
            </a:extLst>
          </p:cNvPr>
          <p:cNvSpPr>
            <a:spLocks noGrp="1"/>
          </p:cNvSpPr>
          <p:nvPr>
            <p:ph type="dt" sz="half" idx="10"/>
          </p:nvPr>
        </p:nvSpPr>
        <p:spPr/>
        <p:txBody>
          <a:bodyPr/>
          <a:lstStyle/>
          <a:p>
            <a:fld id="{7A528A2C-76DA-4547-8826-6E90172A9E40}" type="datetimeFigureOut">
              <a:rPr lang="en-US" smtClean="0"/>
              <a:t>11/25/2025</a:t>
            </a:fld>
            <a:endParaRPr lang="en-US"/>
          </a:p>
        </p:txBody>
      </p:sp>
      <p:sp>
        <p:nvSpPr>
          <p:cNvPr id="5" name="Footer Placeholder 4">
            <a:extLst>
              <a:ext uri="{FF2B5EF4-FFF2-40B4-BE49-F238E27FC236}">
                <a16:creationId xmlns:a16="http://schemas.microsoft.com/office/drawing/2014/main" id="{16264A6B-E9F2-EC43-A701-25F7AE592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22A26-7B50-EF4A-8943-1D66A0B4B3E8}"/>
              </a:ext>
            </a:extLst>
          </p:cNvPr>
          <p:cNvSpPr>
            <a:spLocks noGrp="1"/>
          </p:cNvSpPr>
          <p:nvPr>
            <p:ph type="sldNum" sz="quarter" idx="12"/>
          </p:nvPr>
        </p:nvSpPr>
        <p:spPr/>
        <p:txBody>
          <a:bodyPr/>
          <a:lstStyle/>
          <a:p>
            <a:fld id="{6791D90D-69F8-2743-8A0E-B06F3EF1207E}" type="slidenum">
              <a:rPr lang="en-US" smtClean="0"/>
              <a:t>‹#›</a:t>
            </a:fld>
            <a:endParaRPr lang="en-US"/>
          </a:p>
        </p:txBody>
      </p:sp>
    </p:spTree>
    <p:extLst>
      <p:ext uri="{BB962C8B-B14F-4D97-AF65-F5344CB8AC3E}">
        <p14:creationId xmlns:p14="http://schemas.microsoft.com/office/powerpoint/2010/main" val="40546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4D61301-01DA-4859-AB7B-E88215DD5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821"/>
            <a:ext cx="12180573" cy="1501191"/>
          </a:xfrm>
          <a:prstGeom prst="rect">
            <a:avLst/>
          </a:prstGeom>
        </p:spPr>
      </p:pic>
      <p:sp>
        <p:nvSpPr>
          <p:cNvPr id="2" name="Title 1"/>
          <p:cNvSpPr>
            <a:spLocks noGrp="1"/>
          </p:cNvSpPr>
          <p:nvPr>
            <p:ph type="ctrTitle"/>
          </p:nvPr>
        </p:nvSpPr>
        <p:spPr>
          <a:xfrm>
            <a:off x="848412" y="1770469"/>
            <a:ext cx="10633436" cy="1843668"/>
          </a:xfrm>
        </p:spPr>
        <p:txBody>
          <a:bodyPr wrap="square" anchor="t"/>
          <a:lstStyle>
            <a:lvl1pPr algn="ctr">
              <a:defRPr sz="4000">
                <a:solidFill>
                  <a:srgbClr val="40008C"/>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DA1F4FC-B1CA-5746-A850-C00FFBB57320}"/>
              </a:ext>
            </a:extLst>
          </p:cNvPr>
          <p:cNvSpPr>
            <a:spLocks noGrp="1"/>
          </p:cNvSpPr>
          <p:nvPr>
            <p:ph type="body" sz="quarter" idx="10"/>
          </p:nvPr>
        </p:nvSpPr>
        <p:spPr>
          <a:xfrm>
            <a:off x="848412" y="3893237"/>
            <a:ext cx="10567448" cy="914400"/>
          </a:xfrm>
        </p:spPr>
        <p:txBody>
          <a:bodyPr/>
          <a:lstStyle>
            <a:lvl1pPr marL="0" indent="0" algn="ctr">
              <a:buNone/>
              <a:defRPr sz="2400" b="1">
                <a:solidFill>
                  <a:schemeClr val="tx1">
                    <a:lumMod val="65000"/>
                    <a:lumOff val="35000"/>
                  </a:schemeClr>
                </a:solidFill>
              </a:defRPr>
            </a:lvl1pPr>
            <a:lvl2pPr marL="608854" indent="0">
              <a:buNone/>
              <a:defRPr/>
            </a:lvl2pPr>
          </a:lstStyle>
          <a:p>
            <a:pPr lvl="0"/>
            <a:r>
              <a:rPr lang="en-US"/>
              <a:t>Click to edit Master text styles</a:t>
            </a:r>
          </a:p>
        </p:txBody>
      </p:sp>
      <p:pic>
        <p:nvPicPr>
          <p:cNvPr id="7" name="Picture 6" descr="SMHO001_Logo_RGB.png">
            <a:extLst>
              <a:ext uri="{FF2B5EF4-FFF2-40B4-BE49-F238E27FC236}">
                <a16:creationId xmlns:a16="http://schemas.microsoft.com/office/drawing/2014/main" id="{D4E71564-2145-4183-B023-8F27F1B08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8" name="Straight Connector 7">
            <a:extLst>
              <a:ext uri="{FF2B5EF4-FFF2-40B4-BE49-F238E27FC236}">
                <a16:creationId xmlns:a16="http://schemas.microsoft.com/office/drawing/2014/main" id="{7D3CC562-A3FE-46D0-B562-3BF40E2E7D5B}"/>
              </a:ext>
            </a:extLst>
          </p:cNvPr>
          <p:cNvCxnSpPr/>
          <p:nvPr userDrawn="1"/>
        </p:nvCxnSpPr>
        <p:spPr>
          <a:xfrm>
            <a:off x="246674" y="6205494"/>
            <a:ext cx="11673652"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58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44C22595-3F9B-066B-CD79-50A997004E70}"/>
              </a:ext>
            </a:extLst>
          </p:cNvPr>
          <p:cNvSpPr>
            <a:spLocks noGrp="1"/>
          </p:cNvSpPr>
          <p:nvPr>
            <p:ph type="sldNum" sz="quarter" idx="12"/>
          </p:nvPr>
        </p:nvSpPr>
        <p:spPr>
          <a:xfrm>
            <a:off x="755820" y="6356352"/>
            <a:ext cx="2743200" cy="365125"/>
          </a:xfrm>
        </p:spPr>
        <p:txBody>
          <a:bodyPr/>
          <a:lstStyle/>
          <a:p>
            <a:fld id="{C62CAF19-5542-6248-805D-7F800D29F06D}" type="slidenum">
              <a:rPr lang="en-CA" smtClean="0"/>
              <a:t>‹#›</a:t>
            </a:fld>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
        <p:nvSpPr>
          <p:cNvPr id="4" name="TextBox 3">
            <a:extLst>
              <a:ext uri="{FF2B5EF4-FFF2-40B4-BE49-F238E27FC236}">
                <a16:creationId xmlns:a16="http://schemas.microsoft.com/office/drawing/2014/main" id="{B3D57370-B8F3-075C-9BD3-C3D7811484DB}"/>
              </a:ext>
            </a:extLst>
          </p:cNvPr>
          <p:cNvSpPr txBox="1"/>
          <p:nvPr userDrawn="1"/>
        </p:nvSpPr>
        <p:spPr>
          <a:xfrm>
            <a:off x="651909" y="2160000"/>
            <a:ext cx="10889851" cy="3886470"/>
          </a:xfrm>
          <a:prstGeom prst="rect">
            <a:avLst/>
          </a:prstGeom>
          <a:noFill/>
        </p:spPr>
        <p:txBody>
          <a:bodyPr wrap="square" rtlCol="0">
            <a:noAutofit/>
          </a:bodyPr>
          <a:lstStyle/>
          <a:p>
            <a:endParaRPr lang="en-CA"/>
          </a:p>
        </p:txBody>
      </p:sp>
    </p:spTree>
    <p:extLst>
      <p:ext uri="{BB962C8B-B14F-4D97-AF65-F5344CB8AC3E}">
        <p14:creationId xmlns:p14="http://schemas.microsoft.com/office/powerpoint/2010/main" val="400954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4_Title and Content">
    <p:spTree>
      <p:nvGrpSpPr>
        <p:cNvPr id="1" name="Shape 49"/>
        <p:cNvGrpSpPr/>
        <p:nvPr/>
      </p:nvGrpSpPr>
      <p:grpSpPr>
        <a:xfrm>
          <a:off x="0" y="0"/>
          <a:ext cx="0" cy="0"/>
          <a:chOff x="0" y="0"/>
          <a:chExt cx="0" cy="0"/>
        </a:xfrm>
      </p:grpSpPr>
      <p:sp>
        <p:nvSpPr>
          <p:cNvPr id="51" name="Google Shape;51;p9"/>
          <p:cNvSpPr txBox="1">
            <a:spLocks noGrp="1"/>
          </p:cNvSpPr>
          <p:nvPr>
            <p:ph type="title"/>
          </p:nvPr>
        </p:nvSpPr>
        <p:spPr>
          <a:xfrm>
            <a:off x="3402676" y="359924"/>
            <a:ext cx="8165932"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D15668E4-EA47-49A7-B7CD-281AA299909A}"/>
              </a:ext>
            </a:extLst>
          </p:cNvPr>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Google Shape;52;p9"/>
          <p:cNvSpPr txBox="1">
            <a:spLocks noGrp="1"/>
          </p:cNvSpPr>
          <p:nvPr>
            <p:ph type="body" idx="1"/>
          </p:nvPr>
        </p:nvSpPr>
        <p:spPr>
          <a:xfrm>
            <a:off x="439720" y="1455878"/>
            <a:ext cx="11128887"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Tx/>
              <a:buSzPct val="100000"/>
              <a:buChar char="•"/>
              <a:defRPr>
                <a:solidFill>
                  <a:schemeClr val="tx1"/>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7" name="object 5">
            <a:extLst>
              <a:ext uri="{FF2B5EF4-FFF2-40B4-BE49-F238E27FC236}">
                <a16:creationId xmlns:a16="http://schemas.microsoft.com/office/drawing/2014/main" id="{8B360C07-9B6D-4E80-A2C3-6B2E29E77D27}"/>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b="0" i="0">
              <a:latin typeface="Arial" panose="020B0604020202020204" pitchFamily="34" charset="0"/>
            </a:endParaRPr>
          </a:p>
        </p:txBody>
      </p:sp>
      <p:pic>
        <p:nvPicPr>
          <p:cNvPr id="8" name="Picture 7" descr="SMHO001_Logo_RGB.png">
            <a:extLst>
              <a:ext uri="{FF2B5EF4-FFF2-40B4-BE49-F238E27FC236}">
                <a16:creationId xmlns:a16="http://schemas.microsoft.com/office/drawing/2014/main" id="{1C3542B9-29B9-4188-830E-2056DBF5B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416" y="299748"/>
            <a:ext cx="2938597" cy="631428"/>
          </a:xfrm>
          <a:prstGeom prst="rect">
            <a:avLst/>
          </a:prstGeom>
        </p:spPr>
      </p:pic>
    </p:spTree>
    <p:extLst>
      <p:ext uri="{BB962C8B-B14F-4D97-AF65-F5344CB8AC3E}">
        <p14:creationId xmlns:p14="http://schemas.microsoft.com/office/powerpoint/2010/main" val="19953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Picture" preserve="1" userDrawn="1">
  <p:cSld name="Picture">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63329"/>
          <a:stretch/>
        </p:blipFill>
        <p:spPr>
          <a:xfrm>
            <a:off x="0" y="4342273"/>
            <a:ext cx="12192000" cy="2512513"/>
          </a:xfrm>
          <a:prstGeom prst="rect">
            <a:avLst/>
          </a:prstGeom>
          <a:noFill/>
          <a:ln>
            <a:noFill/>
          </a:ln>
        </p:spPr>
      </p:pic>
      <p:sp>
        <p:nvSpPr>
          <p:cNvPr id="57" name="Google Shape;57;p10"/>
          <p:cNvSpPr txBox="1">
            <a:spLocks noGrp="1"/>
          </p:cNvSpPr>
          <p:nvPr>
            <p:ph type="title"/>
          </p:nvPr>
        </p:nvSpPr>
        <p:spPr>
          <a:xfrm>
            <a:off x="511603" y="1312143"/>
            <a:ext cx="11153176"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0">
                <a:solidFill>
                  <a:srgbClr val="6D6E71"/>
                </a:solidFill>
                <a:latin typeface="Century Gothic" panose="020B050202020202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p:nvPr/>
        </p:nvSpPr>
        <p:spPr>
          <a:xfrm>
            <a:off x="0" y="1160830"/>
            <a:ext cx="12192000" cy="0"/>
          </a:xfrm>
          <a:custGeom>
            <a:avLst/>
            <a:gdLst/>
            <a:ahLst/>
            <a:cxnLst/>
            <a:rect l="l" t="t" r="r" b="b"/>
            <a:pathLst>
              <a:path w="9144000" h="120000" extrusionOk="0">
                <a:moveTo>
                  <a:pt x="0" y="0"/>
                </a:moveTo>
                <a:lnTo>
                  <a:pt x="9144000" y="0"/>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59;p10"/>
          <p:cNvSpPr>
            <a:spLocks noGrp="1"/>
          </p:cNvSpPr>
          <p:nvPr>
            <p:ph type="pic" idx="2"/>
          </p:nvPr>
        </p:nvSpPr>
        <p:spPr>
          <a:xfrm>
            <a:off x="511603"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6" name="Google Shape;59;p10">
            <a:extLst>
              <a:ext uri="{FF2B5EF4-FFF2-40B4-BE49-F238E27FC236}">
                <a16:creationId xmlns:a16="http://schemas.microsoft.com/office/drawing/2014/main" id="{F293067F-B502-4FA6-AFBB-8C9C53D32EAB}"/>
              </a:ext>
            </a:extLst>
          </p:cNvPr>
          <p:cNvSpPr>
            <a:spLocks noGrp="1"/>
          </p:cNvSpPr>
          <p:nvPr>
            <p:ph type="pic" idx="10"/>
          </p:nvPr>
        </p:nvSpPr>
        <p:spPr>
          <a:xfrm>
            <a:off x="3748270"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7" name="Google Shape;59;p10">
            <a:extLst>
              <a:ext uri="{FF2B5EF4-FFF2-40B4-BE49-F238E27FC236}">
                <a16:creationId xmlns:a16="http://schemas.microsoft.com/office/drawing/2014/main" id="{9E9BEC8B-CE03-4C24-A7C9-68A6E32E0A5D}"/>
              </a:ext>
            </a:extLst>
          </p:cNvPr>
          <p:cNvSpPr>
            <a:spLocks noGrp="1"/>
          </p:cNvSpPr>
          <p:nvPr>
            <p:ph type="pic" idx="11"/>
          </p:nvPr>
        </p:nvSpPr>
        <p:spPr>
          <a:xfrm>
            <a:off x="6984938"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9" name="TextBox 8">
            <a:extLst>
              <a:ext uri="{FF2B5EF4-FFF2-40B4-BE49-F238E27FC236}">
                <a16:creationId xmlns:a16="http://schemas.microsoft.com/office/drawing/2014/main" id="{B453E296-3AE5-47AE-A359-4CB363E38F7F}"/>
              </a:ext>
            </a:extLst>
          </p:cNvPr>
          <p:cNvSpPr txBox="1"/>
          <p:nvPr userDrawn="1"/>
        </p:nvSpPr>
        <p:spPr>
          <a:xfrm>
            <a:off x="3748270" y="6152760"/>
            <a:ext cx="2281474" cy="387178"/>
          </a:xfrm>
          <a:prstGeom prst="rect">
            <a:avLst/>
          </a:prstGeom>
          <a:noFill/>
        </p:spPr>
        <p:txBody>
          <a:bodyPr wrap="square" rtlCol="0">
            <a:spAutoFit/>
          </a:bodyPr>
          <a:lstStyle/>
          <a:p>
            <a:endParaRPr lang="en-CA"/>
          </a:p>
        </p:txBody>
      </p:sp>
      <p:sp>
        <p:nvSpPr>
          <p:cNvPr id="10" name="TextBox 9">
            <a:extLst>
              <a:ext uri="{FF2B5EF4-FFF2-40B4-BE49-F238E27FC236}">
                <a16:creationId xmlns:a16="http://schemas.microsoft.com/office/drawing/2014/main" id="{6D4ACE82-1432-471E-B89C-271496FC0E01}"/>
              </a:ext>
            </a:extLst>
          </p:cNvPr>
          <p:cNvSpPr txBox="1"/>
          <p:nvPr userDrawn="1"/>
        </p:nvSpPr>
        <p:spPr>
          <a:xfrm>
            <a:off x="6984938" y="6152760"/>
            <a:ext cx="2281474" cy="387178"/>
          </a:xfrm>
          <a:prstGeom prst="rect">
            <a:avLst/>
          </a:prstGeom>
          <a:noFill/>
        </p:spPr>
        <p:txBody>
          <a:bodyPr wrap="square" rtlCol="0">
            <a:spAutoFit/>
          </a:bodyPr>
          <a:lstStyle/>
          <a:p>
            <a:endParaRPr lang="en-CA"/>
          </a:p>
        </p:txBody>
      </p:sp>
    </p:spTree>
    <p:extLst>
      <p:ext uri="{BB962C8B-B14F-4D97-AF65-F5344CB8AC3E}">
        <p14:creationId xmlns:p14="http://schemas.microsoft.com/office/powerpoint/2010/main" val="217770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632365"/>
            <a:ext cx="6873240" cy="491835"/>
          </a:xfrm>
        </p:spPr>
        <p:txBody>
          <a:bodyPr anchor="b"/>
          <a:lstStyle>
            <a:lvl1pPr algn="l">
              <a:defRPr sz="3192">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7861237" y="751244"/>
            <a:ext cx="3644963" cy="5467443"/>
          </a:xfrm>
        </p:spPr>
        <p:txBody>
          <a:bodyPr anchor="t"/>
          <a:lstStyle>
            <a:lvl1pPr marL="0" indent="0">
              <a:buNone/>
              <a:defRPr sz="3192"/>
            </a:lvl1pPr>
            <a:lvl2pPr marL="456081" indent="0">
              <a:buNone/>
              <a:defRPr sz="2794"/>
            </a:lvl2pPr>
            <a:lvl3pPr marL="912161" indent="0">
              <a:buNone/>
              <a:defRPr sz="2394"/>
            </a:lvl3pPr>
            <a:lvl4pPr marL="1368242" indent="0">
              <a:buNone/>
              <a:defRPr sz="1996"/>
            </a:lvl4pPr>
            <a:lvl5pPr marL="1824322" indent="0">
              <a:buNone/>
              <a:defRPr sz="1996"/>
            </a:lvl5pPr>
            <a:lvl6pPr marL="2280403" indent="0">
              <a:buNone/>
              <a:defRPr sz="1996"/>
            </a:lvl6pPr>
            <a:lvl7pPr marL="2736484" indent="0">
              <a:buNone/>
              <a:defRPr sz="1996"/>
            </a:lvl7pPr>
            <a:lvl8pPr marL="3192564" indent="0">
              <a:buNone/>
              <a:defRPr sz="1996"/>
            </a:lvl8pPr>
            <a:lvl9pPr marL="3648644" indent="0">
              <a:buNone/>
              <a:defRPr sz="1996"/>
            </a:lvl9pPr>
          </a:lstStyle>
          <a:p>
            <a:r>
              <a:rPr lang="en-US"/>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597">
                <a:latin typeface="+mj-lt"/>
              </a:defRPr>
            </a:lvl1pPr>
            <a:lvl2pPr marL="456081" indent="0">
              <a:buNone/>
              <a:defRPr sz="1397"/>
            </a:lvl2pPr>
            <a:lvl3pPr marL="912161" indent="0">
              <a:buNone/>
              <a:defRPr sz="1197"/>
            </a:lvl3pPr>
            <a:lvl4pPr marL="1368242" indent="0">
              <a:buNone/>
              <a:defRPr sz="997"/>
            </a:lvl4pPr>
            <a:lvl5pPr marL="1824322" indent="0">
              <a:buNone/>
              <a:defRPr sz="997"/>
            </a:lvl5pPr>
            <a:lvl6pPr marL="2280403" indent="0">
              <a:buNone/>
              <a:defRPr sz="997"/>
            </a:lvl6pPr>
            <a:lvl7pPr marL="2736484" indent="0">
              <a:buNone/>
              <a:defRPr sz="997"/>
            </a:lvl7pPr>
            <a:lvl8pPr marL="3192564" indent="0">
              <a:buNone/>
              <a:defRPr sz="997"/>
            </a:lvl8pPr>
            <a:lvl9pPr marL="3648644" indent="0">
              <a:buNone/>
              <a:defRPr sz="99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0458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4EA1EC4-E9C8-3C40-A343-8DBA74C15200}"/>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4"/>
          </a:p>
        </p:txBody>
      </p:sp>
    </p:spTree>
    <p:extLst>
      <p:ext uri="{BB962C8B-B14F-4D97-AF65-F5344CB8AC3E}">
        <p14:creationId xmlns:p14="http://schemas.microsoft.com/office/powerpoint/2010/main" val="340954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CF860-40B4-44BD-867D-1CAAFAA42B59}"/>
              </a:ext>
            </a:extLst>
          </p:cNvPr>
          <p:cNvSpPr/>
          <p:nvPr userDrawn="1"/>
        </p:nvSpPr>
        <p:spPr>
          <a:xfrm>
            <a:off x="-2" y="6118182"/>
            <a:ext cx="12192001" cy="14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397"/>
          </a:p>
        </p:txBody>
      </p:sp>
      <p:sp>
        <p:nvSpPr>
          <p:cNvPr id="6" name="Rectangle 5">
            <a:extLst>
              <a:ext uri="{FF2B5EF4-FFF2-40B4-BE49-F238E27FC236}">
                <a16:creationId xmlns:a16="http://schemas.microsoft.com/office/drawing/2014/main" id="{0A4419EF-3BC5-214A-A255-AADD8A8322E5}"/>
              </a:ext>
            </a:extLst>
          </p:cNvPr>
          <p:cNvSpPr/>
          <p:nvPr userDrawn="1"/>
        </p:nvSpPr>
        <p:spPr>
          <a:xfrm>
            <a:off x="-1" y="0"/>
            <a:ext cx="12192001" cy="6206871"/>
          </a:xfrm>
          <a:prstGeom prst="rect">
            <a:avLst/>
          </a:prstGeom>
          <a:gradFill flip="none" rotWithShape="1">
            <a:gsLst>
              <a:gs pos="0">
                <a:srgbClr val="78BD21">
                  <a:shade val="30000"/>
                  <a:satMod val="115000"/>
                </a:srgbClr>
              </a:gs>
              <a:gs pos="50000">
                <a:srgbClr val="78BD21">
                  <a:shade val="67500"/>
                  <a:satMod val="115000"/>
                </a:srgbClr>
              </a:gs>
              <a:gs pos="100000">
                <a:srgbClr val="78BD21">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4" name="Slide Number Placeholder 3"/>
          <p:cNvSpPr>
            <a:spLocks noGrp="1"/>
          </p:cNvSpPr>
          <p:nvPr>
            <p:ph type="sldNum" sz="quarter" idx="11"/>
          </p:nvPr>
        </p:nvSpPr>
        <p:spPr/>
        <p:txBody>
          <a:bodyPr/>
          <a:lstStyle>
            <a:lvl1pPr>
              <a:defRPr baseline="0">
                <a:solidFill>
                  <a:schemeClr val="bg1">
                    <a:lumMod val="50000"/>
                  </a:schemeClr>
                </a:solidFill>
              </a:defRPr>
            </a:lvl1pPr>
          </a:lstStyle>
          <a:p>
            <a:fld id="{96AE72E2-A680-2948-A34A-F3CECEBBF204}" type="slidenum">
              <a:rPr lang="en-US" smtClean="0"/>
              <a:pPr/>
              <a:t>‹#›</a:t>
            </a:fld>
            <a:endParaRPr lang="en-US"/>
          </a:p>
        </p:txBody>
      </p:sp>
      <p:sp>
        <p:nvSpPr>
          <p:cNvPr id="5" name="TextBox 4"/>
          <p:cNvSpPr txBox="1"/>
          <p:nvPr userDrawn="1"/>
        </p:nvSpPr>
        <p:spPr>
          <a:xfrm>
            <a:off x="705541" y="1106300"/>
            <a:ext cx="10886723" cy="461217"/>
          </a:xfrm>
          <a:prstGeom prst="rect">
            <a:avLst/>
          </a:prstGeom>
          <a:noFill/>
        </p:spPr>
        <p:txBody>
          <a:bodyPr wrap="square" rtlCol="0">
            <a:spAutoFit/>
          </a:bodyPr>
          <a:lstStyle/>
          <a:p>
            <a:endParaRPr lang="en-US" sz="2397"/>
          </a:p>
        </p:txBody>
      </p:sp>
      <p:pic>
        <p:nvPicPr>
          <p:cNvPr id="9" name="Picture 8">
            <a:extLst>
              <a:ext uri="{FF2B5EF4-FFF2-40B4-BE49-F238E27FC236}">
                <a16:creationId xmlns:a16="http://schemas.microsoft.com/office/drawing/2014/main" id="{B084956C-C2BB-F84C-91E6-E7F6F617DB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46" y="560012"/>
            <a:ext cx="3774956" cy="3770301"/>
          </a:xfrm>
          <a:prstGeom prst="rect">
            <a:avLst/>
          </a:prstGeom>
        </p:spPr>
      </p:pic>
    </p:spTree>
    <p:extLst>
      <p:ext uri="{BB962C8B-B14F-4D97-AF65-F5344CB8AC3E}">
        <p14:creationId xmlns:p14="http://schemas.microsoft.com/office/powerpoint/2010/main" val="176623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8853" lvl="0" indent="-456640">
              <a:spcBef>
                <a:spcPts val="0"/>
              </a:spcBef>
              <a:spcAft>
                <a:spcPts val="0"/>
              </a:spcAft>
              <a:buSzPts val="1800"/>
              <a:buChar char="●"/>
              <a:defRPr/>
            </a:lvl1pPr>
            <a:lvl2pPr marL="1217706" lvl="1" indent="-422815">
              <a:spcBef>
                <a:spcPts val="0"/>
              </a:spcBef>
              <a:spcAft>
                <a:spcPts val="0"/>
              </a:spcAft>
              <a:buSzPts val="1400"/>
              <a:buChar char="○"/>
              <a:defRPr/>
            </a:lvl2pPr>
            <a:lvl3pPr marL="1826560" lvl="2" indent="-422815">
              <a:spcBef>
                <a:spcPts val="0"/>
              </a:spcBef>
              <a:spcAft>
                <a:spcPts val="0"/>
              </a:spcAft>
              <a:buSzPts val="1400"/>
              <a:buChar char="■"/>
              <a:defRPr/>
            </a:lvl3pPr>
            <a:lvl4pPr marL="2435413" lvl="3" indent="-422815">
              <a:spcBef>
                <a:spcPts val="0"/>
              </a:spcBef>
              <a:spcAft>
                <a:spcPts val="0"/>
              </a:spcAft>
              <a:buSzPts val="1400"/>
              <a:buChar char="●"/>
              <a:defRPr/>
            </a:lvl4pPr>
            <a:lvl5pPr marL="3044266" lvl="4" indent="-422815">
              <a:spcBef>
                <a:spcPts val="0"/>
              </a:spcBef>
              <a:spcAft>
                <a:spcPts val="0"/>
              </a:spcAft>
              <a:buSzPts val="1400"/>
              <a:buChar char="○"/>
              <a:defRPr/>
            </a:lvl5pPr>
            <a:lvl6pPr marL="3653119" lvl="5" indent="-422815">
              <a:spcBef>
                <a:spcPts val="0"/>
              </a:spcBef>
              <a:spcAft>
                <a:spcPts val="0"/>
              </a:spcAft>
              <a:buSzPts val="1400"/>
              <a:buChar char="■"/>
              <a:defRPr/>
            </a:lvl6pPr>
            <a:lvl7pPr marL="4261973" lvl="6" indent="-422815">
              <a:spcBef>
                <a:spcPts val="0"/>
              </a:spcBef>
              <a:spcAft>
                <a:spcPts val="0"/>
              </a:spcAft>
              <a:buSzPts val="1400"/>
              <a:buChar char="●"/>
              <a:defRPr/>
            </a:lvl7pPr>
            <a:lvl8pPr marL="4870826" lvl="7" indent="-422815">
              <a:spcBef>
                <a:spcPts val="0"/>
              </a:spcBef>
              <a:spcAft>
                <a:spcPts val="0"/>
              </a:spcAft>
              <a:buSzPts val="1400"/>
              <a:buChar char="○"/>
              <a:defRPr/>
            </a:lvl8pPr>
            <a:lvl9pPr marL="5479679" lvl="8" indent="-42281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437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6295458" y="4427838"/>
            <a:ext cx="5469821" cy="555791"/>
          </a:xfrm>
          <a:prstGeom prst="rect">
            <a:avLst/>
          </a:prstGeom>
        </p:spPr>
        <p:txBody>
          <a:bodyPr wrap="square" lIns="0" tIns="0" rIns="0" bIns="0">
            <a:spAutoFit/>
          </a:bodyPr>
          <a:lstStyle>
            <a:lvl1pPr marL="0" indent="0">
              <a:buNone/>
              <a:defRPr sz="3196">
                <a:solidFill>
                  <a:srgbClr val="78BD21"/>
                </a:solidFill>
              </a:defRPr>
            </a:lvl1pPr>
          </a:lstStyle>
          <a:p>
            <a:endParaRPr/>
          </a:p>
        </p:txBody>
      </p:sp>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8">
            <a:extLst>
              <a:ext uri="{FF2B5EF4-FFF2-40B4-BE49-F238E27FC236}">
                <a16:creationId xmlns:a16="http://schemas.microsoft.com/office/drawing/2014/main" id="{ECB9E6CE-FCF3-1A42-90B6-C7CBDB6DFF86}"/>
              </a:ext>
            </a:extLst>
          </p:cNvPr>
          <p:cNvSpPr>
            <a:spLocks noGrp="1"/>
          </p:cNvSpPr>
          <p:nvPr>
            <p:ph type="title"/>
          </p:nvPr>
        </p:nvSpPr>
        <p:spPr>
          <a:xfrm>
            <a:off x="6295457" y="1933941"/>
            <a:ext cx="5469823" cy="1635223"/>
          </a:xfrm>
          <a:prstGeom prst="rect">
            <a:avLst/>
          </a:prstGeom>
        </p:spPr>
        <p:txBody>
          <a:bodyPr/>
          <a:lstStyle>
            <a:lvl1pPr>
              <a:defRPr sz="5859">
                <a:solidFill>
                  <a:srgbClr val="40008C"/>
                </a:solidFill>
              </a:defRPr>
            </a:lvl1pPr>
          </a:lstStyle>
          <a:p>
            <a:r>
              <a:rPr lang="en-US"/>
              <a:t>Click to edit Master title style</a:t>
            </a: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903889-E428-DC47-A3AE-C56D4763C1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573" y="1541991"/>
            <a:ext cx="4728151" cy="4722321"/>
          </a:xfrm>
          <a:prstGeom prst="rect">
            <a:avLst/>
          </a:prstGeom>
        </p:spPr>
      </p:pic>
    </p:spTree>
    <p:extLst>
      <p:ext uri="{BB962C8B-B14F-4D97-AF65-F5344CB8AC3E}">
        <p14:creationId xmlns:p14="http://schemas.microsoft.com/office/powerpoint/2010/main" val="56550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73" y="2068140"/>
            <a:ext cx="4365294" cy="4372234"/>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Tree>
    <p:extLst>
      <p:ext uri="{BB962C8B-B14F-4D97-AF65-F5344CB8AC3E}">
        <p14:creationId xmlns:p14="http://schemas.microsoft.com/office/powerpoint/2010/main" val="582315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8223487B-57B8-AD54-848F-309E384FFA70}"/>
              </a:ext>
            </a:extLst>
          </p:cNvPr>
          <p:cNvSpPr txBox="1"/>
          <p:nvPr userDrawn="1"/>
        </p:nvSpPr>
        <p:spPr>
          <a:xfrm>
            <a:off x="117295" y="6493267"/>
            <a:ext cx="7557134" cy="246221"/>
          </a:xfrm>
          <a:prstGeom prst="rect">
            <a:avLst/>
          </a:prstGeom>
          <a:noFill/>
        </p:spPr>
        <p:txBody>
          <a:bodyPr wrap="square" rtlCol="0">
            <a:spAutoFit/>
          </a:bodyPr>
          <a:lstStyle/>
          <a:p>
            <a:r>
              <a:rPr lang="en-US" sz="1000" dirty="0">
                <a:solidFill>
                  <a:schemeClr val="bg1">
                    <a:lumMod val="65000"/>
                  </a:schemeClr>
                </a:solidFill>
              </a:rPr>
              <a:t>CHOIX SAINS : MODULES POUR LES ÉLÈVES DE 6e ANNÉE – ORIENTATION POUR LE PERSONNEL SCOLAIRE</a:t>
            </a:r>
          </a:p>
        </p:txBody>
      </p:sp>
    </p:spTree>
    <p:extLst>
      <p:ext uri="{BB962C8B-B14F-4D97-AF65-F5344CB8AC3E}">
        <p14:creationId xmlns:p14="http://schemas.microsoft.com/office/powerpoint/2010/main" val="2939693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55000">
                <a:srgbClr val="37BE91"/>
              </a:gs>
              <a:gs pos="24000">
                <a:srgbClr val="58C068"/>
              </a:gs>
              <a:gs pos="86000">
                <a:srgbClr val="00B9EA"/>
              </a:gs>
              <a:gs pos="0">
                <a:srgbClr val="6CC14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pic>
        <p:nvPicPr>
          <p:cNvPr id="2" name="Picture 1">
            <a:extLst>
              <a:ext uri="{FF2B5EF4-FFF2-40B4-BE49-F238E27FC236}">
                <a16:creationId xmlns:a16="http://schemas.microsoft.com/office/drawing/2014/main" id="{E2858064-E316-92FD-A261-3C6EEA2D33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629" y="6040910"/>
            <a:ext cx="822485" cy="798236"/>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28844"/>
            <a:ext cx="8716932" cy="1946529"/>
            <a:chOff x="179602" y="4268286"/>
            <a:chExt cx="8716932" cy="194652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574899"/>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en-US" sz="1600">
                  <a:solidFill>
                    <a:srgbClr val="40008D"/>
                  </a:solidFill>
                  <a:latin typeface="Poppins" panose="00000500000000000000" pitchFamily="2" charset="0"/>
                  <a:cs typeface="Poppins" panose="00000500000000000000" pitchFamily="2" charset="0"/>
                </a:rPr>
                <a:t>@SMHO_SMSO</a:t>
              </a:r>
            </a:p>
            <a:p>
              <a:pPr>
                <a:spcAft>
                  <a:spcPts val="800"/>
                </a:spcAft>
              </a:pPr>
              <a:r>
                <a:rPr lang="en-US" sz="1600">
                  <a:solidFill>
                    <a:srgbClr val="40008D"/>
                  </a:solidFill>
                  <a:latin typeface="Poppins" panose="00000500000000000000" pitchFamily="2" charset="0"/>
                  <a:cs typeface="Poppins" panose="00000500000000000000" pitchFamily="2" charset="0"/>
                </a:rPr>
                <a:t>@ThriveSMH (student account)</a:t>
              </a:r>
            </a:p>
            <a:p>
              <a:pPr>
                <a:spcAft>
                  <a:spcPts val="800"/>
                </a:spcAft>
              </a:pPr>
              <a:r>
                <a:rPr lang="en-US" sz="1600">
                  <a:solidFill>
                    <a:srgbClr val="40008D"/>
                  </a:solidFill>
                  <a:latin typeface="Poppins" panose="00000500000000000000" pitchFamily="2" charset="0"/>
                  <a:cs typeface="Poppins" panose="00000500000000000000" pitchFamily="2" charset="0"/>
                </a:rPr>
                <a:t>School Mental Health Ontario</a:t>
              </a:r>
            </a:p>
            <a:p>
              <a:pPr>
                <a:spcAft>
                  <a:spcPts val="800"/>
                </a:spcAft>
              </a:pPr>
              <a:r>
                <a:rPr lang="en-US" sz="1600" kern="1200">
                  <a:solidFill>
                    <a:srgbClr val="40008D"/>
                  </a:solidFill>
                  <a:latin typeface="Poppins" panose="00000500000000000000" pitchFamily="2" charset="0"/>
                  <a:ea typeface="+mn-ea"/>
                  <a:cs typeface="Poppins" panose="00000500000000000000" pitchFamily="2" charset="0"/>
                </a:rPr>
                <a:t>https://smho-smso.ca/students/</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3315072" cy="488077"/>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5D87FD23-0FA4-3227-5856-C2698A0347EA}"/>
              </a:ext>
            </a:extLst>
          </p:cNvPr>
          <p:cNvGrpSpPr/>
          <p:nvPr userDrawn="1"/>
        </p:nvGrpSpPr>
        <p:grpSpPr>
          <a:xfrm>
            <a:off x="182767" y="6013546"/>
            <a:ext cx="319596" cy="319596"/>
            <a:chOff x="7034091" y="1866185"/>
            <a:chExt cx="319596" cy="319596"/>
          </a:xfrm>
        </p:grpSpPr>
        <p:sp>
          <p:nvSpPr>
            <p:cNvPr id="8" name="Oval 7">
              <a:extLst>
                <a:ext uri="{FF2B5EF4-FFF2-40B4-BE49-F238E27FC236}">
                  <a16:creationId xmlns:a16="http://schemas.microsoft.com/office/drawing/2014/main" id="{A86B08F8-A90C-A8F2-28F4-48E68E5A82C4}"/>
                </a:ext>
              </a:extLst>
            </p:cNvPr>
            <p:cNvSpPr/>
            <p:nvPr userDrawn="1"/>
          </p:nvSpPr>
          <p:spPr>
            <a:xfrm>
              <a:off x="7034091" y="1866185"/>
              <a:ext cx="319596" cy="319596"/>
            </a:xfrm>
            <a:prstGeom prst="ellipse">
              <a:avLst/>
            </a:prstGeom>
            <a:solidFill>
              <a:srgbClr val="FFD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8B7F2283-52BA-2274-E30C-4C3FD9E7A5A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73716" y="1905619"/>
              <a:ext cx="240346" cy="240728"/>
            </a:xfrm>
            <a:prstGeom prst="rect">
              <a:avLst/>
            </a:prstGeom>
          </p:spPr>
        </p:pic>
      </p:grpSp>
    </p:spTree>
    <p:extLst>
      <p:ext uri="{BB962C8B-B14F-4D97-AF65-F5344CB8AC3E}">
        <p14:creationId xmlns:p14="http://schemas.microsoft.com/office/powerpoint/2010/main" val="154738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Lst>
          </p:cNvPr>
          <p:cNvPicPr>
            <a:picLocks noChangeAspect="1"/>
          </p:cNvPicPr>
          <p:nvPr userDrawn="1"/>
        </p:nvPicPr>
        <p:blipFill>
          <a:blip r:embed="rId2"/>
          <a:srcRect/>
          <a:stretch/>
        </p:blipFill>
        <p:spPr>
          <a:xfrm>
            <a:off x="-19821" y="-41564"/>
            <a:ext cx="12214617" cy="6857999"/>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2" name="Picture 1">
            <a:extLst>
              <a:ext uri="{FF2B5EF4-FFF2-40B4-BE49-F238E27FC236}">
                <a16:creationId xmlns:a16="http://schemas.microsoft.com/office/drawing/2014/main" id="{D0E3C117-3019-F75D-98F9-C25B9FE59B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033157" y="6258911"/>
            <a:ext cx="2743200" cy="427511"/>
          </a:xfrm>
          <a:prstGeom prst="rect">
            <a:avLst/>
          </a:prstGeom>
        </p:spPr>
      </p:pic>
    </p:spTree>
    <p:extLst>
      <p:ext uri="{BB962C8B-B14F-4D97-AF65-F5344CB8AC3E}">
        <p14:creationId xmlns:p14="http://schemas.microsoft.com/office/powerpoint/2010/main" val="26198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3153" y="969264"/>
            <a:ext cx="10750560" cy="5812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a:extLst>
              <a:ext uri="{FF2B5EF4-FFF2-40B4-BE49-F238E27FC236}">
                <a16:creationId xmlns:a16="http://schemas.microsoft.com/office/drawing/2014/main" id="{17E76708-50DB-2A94-1D11-31F0289B4EDC}"/>
              </a:ext>
            </a:extLst>
          </p:cNvPr>
          <p:cNvSpPr>
            <a:spLocks noGrp="1"/>
          </p:cNvSpPr>
          <p:nvPr userDrawn="1">
            <p:ph type="title"/>
          </p:nvPr>
        </p:nvSpPr>
        <p:spPr>
          <a:xfrm>
            <a:off x="73151" y="45902"/>
            <a:ext cx="8567927" cy="883042"/>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87374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13E621F8-CF3C-8B23-5A40-D76F960BCE5C}"/>
              </a:ext>
            </a:extLst>
          </p:cNvPr>
          <p:cNvSpPr/>
          <p:nvPr userDrawn="1"/>
        </p:nvSpPr>
        <p:spPr>
          <a:xfrm>
            <a:off x="0" y="214917"/>
            <a:ext cx="8522898" cy="1217067"/>
          </a:xfrm>
          <a:prstGeom prst="rect">
            <a:avLst/>
          </a:prstGeom>
          <a:gradFill>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F4E8E784-317A-74C6-5F1A-7C7C7656E8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849" y="6202162"/>
            <a:ext cx="2542714" cy="547038"/>
          </a:xfrm>
          <a:prstGeom prst="rect">
            <a:avLst/>
          </a:prstGeom>
        </p:spPr>
      </p:pic>
      <p:sp>
        <p:nvSpPr>
          <p:cNvPr id="4" name="Content Placeholder 3">
            <a:extLst>
              <a:ext uri="{FF2B5EF4-FFF2-40B4-BE49-F238E27FC236}">
                <a16:creationId xmlns:a16="http://schemas.microsoft.com/office/drawing/2014/main" id="{3B316BFF-76BA-3586-E0FB-B92229B698C7}"/>
              </a:ext>
            </a:extLst>
          </p:cNvPr>
          <p:cNvSpPr>
            <a:spLocks noGrp="1"/>
          </p:cNvSpPr>
          <p:nvPr>
            <p:ph sz="quarter" idx="10"/>
          </p:nvPr>
        </p:nvSpPr>
        <p:spPr>
          <a:xfrm>
            <a:off x="434975" y="1932316"/>
            <a:ext cx="11345863" cy="40430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9">
            <a:extLst>
              <a:ext uri="{FF2B5EF4-FFF2-40B4-BE49-F238E27FC236}">
                <a16:creationId xmlns:a16="http://schemas.microsoft.com/office/drawing/2014/main" id="{3F33BB79-72D3-AA79-9199-0CA3F91C5043}"/>
              </a:ext>
            </a:extLst>
          </p:cNvPr>
          <p:cNvSpPr>
            <a:spLocks noGrp="1"/>
          </p:cNvSpPr>
          <p:nvPr>
            <p:ph type="title"/>
          </p:nvPr>
        </p:nvSpPr>
        <p:spPr>
          <a:xfrm>
            <a:off x="100012" y="241675"/>
            <a:ext cx="8250357" cy="640976"/>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48378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76201" y="848412"/>
            <a:ext cx="12039600" cy="5929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C7763A9-D2B8-4484-8514-D1A87B31D9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6598" y="166752"/>
            <a:ext cx="2353723" cy="506379"/>
          </a:xfrm>
          <a:prstGeom prst="rect">
            <a:avLst/>
          </a:prstGeom>
        </p:spPr>
      </p:pic>
    </p:spTree>
    <p:extLst>
      <p:ext uri="{BB962C8B-B14F-4D97-AF65-F5344CB8AC3E}">
        <p14:creationId xmlns:p14="http://schemas.microsoft.com/office/powerpoint/2010/main" val="167052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FEDB6E-3A6B-7BB8-9BD4-D847BB2FAA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2723" y="5177512"/>
            <a:ext cx="1597800" cy="1597800"/>
          </a:xfrm>
          <a:prstGeom prst="rect">
            <a:avLst/>
          </a:prstGeom>
        </p:spPr>
      </p:pic>
    </p:spTree>
    <p:extLst>
      <p:ext uri="{BB962C8B-B14F-4D97-AF65-F5344CB8AC3E}">
        <p14:creationId xmlns:p14="http://schemas.microsoft.com/office/powerpoint/2010/main" val="25825553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rot="10800000">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11" name="Title 2">
            <a:extLst>
              <a:ext uri="{FF2B5EF4-FFF2-40B4-BE49-F238E27FC236}">
                <a16:creationId xmlns:a16="http://schemas.microsoft.com/office/drawing/2014/main" id="{C83D9012-6A72-44DE-B557-FD3D0DCD4513}"/>
              </a:ext>
            </a:extLst>
          </p:cNvPr>
          <p:cNvSpPr>
            <a:spLocks noGrp="1"/>
          </p:cNvSpPr>
          <p:nvPr>
            <p:ph type="title"/>
          </p:nvPr>
        </p:nvSpPr>
        <p:spPr>
          <a:xfrm>
            <a:off x="6204912" y="139590"/>
            <a:ext cx="5815332" cy="1325563"/>
          </a:xfrm>
        </p:spPr>
        <p:txBody>
          <a:bodyPr>
            <a:noAutofit/>
          </a:bodyPr>
          <a:lstStyle>
            <a:lvl1pPr algn="ctr">
              <a:defRPr sz="4400" b="1">
                <a:solidFill>
                  <a:schemeClr val="bg1"/>
                </a:solidFill>
                <a:latin typeface="Century Gothic" panose="020B0502020202020204" pitchFamily="34" charset="0"/>
                <a:cs typeface="Arial" panose="020B0604020202020204" pitchFamily="34" charset="0"/>
              </a:defRPr>
            </a:lvl1pPr>
          </a:lstStyle>
          <a:p>
            <a:endParaRPr lang="en-CA"/>
          </a:p>
        </p:txBody>
      </p:sp>
      <p:sp>
        <p:nvSpPr>
          <p:cNvPr id="13" name="Content Placeholder 12">
            <a:extLst>
              <a:ext uri="{FF2B5EF4-FFF2-40B4-BE49-F238E27FC236}">
                <a16:creationId xmlns:a16="http://schemas.microsoft.com/office/drawing/2014/main" id="{566F070D-0A1F-0EA9-5F92-5062FFF2E3BE}"/>
              </a:ext>
            </a:extLst>
          </p:cNvPr>
          <p:cNvSpPr>
            <a:spLocks noGrp="1"/>
          </p:cNvSpPr>
          <p:nvPr>
            <p:ph sz="quarter" idx="11"/>
          </p:nvPr>
        </p:nvSpPr>
        <p:spPr>
          <a:xfrm>
            <a:off x="128720" y="139590"/>
            <a:ext cx="5904435" cy="66326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895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76201" y="85726"/>
            <a:ext cx="120396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7C7763A9-D2B8-4484-8514-D1A87B31D9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2271" y="6306818"/>
            <a:ext cx="2163510" cy="465456"/>
          </a:xfrm>
          <a:prstGeom prst="rect">
            <a:avLst/>
          </a:prstGeom>
        </p:spPr>
      </p:pic>
      <p:sp>
        <p:nvSpPr>
          <p:cNvPr id="3" name="Title 2">
            <a:extLst>
              <a:ext uri="{FF2B5EF4-FFF2-40B4-BE49-F238E27FC236}">
                <a16:creationId xmlns:a16="http://schemas.microsoft.com/office/drawing/2014/main" id="{9E15F280-2AC8-4353-B7AB-DC8BF9B6F065}"/>
              </a:ext>
            </a:extLst>
          </p:cNvPr>
          <p:cNvSpPr>
            <a:spLocks noGrp="1"/>
          </p:cNvSpPr>
          <p:nvPr>
            <p:ph type="title"/>
          </p:nvPr>
        </p:nvSpPr>
        <p:spPr>
          <a:xfrm>
            <a:off x="139998" y="1393057"/>
            <a:ext cx="4988184" cy="1325563"/>
          </a:xfrm>
        </p:spPr>
        <p:txBody>
          <a:bodyPr/>
          <a:lstStyle>
            <a:lvl1pPr algn="ctr">
              <a:defRPr>
                <a:solidFill>
                  <a:srgbClr val="40008D"/>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pic>
        <p:nvPicPr>
          <p:cNvPr id="4" name="Picture 3">
            <a:extLst>
              <a:ext uri="{FF2B5EF4-FFF2-40B4-BE49-F238E27FC236}">
                <a16:creationId xmlns:a16="http://schemas.microsoft.com/office/drawing/2014/main" id="{542443B7-001A-8996-56A8-091CB4791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9996" y="4318380"/>
            <a:ext cx="3596243" cy="1639553"/>
          </a:xfrm>
          <a:prstGeom prst="rect">
            <a:avLst/>
          </a:prstGeom>
        </p:spPr>
      </p:pic>
    </p:spTree>
    <p:extLst>
      <p:ext uri="{BB962C8B-B14F-4D97-AF65-F5344CB8AC3E}">
        <p14:creationId xmlns:p14="http://schemas.microsoft.com/office/powerpoint/2010/main" val="429313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3678-E6DB-08C3-67F8-1DA119A71F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BB286AC-6519-19A8-E497-02645785A6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87B6CE7-A23B-2107-617F-1993C73CC081}"/>
              </a:ext>
            </a:extLst>
          </p:cNvPr>
          <p:cNvSpPr>
            <a:spLocks noGrp="1"/>
          </p:cNvSpPr>
          <p:nvPr>
            <p:ph type="dt" sz="half" idx="10"/>
          </p:nvPr>
        </p:nvSpPr>
        <p:spPr/>
        <p:txBody>
          <a:bodyPr/>
          <a:lstStyle/>
          <a:p>
            <a:fld id="{46789D09-0820-4A80-B701-357B2FA87473}" type="datetimeFigureOut">
              <a:rPr lang="en-CA" smtClean="0"/>
              <a:t>2025-11-25</a:t>
            </a:fld>
            <a:endParaRPr lang="en-CA"/>
          </a:p>
        </p:txBody>
      </p:sp>
      <p:sp>
        <p:nvSpPr>
          <p:cNvPr id="5" name="Footer Placeholder 4">
            <a:extLst>
              <a:ext uri="{FF2B5EF4-FFF2-40B4-BE49-F238E27FC236}">
                <a16:creationId xmlns:a16="http://schemas.microsoft.com/office/drawing/2014/main" id="{B7A0FCE5-1BF1-08D9-391A-ECDBF6817F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3E7D12C-B09B-4D39-2BB6-870FA8B028E1}"/>
              </a:ext>
            </a:extLst>
          </p:cNvPr>
          <p:cNvSpPr>
            <a:spLocks noGrp="1"/>
          </p:cNvSpPr>
          <p:nvPr>
            <p:ph type="sldNum" sz="quarter" idx="12"/>
          </p:nvPr>
        </p:nvSpPr>
        <p:spPr/>
        <p:txBody>
          <a:bodyPr/>
          <a:lstStyle/>
          <a:p>
            <a:fld id="{B1AF84BD-4290-4C16-936B-E2C2D784DE63}" type="slidenum">
              <a:rPr lang="en-CA" smtClean="0"/>
              <a:t>‹#›</a:t>
            </a:fld>
            <a:endParaRPr lang="en-CA"/>
          </a:p>
        </p:txBody>
      </p:sp>
    </p:spTree>
    <p:extLst>
      <p:ext uri="{BB962C8B-B14F-4D97-AF65-F5344CB8AC3E}">
        <p14:creationId xmlns:p14="http://schemas.microsoft.com/office/powerpoint/2010/main" val="42617685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6789D09-0820-4A80-B701-357B2FA87473}" type="datetimeFigureOut">
              <a:rPr lang="en-CA" smtClean="0"/>
              <a:t>2025-11-25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1AF84BD-4290-4C16-936B-E2C2D784DE63}" type="slidenum">
              <a:rPr lang="en-CA" smtClean="0"/>
              <a:t>‹#›</a:t>
            </a:fld>
            <a:endParaRPr lang="en-CA"/>
          </a:p>
        </p:txBody>
      </p:sp>
    </p:spTree>
    <p:extLst>
      <p:ext uri="{BB962C8B-B14F-4D97-AF65-F5344CB8AC3E}">
        <p14:creationId xmlns:p14="http://schemas.microsoft.com/office/powerpoint/2010/main" val="19655006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0" y="5226627"/>
            <a:ext cx="12192000" cy="163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9E15F280-2AC8-4353-B7AB-DC8BF9B6F065}"/>
              </a:ext>
            </a:extLst>
          </p:cNvPr>
          <p:cNvSpPr>
            <a:spLocks noGrp="1"/>
          </p:cNvSpPr>
          <p:nvPr>
            <p:ph type="title"/>
          </p:nvPr>
        </p:nvSpPr>
        <p:spPr>
          <a:xfrm>
            <a:off x="208547" y="215512"/>
            <a:ext cx="8839201" cy="564135"/>
          </a:xfrm>
        </p:spPr>
        <p:txBody>
          <a:bodyPr/>
          <a:lstStyle>
            <a:lvl1pPr algn="l">
              <a:defRPr>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pic>
        <p:nvPicPr>
          <p:cNvPr id="4" name="Picture 3">
            <a:extLst>
              <a:ext uri="{FF2B5EF4-FFF2-40B4-BE49-F238E27FC236}">
                <a16:creationId xmlns:a16="http://schemas.microsoft.com/office/drawing/2014/main" id="{08A84B9E-6B7F-4D5D-1BA6-6778AB2B95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015789"/>
            <a:ext cx="3686889" cy="793195"/>
          </a:xfrm>
          <a:prstGeom prst="rect">
            <a:avLst/>
          </a:prstGeom>
        </p:spPr>
      </p:pic>
      <p:sp>
        <p:nvSpPr>
          <p:cNvPr id="9" name="Rectangle 8">
            <a:extLst>
              <a:ext uri="{FF2B5EF4-FFF2-40B4-BE49-F238E27FC236}">
                <a16:creationId xmlns:a16="http://schemas.microsoft.com/office/drawing/2014/main" id="{A9D2E851-B5C8-3CD6-9B7F-0D16E0940F52}"/>
              </a:ext>
            </a:extLst>
          </p:cNvPr>
          <p:cNvSpPr/>
          <p:nvPr userDrawn="1"/>
        </p:nvSpPr>
        <p:spPr>
          <a:xfrm>
            <a:off x="0" y="5069877"/>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2048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8000"/>
          </a:xfrm>
          <a:prstGeom prst="rect">
            <a:avLst/>
          </a:prstGeom>
          <a:gradFill flip="none" rotWithShape="1">
            <a:gsLst>
              <a:gs pos="0">
                <a:srgbClr val="45247E"/>
              </a:gs>
              <a:gs pos="5000">
                <a:srgbClr val="403182"/>
              </a:gs>
              <a:gs pos="14000">
                <a:srgbClr val="35478E"/>
              </a:gs>
              <a:gs pos="71000">
                <a:srgbClr val="50B15D"/>
              </a:gs>
              <a:gs pos="51000">
                <a:srgbClr val="34A87E"/>
              </a:gs>
              <a:gs pos="38000">
                <a:srgbClr val="0097B7"/>
              </a:gs>
              <a:gs pos="30000">
                <a:srgbClr val="0079B2"/>
              </a:gs>
              <a:gs pos="83000">
                <a:srgbClr val="62BB46"/>
              </a:gs>
              <a:gs pos="20000">
                <a:srgbClr val="2A549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3949283" y="85726"/>
            <a:ext cx="8176335" cy="6686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11" name="Title 2">
            <a:extLst>
              <a:ext uri="{FF2B5EF4-FFF2-40B4-BE49-F238E27FC236}">
                <a16:creationId xmlns:a16="http://schemas.microsoft.com/office/drawing/2014/main" id="{C83D9012-6A72-44DE-B557-FD3D0DCD4513}"/>
              </a:ext>
            </a:extLst>
          </p:cNvPr>
          <p:cNvSpPr>
            <a:spLocks noGrp="1"/>
          </p:cNvSpPr>
          <p:nvPr>
            <p:ph type="title"/>
          </p:nvPr>
        </p:nvSpPr>
        <p:spPr>
          <a:xfrm>
            <a:off x="132707" y="192700"/>
            <a:ext cx="3689328" cy="1325563"/>
          </a:xfrm>
        </p:spPr>
        <p:txBody>
          <a:bodyPr>
            <a:noAutofit/>
          </a:bodyPr>
          <a:lstStyle>
            <a:lvl1pPr algn="ctr">
              <a:defRPr sz="4400" b="1">
                <a:solidFill>
                  <a:schemeClr val="bg1"/>
                </a:solidFill>
                <a:latin typeface="Arial" panose="020B0604020202020204" pitchFamily="34" charset="0"/>
                <a:cs typeface="Arial" panose="020B0604020202020204" pitchFamily="34" charset="0"/>
              </a:defRPr>
            </a:lvl1pPr>
          </a:lstStyle>
          <a:p>
            <a:endParaRPr lang="en-CA"/>
          </a:p>
        </p:txBody>
      </p:sp>
      <p:sp>
        <p:nvSpPr>
          <p:cNvPr id="13" name="Content Placeholder 12">
            <a:extLst>
              <a:ext uri="{FF2B5EF4-FFF2-40B4-BE49-F238E27FC236}">
                <a16:creationId xmlns:a16="http://schemas.microsoft.com/office/drawing/2014/main" id="{566F070D-0A1F-0EA9-5F92-5062FFF2E3BE}"/>
              </a:ext>
            </a:extLst>
          </p:cNvPr>
          <p:cNvSpPr>
            <a:spLocks noGrp="1"/>
          </p:cNvSpPr>
          <p:nvPr>
            <p:ph sz="quarter" idx="11"/>
          </p:nvPr>
        </p:nvSpPr>
        <p:spPr>
          <a:xfrm>
            <a:off x="128721" y="1649413"/>
            <a:ext cx="3691841" cy="4243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4" name="Picture 13">
            <a:extLst>
              <a:ext uri="{FF2B5EF4-FFF2-40B4-BE49-F238E27FC236}">
                <a16:creationId xmlns:a16="http://schemas.microsoft.com/office/drawing/2014/main" id="{01D1C248-F23E-193C-B887-DF43B4004A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721" y="6023950"/>
            <a:ext cx="3478324" cy="748324"/>
          </a:xfrm>
          <a:prstGeom prst="rect">
            <a:avLst/>
          </a:prstGeom>
        </p:spPr>
      </p:pic>
    </p:spTree>
    <p:extLst>
      <p:ext uri="{BB962C8B-B14F-4D97-AF65-F5344CB8AC3E}">
        <p14:creationId xmlns:p14="http://schemas.microsoft.com/office/powerpoint/2010/main" val="36639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519679"/>
            <a:ext cx="10785390" cy="3657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9037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Vertical Title and Tex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983F6B-E694-AAA8-EB2D-4084439AC27A}"/>
              </a:ext>
            </a:extLst>
          </p:cNvPr>
          <p:cNvSpPr/>
          <p:nvPr userDrawn="1"/>
        </p:nvSpPr>
        <p:spPr>
          <a:xfrm>
            <a:off x="0" y="0"/>
            <a:ext cx="12192000" cy="6932588"/>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8" name="Rectangle 7">
            <a:extLst>
              <a:ext uri="{FF2B5EF4-FFF2-40B4-BE49-F238E27FC236}">
                <a16:creationId xmlns:a16="http://schemas.microsoft.com/office/drawing/2014/main" id="{5D1D9140-E83C-4B09-9040-EDE1DDAA27D2}"/>
              </a:ext>
            </a:extLst>
          </p:cNvPr>
          <p:cNvSpPr/>
          <p:nvPr userDrawn="1"/>
        </p:nvSpPr>
        <p:spPr>
          <a:xfrm>
            <a:off x="81698" y="89012"/>
            <a:ext cx="12028604" cy="675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6" name="Slide Number Placeholder 5">
            <a:extLst>
              <a:ext uri="{FF2B5EF4-FFF2-40B4-BE49-F238E27FC236}">
                <a16:creationId xmlns:a16="http://schemas.microsoft.com/office/drawing/2014/main" id="{F5632190-3F47-4762-A174-2F85B2DE39AA}"/>
              </a:ext>
            </a:extLst>
          </p:cNvPr>
          <p:cNvSpPr>
            <a:spLocks noGrp="1"/>
          </p:cNvSpPr>
          <p:nvPr>
            <p:ph type="sldNum" sz="quarter" idx="12"/>
          </p:nvPr>
        </p:nvSpPr>
        <p:spPr>
          <a:xfrm>
            <a:off x="81696" y="6469919"/>
            <a:ext cx="406637" cy="365125"/>
          </a:xfrm>
        </p:spPr>
        <p:txBody>
          <a:bodyPr/>
          <a:lstStyle>
            <a:lvl1pPr>
              <a:defRPr>
                <a:solidFill>
                  <a:schemeClr val="bg1">
                    <a:lumMod val="50000"/>
                  </a:schemeClr>
                </a:solidFill>
                <a:latin typeface="Poppins SemiBold" panose="00000700000000000000" pitchFamily="2" charset="0"/>
              </a:defRPr>
            </a:lvl1pPr>
          </a:lstStyle>
          <a:p>
            <a:fld id="{1DD70114-2F99-4B6A-BD68-56CEC3438471}" type="slidenum">
              <a:rPr lang="en-CA" smtClean="0"/>
              <a:pPr/>
              <a:t>‹#›</a:t>
            </a:fld>
            <a:endParaRPr lang="en-CA"/>
          </a:p>
        </p:txBody>
      </p:sp>
      <p:pic>
        <p:nvPicPr>
          <p:cNvPr id="12" name="Image 6" descr="Une image contenant texte&#10;&#10;Description générée automatiquement">
            <a:extLst>
              <a:ext uri="{FF2B5EF4-FFF2-40B4-BE49-F238E27FC236}">
                <a16:creationId xmlns:a16="http://schemas.microsoft.com/office/drawing/2014/main" id="{C9477B27-2F5A-1CE1-4DEF-BC92004E93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0599" y="4585514"/>
            <a:ext cx="3080658" cy="662771"/>
          </a:xfrm>
          <a:prstGeom prst="rect">
            <a:avLst/>
          </a:prstGeom>
        </p:spPr>
      </p:pic>
      <p:sp>
        <p:nvSpPr>
          <p:cNvPr id="4" name="Content Placeholder 3">
            <a:extLst>
              <a:ext uri="{FF2B5EF4-FFF2-40B4-BE49-F238E27FC236}">
                <a16:creationId xmlns:a16="http://schemas.microsoft.com/office/drawing/2014/main" id="{BD74FE8B-82E8-1576-B24B-71F1B4A50A34}"/>
              </a:ext>
            </a:extLst>
          </p:cNvPr>
          <p:cNvSpPr>
            <a:spLocks noGrp="1"/>
          </p:cNvSpPr>
          <p:nvPr>
            <p:ph sz="quarter" idx="13"/>
          </p:nvPr>
        </p:nvSpPr>
        <p:spPr>
          <a:xfrm>
            <a:off x="234970" y="1570973"/>
            <a:ext cx="11722058" cy="5104464"/>
          </a:xfrm>
        </p:spPr>
        <p:txBody>
          <a:bodyPr/>
          <a:lstStyle>
            <a:lvl1pPr marL="228600" indent="-228600">
              <a:lnSpc>
                <a:spcPct val="100000"/>
              </a:lnSpc>
              <a:spcBef>
                <a:spcPts val="0"/>
              </a:spcBef>
              <a:spcAft>
                <a:spcPts val="600"/>
              </a:spcAft>
              <a:buClr>
                <a:srgbClr val="2469B2"/>
              </a:buClr>
              <a:buFont typeface="Wingdings" panose="05000000000000000000" pitchFamily="2" charset="2"/>
              <a:buChar char="§"/>
              <a:defRPr sz="2800">
                <a:latin typeface="+mn-lt"/>
              </a:defRPr>
            </a:lvl1pPr>
            <a:lvl2pPr marL="685800" indent="-228600">
              <a:lnSpc>
                <a:spcPct val="100000"/>
              </a:lnSpc>
              <a:spcBef>
                <a:spcPts val="0"/>
              </a:spcBef>
              <a:spcAft>
                <a:spcPts val="600"/>
              </a:spcAft>
              <a:buClr>
                <a:srgbClr val="2469B2"/>
              </a:buClr>
              <a:buFont typeface="Wingdings" panose="05000000000000000000" pitchFamily="2" charset="2"/>
              <a:buChar char="§"/>
              <a:defRPr sz="2800">
                <a:latin typeface="+mn-lt"/>
              </a:defRPr>
            </a:lvl2pPr>
            <a:lvl3pPr marL="1143000" indent="-228600">
              <a:lnSpc>
                <a:spcPct val="100000"/>
              </a:lnSpc>
              <a:spcBef>
                <a:spcPts val="0"/>
              </a:spcBef>
              <a:spcAft>
                <a:spcPts val="600"/>
              </a:spcAft>
              <a:buClr>
                <a:srgbClr val="2469B2"/>
              </a:buClr>
              <a:buFont typeface="Wingdings" panose="05000000000000000000" pitchFamily="2" charset="2"/>
              <a:buChar char="§"/>
              <a:defRPr sz="2400">
                <a:latin typeface="+mn-lt"/>
              </a:defRPr>
            </a:lvl3pPr>
            <a:lvl4pPr marL="1600200" indent="-228600">
              <a:lnSpc>
                <a:spcPct val="100000"/>
              </a:lnSpc>
              <a:spcBef>
                <a:spcPts val="0"/>
              </a:spcBef>
              <a:spcAft>
                <a:spcPts val="600"/>
              </a:spcAft>
              <a:buClr>
                <a:srgbClr val="2469B2"/>
              </a:buClr>
              <a:buFont typeface="Wingdings" panose="05000000000000000000" pitchFamily="2" charset="2"/>
              <a:buChar char="§"/>
              <a:defRPr sz="2400">
                <a:latin typeface="+mn-lt"/>
              </a:defRPr>
            </a:lvl4pPr>
            <a:lvl5pPr marL="2057400" indent="-228600">
              <a:lnSpc>
                <a:spcPct val="100000"/>
              </a:lnSpc>
              <a:spcBef>
                <a:spcPts val="0"/>
              </a:spcBef>
              <a:spcAft>
                <a:spcPts val="600"/>
              </a:spcAft>
              <a:buClr>
                <a:srgbClr val="2469B2"/>
              </a:buClr>
              <a:buFont typeface="Wingdings" panose="05000000000000000000" pitchFamily="2" charset="2"/>
              <a:buChar cha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4">
            <a:extLst>
              <a:ext uri="{FF2B5EF4-FFF2-40B4-BE49-F238E27FC236}">
                <a16:creationId xmlns:a16="http://schemas.microsoft.com/office/drawing/2014/main" id="{D281564F-1E80-FD35-A465-0DFD421BCFE5}"/>
              </a:ext>
            </a:extLst>
          </p:cNvPr>
          <p:cNvSpPr>
            <a:spLocks noGrp="1"/>
          </p:cNvSpPr>
          <p:nvPr>
            <p:ph type="title"/>
          </p:nvPr>
        </p:nvSpPr>
        <p:spPr>
          <a:xfrm>
            <a:off x="234970" y="253553"/>
            <a:ext cx="11722059" cy="1085524"/>
          </a:xfrm>
        </p:spPr>
        <p:txBody>
          <a:bodyPr/>
          <a:lstStyle>
            <a:lvl1pPr algn="ctr">
              <a:defRPr>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pic>
        <p:nvPicPr>
          <p:cNvPr id="9" name="Picture 8" descr="Graphical user interface, text&#10;&#10;Description automatically generated">
            <a:extLst>
              <a:ext uri="{FF2B5EF4-FFF2-40B4-BE49-F238E27FC236}">
                <a16:creationId xmlns:a16="http://schemas.microsoft.com/office/drawing/2014/main" id="{240EC2A5-AB7A-9BCB-F763-D2D3B89350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1229" y="6224248"/>
            <a:ext cx="2839071" cy="610796"/>
          </a:xfrm>
          <a:prstGeom prst="rect">
            <a:avLst/>
          </a:prstGeom>
        </p:spPr>
      </p:pic>
    </p:spTree>
    <p:extLst>
      <p:ext uri="{BB962C8B-B14F-4D97-AF65-F5344CB8AC3E}">
        <p14:creationId xmlns:p14="http://schemas.microsoft.com/office/powerpoint/2010/main" val="32352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03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84EDE-9151-AC31-0238-368ACD4E1F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20" y="6324600"/>
            <a:ext cx="1846624" cy="397282"/>
          </a:xfrm>
          <a:prstGeom prst="rect">
            <a:avLst/>
          </a:prstGeom>
        </p:spPr>
      </p:pic>
    </p:spTree>
    <p:extLst>
      <p:ext uri="{BB962C8B-B14F-4D97-AF65-F5344CB8AC3E}">
        <p14:creationId xmlns:p14="http://schemas.microsoft.com/office/powerpoint/2010/main" val="25390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30A63B-ACFB-9695-EA98-01F3450CE206}"/>
              </a:ext>
            </a:extLst>
          </p:cNvPr>
          <p:cNvSpPr>
            <a:spLocks noGrp="1"/>
          </p:cNvSpPr>
          <p:nvPr>
            <p:ph type="dt" sz="half" idx="10"/>
          </p:nvPr>
        </p:nvSpPr>
        <p:spPr/>
        <p:txBody>
          <a:bodyPr/>
          <a:lstStyle/>
          <a:p>
            <a:fld id="{5508D987-8882-4D75-AD2B-8968F9AEAE04}" type="datetimeFigureOut">
              <a:rPr lang="en-CA" smtClean="0"/>
              <a:t>2025-11-25</a:t>
            </a:fld>
            <a:endParaRPr lang="en-CA"/>
          </a:p>
        </p:txBody>
      </p:sp>
      <p:sp>
        <p:nvSpPr>
          <p:cNvPr id="3" name="Footer Placeholder 2">
            <a:extLst>
              <a:ext uri="{FF2B5EF4-FFF2-40B4-BE49-F238E27FC236}">
                <a16:creationId xmlns:a16="http://schemas.microsoft.com/office/drawing/2014/main" id="{F4CCFA8D-2590-0305-8213-C4F5DACEC2E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04C17A2-1598-300A-8EA2-B3618CA47BFB}"/>
              </a:ext>
            </a:extLst>
          </p:cNvPr>
          <p:cNvSpPr>
            <a:spLocks noGrp="1"/>
          </p:cNvSpPr>
          <p:nvPr>
            <p:ph type="sldNum" sz="quarter" idx="12"/>
          </p:nvPr>
        </p:nvSpPr>
        <p:spPr/>
        <p:txBody>
          <a:bodyPr/>
          <a:lstStyle/>
          <a:p>
            <a:fld id="{BFA9EEC5-28EA-4113-A6E5-8E44EC4241CB}" type="slidenum">
              <a:rPr lang="en-CA" smtClean="0"/>
              <a:t>‹#›</a:t>
            </a:fld>
            <a:endParaRPr lang="en-CA"/>
          </a:p>
        </p:txBody>
      </p:sp>
    </p:spTree>
    <p:extLst>
      <p:ext uri="{BB962C8B-B14F-4D97-AF65-F5344CB8AC3E}">
        <p14:creationId xmlns:p14="http://schemas.microsoft.com/office/powerpoint/2010/main" val="42491417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409" y="1386376"/>
            <a:ext cx="2567851" cy="2571933"/>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
        <p:nvSpPr>
          <p:cNvPr id="9" name="Slide Number Placeholder 8">
            <a:extLst>
              <a:ext uri="{FF2B5EF4-FFF2-40B4-BE49-F238E27FC236}">
                <a16:creationId xmlns:a16="http://schemas.microsoft.com/office/drawing/2014/main" id="{5E0FFF8E-7FF7-EBD6-A963-75C4A2043A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374593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nglish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93D408-CD2E-AC47-7D2D-11A833FD755E}"/>
              </a:ext>
            </a:extLst>
          </p:cNvPr>
          <p:cNvSpPr/>
          <p:nvPr userDrawn="1"/>
        </p:nvSpPr>
        <p:spPr>
          <a:xfrm>
            <a:off x="0" y="767498"/>
            <a:ext cx="12192000" cy="611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7984" y="6401789"/>
            <a:ext cx="1584599" cy="34091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893ED4FA-924B-08AA-1C77-7547BEAF9B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6690" y="115301"/>
            <a:ext cx="3535893" cy="453110"/>
          </a:xfrm>
          <a:prstGeom prst="rect">
            <a:avLst/>
          </a:prstGeom>
        </p:spPr>
      </p:pic>
      <p:sp>
        <p:nvSpPr>
          <p:cNvPr id="9" name="Slide Number Placeholder 8">
            <a:extLst>
              <a:ext uri="{FF2B5EF4-FFF2-40B4-BE49-F238E27FC236}">
                <a16:creationId xmlns:a16="http://schemas.microsoft.com/office/drawing/2014/main" id="{CEBDCC1F-EC37-5AD9-857F-758526F8045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954433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rench-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53647-B847-D529-DC8B-FF038C5D7A77}"/>
              </a:ext>
            </a:extLst>
          </p:cNvPr>
          <p:cNvSpPr/>
          <p:nvPr userDrawn="1"/>
        </p:nvSpPr>
        <p:spPr>
          <a:xfrm>
            <a:off x="0" y="742950"/>
            <a:ext cx="12192000" cy="611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74295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1EA26850-039A-CFBC-F7EE-536BA615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978" y="140901"/>
            <a:ext cx="4246605" cy="461148"/>
          </a:xfrm>
          <a:prstGeom prst="rect">
            <a:avLst/>
          </a:prstGeom>
        </p:spPr>
      </p:pic>
      <p:pic>
        <p:nvPicPr>
          <p:cNvPr id="6" name="Picture 5">
            <a:extLst>
              <a:ext uri="{FF2B5EF4-FFF2-40B4-BE49-F238E27FC236}">
                <a16:creationId xmlns:a16="http://schemas.microsoft.com/office/drawing/2014/main" id="{19AB05A2-66AC-9F88-2AB1-ED7C5304F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984" y="6401789"/>
            <a:ext cx="1584599" cy="340910"/>
          </a:xfrm>
          <a:prstGeom prst="rect">
            <a:avLst/>
          </a:prstGeom>
        </p:spPr>
      </p:pic>
      <p:sp>
        <p:nvSpPr>
          <p:cNvPr id="8" name="Slide Number Placeholder 7">
            <a:extLst>
              <a:ext uri="{FF2B5EF4-FFF2-40B4-BE49-F238E27FC236}">
                <a16:creationId xmlns:a16="http://schemas.microsoft.com/office/drawing/2014/main" id="{58AB810E-8676-8BDC-6809-9D769E13B78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1129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 name="Rectangle 1">
            <a:extLst>
              <a:ext uri="{FF2B5EF4-FFF2-40B4-BE49-F238E27FC236}">
                <a16:creationId xmlns:a16="http://schemas.microsoft.com/office/drawing/2014/main" id="{007A18D4-FAA0-B56E-11E2-C86A69ACADFA}"/>
              </a:ext>
            </a:extLst>
          </p:cNvPr>
          <p:cNvSpPr/>
          <p:nvPr userDrawn="1"/>
        </p:nvSpPr>
        <p:spPr>
          <a:xfrm>
            <a:off x="285782" y="303973"/>
            <a:ext cx="11620436" cy="625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white and blue star with green border&#10;&#10;Description automatically generated">
            <a:extLst>
              <a:ext uri="{FF2B5EF4-FFF2-40B4-BE49-F238E27FC236}">
                <a16:creationId xmlns:a16="http://schemas.microsoft.com/office/drawing/2014/main" id="{A5383F0F-B97C-8917-4AFB-A273004E7D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01740" y="5527379"/>
            <a:ext cx="1209178" cy="1013396"/>
          </a:xfrm>
          <a:prstGeom prst="rect">
            <a:avLst/>
          </a:prstGeom>
        </p:spPr>
      </p:pic>
      <p:sp>
        <p:nvSpPr>
          <p:cNvPr id="11" name="Title 1">
            <a:extLst>
              <a:ext uri="{FF2B5EF4-FFF2-40B4-BE49-F238E27FC236}">
                <a16:creationId xmlns:a16="http://schemas.microsoft.com/office/drawing/2014/main" id="{122AB2AC-C1DC-8BF3-A767-208B80612A35}"/>
              </a:ext>
            </a:extLst>
          </p:cNvPr>
          <p:cNvSpPr>
            <a:spLocks noGrp="1"/>
          </p:cNvSpPr>
          <p:nvPr>
            <p:ph type="title"/>
          </p:nvPr>
        </p:nvSpPr>
        <p:spPr>
          <a:xfrm>
            <a:off x="285782" y="303974"/>
            <a:ext cx="11620436" cy="1259784"/>
          </a:xfrm>
        </p:spPr>
        <p:txBody>
          <a:bodyPr anchor="ctr" anchorCtr="0">
            <a:noAutofit/>
          </a:bodyPr>
          <a:lstStyle>
            <a:lvl1pPr>
              <a:defRPr lang="en-CA" sz="4400" b="1" dirty="0">
                <a:solidFill>
                  <a:srgbClr val="61BA48"/>
                </a:solidFill>
                <a:latin typeface="Poppins SemiBold" panose="00000700000000000000" pitchFamily="2" charset="0"/>
                <a:cs typeface="Poppins SemiBold" panose="00000700000000000000" pitchFamily="2" charset="0"/>
              </a:defRPr>
            </a:lvl1pPr>
          </a:lstStyle>
          <a:p>
            <a:pPr marL="0" lvl="0" algn="ctr">
              <a:lnSpc>
                <a:spcPct val="110000"/>
              </a:lnSpc>
            </a:pPr>
            <a:r>
              <a:rPr lang="en-US"/>
              <a:t>Click to edit Master title style</a:t>
            </a:r>
            <a:endParaRPr lang="en-CA"/>
          </a:p>
        </p:txBody>
      </p:sp>
    </p:spTree>
    <p:extLst>
      <p:ext uri="{BB962C8B-B14F-4D97-AF65-F5344CB8AC3E}">
        <p14:creationId xmlns:p14="http://schemas.microsoft.com/office/powerpoint/2010/main" val="2973227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7111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ctivity Slid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75181-89EE-A1E2-93E9-B9D5F7B89D6D}"/>
              </a:ext>
            </a:extLst>
          </p:cNvPr>
          <p:cNvSpPr>
            <a:spLocks noGrp="1"/>
          </p:cNvSpPr>
          <p:nvPr>
            <p:ph type="title"/>
          </p:nvPr>
        </p:nvSpPr>
        <p:spPr>
          <a:xfrm>
            <a:off x="838200" y="2103437"/>
            <a:ext cx="10515600" cy="1325563"/>
          </a:xfrm>
        </p:spPr>
        <p:txBody>
          <a:bodyPr vert="horz" lIns="91440" tIns="45720" rIns="91440" bIns="45720" rtlCol="0" anchor="ctr">
            <a:normAutofit/>
          </a:bodyPr>
          <a:lstStyle>
            <a:lvl1pPr>
              <a:defRPr lang="en-CA">
                <a:solidFill>
                  <a:schemeClr val="bg1"/>
                </a:solidFill>
                <a:latin typeface="+mj-lt"/>
              </a:defRPr>
            </a:lvl1pPr>
          </a:lstStyle>
          <a:p>
            <a:pPr lvl="0"/>
            <a:r>
              <a:rPr lang="en-US"/>
              <a:t>Click to edit Master title style</a:t>
            </a:r>
            <a:endParaRPr lang="en-CA"/>
          </a:p>
        </p:txBody>
      </p:sp>
      <p:pic>
        <p:nvPicPr>
          <p:cNvPr id="2" name="Picture 1">
            <a:extLst>
              <a:ext uri="{FF2B5EF4-FFF2-40B4-BE49-F238E27FC236}">
                <a16:creationId xmlns:a16="http://schemas.microsoft.com/office/drawing/2014/main" id="{FC87CC46-953B-DE63-B01A-0C92055866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906"/>
          <a:stretch/>
        </p:blipFill>
        <p:spPr>
          <a:xfrm>
            <a:off x="9721322" y="4846346"/>
            <a:ext cx="2328830" cy="2004980"/>
          </a:xfrm>
          <a:prstGeom prst="rect">
            <a:avLst/>
          </a:prstGeom>
        </p:spPr>
      </p:pic>
      <p:sp>
        <p:nvSpPr>
          <p:cNvPr id="5" name="Slide Number Placeholder 4">
            <a:extLst>
              <a:ext uri="{FF2B5EF4-FFF2-40B4-BE49-F238E27FC236}">
                <a16:creationId xmlns:a16="http://schemas.microsoft.com/office/drawing/2014/main" id="{B201D651-2860-B47D-1F92-80EA601324A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9278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160000"/>
            <a:ext cx="10785390" cy="383935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
        <p:nvSpPr>
          <p:cNvPr id="4" name="Title 1">
            <a:extLst>
              <a:ext uri="{FF2B5EF4-FFF2-40B4-BE49-F238E27FC236}">
                <a16:creationId xmlns:a16="http://schemas.microsoft.com/office/drawing/2014/main" id="{B3FB1901-E9C2-B1C4-096B-DD543B8FB544}"/>
              </a:ext>
            </a:extLst>
          </p:cNvPr>
          <p:cNvSpPr>
            <a:spLocks noGrp="1"/>
          </p:cNvSpPr>
          <p:nvPr>
            <p:ph type="title"/>
          </p:nvPr>
        </p:nvSpPr>
        <p:spPr>
          <a:xfrm>
            <a:off x="651909" y="540000"/>
            <a:ext cx="10785391" cy="1325563"/>
          </a:xfrm>
        </p:spPr>
        <p:txBody>
          <a:bodyPr/>
          <a:lstStyle/>
          <a:p>
            <a:r>
              <a:rPr lang="en-US"/>
              <a:t>Click to edit Master title style</a:t>
            </a:r>
            <a:endParaRPr lang="en-CA"/>
          </a:p>
        </p:txBody>
      </p:sp>
    </p:spTree>
    <p:extLst>
      <p:ext uri="{BB962C8B-B14F-4D97-AF65-F5344CB8AC3E}">
        <p14:creationId xmlns:p14="http://schemas.microsoft.com/office/powerpoint/2010/main" val="60701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NG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7D5441-C4C4-0749-2F1D-70A4D08D2599}"/>
              </a:ext>
            </a:extLst>
          </p:cNvPr>
          <p:cNvPicPr>
            <a:picLocks noChangeAspect="1"/>
          </p:cNvPicPr>
          <p:nvPr userDrawn="1"/>
        </p:nvPicPr>
        <p:blipFill>
          <a:blip r:embed="rId2"/>
          <a:stretch>
            <a:fillRect/>
          </a:stretch>
        </p:blipFill>
        <p:spPr>
          <a:xfrm>
            <a:off x="4114139" y="6157031"/>
            <a:ext cx="3874387" cy="623037"/>
          </a:xfrm>
          <a:prstGeom prst="rect">
            <a:avLst/>
          </a:prstGeom>
        </p:spPr>
      </p:pic>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9" name="TextBox 8">
            <a:extLst>
              <a:ext uri="{FF2B5EF4-FFF2-40B4-BE49-F238E27FC236}">
                <a16:creationId xmlns:a16="http://schemas.microsoft.com/office/drawing/2014/main" id="{FF66938D-EF9C-2DA0-D9F8-C05BED6D1795}"/>
              </a:ext>
            </a:extLst>
          </p:cNvPr>
          <p:cNvSpPr txBox="1"/>
          <p:nvPr userDrawn="1"/>
        </p:nvSpPr>
        <p:spPr>
          <a:xfrm>
            <a:off x="8853451" y="4897341"/>
            <a:ext cx="3190388" cy="488077"/>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rPr>
              <a:t>www.smho-smso.ca</a:t>
            </a: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1" name="Picture 4" descr="Why Instagram's new icon and interface suck">
            <a:extLst>
              <a:ext uri="{FF2B5EF4-FFF2-40B4-BE49-F238E27FC236}">
                <a16:creationId xmlns:a16="http://schemas.microsoft.com/office/drawing/2014/main" id="{96E40C0C-0AA9-1EA0-EABF-7012491F9AB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descr="A blue circle with a white letter f in it&#10;&#10;Description automatically generated">
            <a:extLst>
              <a:ext uri="{FF2B5EF4-FFF2-40B4-BE49-F238E27FC236}">
                <a16:creationId xmlns:a16="http://schemas.microsoft.com/office/drawing/2014/main" id="{D46214FF-3CF6-DCE8-2128-DC9715ADFC74}"/>
              </a:ext>
            </a:extLst>
          </p:cNvPr>
          <p:cNvPicPr>
            <a:picLocks noChangeAspect="1"/>
          </p:cNvPicPr>
          <p:nvPr userDrawn="1"/>
        </p:nvPicPr>
        <p:blipFill>
          <a:blip r:embed="rId6"/>
          <a:stretch>
            <a:fillRect/>
          </a:stretch>
        </p:blipFill>
        <p:spPr>
          <a:xfrm>
            <a:off x="213909" y="4054727"/>
            <a:ext cx="324883" cy="324883"/>
          </a:xfrm>
          <a:prstGeom prst="rect">
            <a:avLst/>
          </a:prstGeom>
        </p:spPr>
      </p:pic>
      <p:pic>
        <p:nvPicPr>
          <p:cNvPr id="14" name="Picture 13">
            <a:extLst>
              <a:ext uri="{FF2B5EF4-FFF2-40B4-BE49-F238E27FC236}">
                <a16:creationId xmlns:a16="http://schemas.microsoft.com/office/drawing/2014/main" id="{D99BBF4C-839D-5FD6-B5F6-C75B587B8E08}"/>
              </a:ext>
            </a:extLst>
          </p:cNvPr>
          <p:cNvPicPr>
            <a:picLocks noChangeAspect="1"/>
          </p:cNvPicPr>
          <p:nvPr userDrawn="1"/>
        </p:nvPicPr>
        <p:blipFill rotWithShape="1">
          <a:blip r:embed="rId7"/>
          <a:srcRect l="32958" t="19891" r="32960" b="20058"/>
          <a:stretch/>
        </p:blipFill>
        <p:spPr>
          <a:xfrm>
            <a:off x="217829" y="4441368"/>
            <a:ext cx="317042" cy="314405"/>
          </a:xfrm>
          <a:prstGeom prst="roundRect">
            <a:avLst/>
          </a:prstGeom>
        </p:spPr>
      </p:pic>
      <p:sp>
        <p:nvSpPr>
          <p:cNvPr id="15" name="TextBox 14">
            <a:extLst>
              <a:ext uri="{FF2B5EF4-FFF2-40B4-BE49-F238E27FC236}">
                <a16:creationId xmlns:a16="http://schemas.microsoft.com/office/drawing/2014/main" id="{AFE3D9EA-B3AA-64CF-853E-20DE8DCD0794}"/>
              </a:ext>
            </a:extLst>
          </p:cNvPr>
          <p:cNvSpPr txBox="1"/>
          <p:nvPr userDrawn="1"/>
        </p:nvSpPr>
        <p:spPr>
          <a:xfrm>
            <a:off x="534871" y="40317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16" name="TextBox 15">
            <a:extLst>
              <a:ext uri="{FF2B5EF4-FFF2-40B4-BE49-F238E27FC236}">
                <a16:creationId xmlns:a16="http://schemas.microsoft.com/office/drawing/2014/main" id="{D320A6EB-CCC5-9B05-560F-052DCBE88B4C}"/>
              </a:ext>
            </a:extLst>
          </p:cNvPr>
          <p:cNvSpPr txBox="1"/>
          <p:nvPr userDrawn="1"/>
        </p:nvSpPr>
        <p:spPr>
          <a:xfrm>
            <a:off x="534871" y="4409306"/>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sp>
        <p:nvSpPr>
          <p:cNvPr id="17" name="TextBox 16">
            <a:extLst>
              <a:ext uri="{FF2B5EF4-FFF2-40B4-BE49-F238E27FC236}">
                <a16:creationId xmlns:a16="http://schemas.microsoft.com/office/drawing/2014/main" id="{749C6B8F-F643-9926-4502-06AABA193376}"/>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@ThriveSMH</a:t>
            </a:r>
          </a:p>
        </p:txBody>
      </p:sp>
      <p:pic>
        <p:nvPicPr>
          <p:cNvPr id="18" name="Picture 17" descr="A blue square with white letters&#10;&#10;Description automatically generated">
            <a:extLst>
              <a:ext uri="{FF2B5EF4-FFF2-40B4-BE49-F238E27FC236}">
                <a16:creationId xmlns:a16="http://schemas.microsoft.com/office/drawing/2014/main" id="{D0295A10-1AF8-06E4-0961-062116A1739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5725" t="25234" r="25331" b="25190"/>
          <a:stretch/>
        </p:blipFill>
        <p:spPr>
          <a:xfrm>
            <a:off x="215978" y="4816497"/>
            <a:ext cx="320746" cy="324883"/>
          </a:xfrm>
          <a:prstGeom prst="roundRect">
            <a:avLst/>
          </a:prstGeom>
        </p:spPr>
      </p:pic>
      <p:sp>
        <p:nvSpPr>
          <p:cNvPr id="19" name="TextBox 18">
            <a:extLst>
              <a:ext uri="{FF2B5EF4-FFF2-40B4-BE49-F238E27FC236}">
                <a16:creationId xmlns:a16="http://schemas.microsoft.com/office/drawing/2014/main" id="{586A7FCE-7032-F34C-7997-242F9B82BA42}"/>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28992490-1B84-CA5A-42D0-C2E1983D0818}"/>
              </a:ext>
            </a:extLst>
          </p:cNvPr>
          <p:cNvSpPr txBox="1"/>
          <p:nvPr userDrawn="1"/>
        </p:nvSpPr>
        <p:spPr>
          <a:xfrm>
            <a:off x="2267975" y="1387123"/>
            <a:ext cx="8868663" cy="1045607"/>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We work together with Ontario school districts to support student mental health</a:t>
            </a:r>
          </a:p>
        </p:txBody>
      </p:sp>
      <p:sp>
        <p:nvSpPr>
          <p:cNvPr id="25" name="TextBox 24">
            <a:extLst>
              <a:ext uri="{FF2B5EF4-FFF2-40B4-BE49-F238E27FC236}">
                <a16:creationId xmlns:a16="http://schemas.microsoft.com/office/drawing/2014/main" id="{BBB297A9-657F-35C0-F9BC-D91ADA20D031}"/>
              </a:ext>
            </a:extLst>
          </p:cNvPr>
          <p:cNvSpPr txBox="1"/>
          <p:nvPr userDrawn="1"/>
        </p:nvSpPr>
        <p:spPr>
          <a:xfrm>
            <a:off x="5947839" y="5287337"/>
            <a:ext cx="609600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Stay informed! </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9">
                  <a:extLst>
                    <a:ext uri="{A12FA001-AC4F-418D-AE19-62706E023703}">
                      <ahyp:hlinkClr xmlns:ahyp="http://schemas.microsoft.com/office/drawing/2018/hyperlinkcolor" val="tx"/>
                    </a:ext>
                  </a:extLst>
                </a:hlinkClick>
              </a:rPr>
              <a:t>Subscribe</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to receive the latest information, research and resources to your inbox.</a:t>
            </a:r>
          </a:p>
        </p:txBody>
      </p:sp>
      <p:pic>
        <p:nvPicPr>
          <p:cNvPr id="38" name="Picture 37">
            <a:extLst>
              <a:ext uri="{FF2B5EF4-FFF2-40B4-BE49-F238E27FC236}">
                <a16:creationId xmlns:a16="http://schemas.microsoft.com/office/drawing/2014/main" id="{1184F47C-2204-7BED-513C-AC9752C26A6B}"/>
              </a:ext>
            </a:extLst>
          </p:cNvPr>
          <p:cNvPicPr>
            <a:picLocks noChangeAspect="1"/>
          </p:cNvPicPr>
          <p:nvPr userDrawn="1"/>
        </p:nvPicPr>
        <p:blipFill>
          <a:blip r:embed="rId10"/>
          <a:stretch>
            <a:fillRect/>
          </a:stretch>
        </p:blipFill>
        <p:spPr>
          <a:xfrm>
            <a:off x="11338118" y="4409306"/>
            <a:ext cx="616359" cy="616359"/>
          </a:xfrm>
          <a:prstGeom prst="rect">
            <a:avLst/>
          </a:prstGeom>
        </p:spPr>
      </p:pic>
    </p:spTree>
    <p:extLst>
      <p:ext uri="{BB962C8B-B14F-4D97-AF65-F5344CB8AC3E}">
        <p14:creationId xmlns:p14="http://schemas.microsoft.com/office/powerpoint/2010/main" val="1056910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rench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6" name="TextBox 5">
            <a:extLst>
              <a:ext uri="{FF2B5EF4-FFF2-40B4-BE49-F238E27FC236}">
                <a16:creationId xmlns:a16="http://schemas.microsoft.com/office/drawing/2014/main" id="{163245ED-3B13-F392-1830-CF84B007238E}"/>
              </a:ext>
            </a:extLst>
          </p:cNvPr>
          <p:cNvSpPr txBox="1"/>
          <p:nvPr userDrawn="1"/>
        </p:nvSpPr>
        <p:spPr>
          <a:xfrm>
            <a:off x="2333047" y="1203055"/>
            <a:ext cx="8868663" cy="1333698"/>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Nous travaillons en collaboration avec les conseils scolaires de l’Ontario pour favoriser la santé mentale des élèves</a:t>
            </a:r>
          </a:p>
        </p:txBody>
      </p:sp>
      <p:sp>
        <p:nvSpPr>
          <p:cNvPr id="8" name="TextBox 7">
            <a:extLst>
              <a:ext uri="{FF2B5EF4-FFF2-40B4-BE49-F238E27FC236}">
                <a16:creationId xmlns:a16="http://schemas.microsoft.com/office/drawing/2014/main" id="{3831D58B-397A-2D8A-B82F-B43CE5D86EDA}"/>
              </a:ext>
            </a:extLst>
          </p:cNvPr>
          <p:cNvSpPr txBox="1"/>
          <p:nvPr userDrawn="1"/>
        </p:nvSpPr>
        <p:spPr>
          <a:xfrm>
            <a:off x="5409433" y="5120746"/>
            <a:ext cx="6716104"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Soyez informé! </a:t>
            </a:r>
            <a:r>
              <a:rPr kumimoji="0" lang="fr-FR" sz="1600" b="0" i="0" u="sng"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3">
                  <a:extLst>
                    <a:ext uri="{A12FA001-AC4F-418D-AE19-62706E023703}">
                      <ahyp:hlinkClr xmlns:ahyp="http://schemas.microsoft.com/office/drawing/2018/hyperlinkcolor" val="tx"/>
                    </a:ext>
                  </a:extLst>
                </a:hlinkClick>
              </a:rPr>
              <a:t>Inscrivez-vous</a:t>
            </a:r>
            <a:r>
              <a:rPr kumimoji="0" lang="fr-FR"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afin de recevoir les tout derniers renseignements, les résultats des recherches récentes et les toutes dernières ressources dans votre boîte de réception​.</a:t>
            </a:r>
            <a:endParaRPr kumimoji="0" lang="en-CA"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9" name="TextBox 8">
            <a:extLst>
              <a:ext uri="{FF2B5EF4-FFF2-40B4-BE49-F238E27FC236}">
                <a16:creationId xmlns:a16="http://schemas.microsoft.com/office/drawing/2014/main" id="{FF66938D-EF9C-2DA0-D9F8-C05BED6D1795}"/>
              </a:ext>
            </a:extLst>
          </p:cNvPr>
          <p:cNvSpPr txBox="1"/>
          <p:nvPr userDrawn="1"/>
        </p:nvSpPr>
        <p:spPr>
          <a:xfrm>
            <a:off x="8935149" y="4693738"/>
            <a:ext cx="3190388" cy="488077"/>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rPr>
              <a:t>www.smho-smso.ca</a:t>
            </a: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1" name="Picture 4" descr="Why Instagram's new icon and interface suck">
            <a:extLst>
              <a:ext uri="{FF2B5EF4-FFF2-40B4-BE49-F238E27FC236}">
                <a16:creationId xmlns:a16="http://schemas.microsoft.com/office/drawing/2014/main" id="{96E40C0C-0AA9-1EA0-EABF-7012491F9AB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descr="A blue circle with a white letter f in it&#10;&#10;Description automatically generated">
            <a:extLst>
              <a:ext uri="{FF2B5EF4-FFF2-40B4-BE49-F238E27FC236}">
                <a16:creationId xmlns:a16="http://schemas.microsoft.com/office/drawing/2014/main" id="{D46214FF-3CF6-DCE8-2128-DC9715ADFC74}"/>
              </a:ext>
            </a:extLst>
          </p:cNvPr>
          <p:cNvPicPr>
            <a:picLocks noChangeAspect="1"/>
          </p:cNvPicPr>
          <p:nvPr userDrawn="1"/>
        </p:nvPicPr>
        <p:blipFill>
          <a:blip r:embed="rId6"/>
          <a:stretch>
            <a:fillRect/>
          </a:stretch>
        </p:blipFill>
        <p:spPr>
          <a:xfrm>
            <a:off x="213909" y="4054727"/>
            <a:ext cx="324883" cy="324883"/>
          </a:xfrm>
          <a:prstGeom prst="rect">
            <a:avLst/>
          </a:prstGeom>
        </p:spPr>
      </p:pic>
      <p:pic>
        <p:nvPicPr>
          <p:cNvPr id="14" name="Picture 13">
            <a:extLst>
              <a:ext uri="{FF2B5EF4-FFF2-40B4-BE49-F238E27FC236}">
                <a16:creationId xmlns:a16="http://schemas.microsoft.com/office/drawing/2014/main" id="{D99BBF4C-839D-5FD6-B5F6-C75B587B8E08}"/>
              </a:ext>
            </a:extLst>
          </p:cNvPr>
          <p:cNvPicPr>
            <a:picLocks noChangeAspect="1"/>
          </p:cNvPicPr>
          <p:nvPr userDrawn="1"/>
        </p:nvPicPr>
        <p:blipFill rotWithShape="1">
          <a:blip r:embed="rId7"/>
          <a:srcRect l="32958" t="19891" r="32960" b="20058"/>
          <a:stretch/>
        </p:blipFill>
        <p:spPr>
          <a:xfrm>
            <a:off x="217829" y="4441368"/>
            <a:ext cx="317042" cy="314405"/>
          </a:xfrm>
          <a:prstGeom prst="roundRect">
            <a:avLst/>
          </a:prstGeom>
        </p:spPr>
      </p:pic>
      <p:sp>
        <p:nvSpPr>
          <p:cNvPr id="15" name="TextBox 14">
            <a:extLst>
              <a:ext uri="{FF2B5EF4-FFF2-40B4-BE49-F238E27FC236}">
                <a16:creationId xmlns:a16="http://schemas.microsoft.com/office/drawing/2014/main" id="{AFE3D9EA-B3AA-64CF-853E-20DE8DCD0794}"/>
              </a:ext>
            </a:extLst>
          </p:cNvPr>
          <p:cNvSpPr txBox="1"/>
          <p:nvPr userDrawn="1"/>
        </p:nvSpPr>
        <p:spPr>
          <a:xfrm>
            <a:off x="534871" y="40317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16" name="TextBox 15">
            <a:extLst>
              <a:ext uri="{FF2B5EF4-FFF2-40B4-BE49-F238E27FC236}">
                <a16:creationId xmlns:a16="http://schemas.microsoft.com/office/drawing/2014/main" id="{D320A6EB-CCC5-9B05-560F-052DCBE88B4C}"/>
              </a:ext>
            </a:extLst>
          </p:cNvPr>
          <p:cNvSpPr txBox="1"/>
          <p:nvPr userDrawn="1"/>
        </p:nvSpPr>
        <p:spPr>
          <a:xfrm>
            <a:off x="534871" y="4409306"/>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sp>
        <p:nvSpPr>
          <p:cNvPr id="17" name="TextBox 16">
            <a:extLst>
              <a:ext uri="{FF2B5EF4-FFF2-40B4-BE49-F238E27FC236}">
                <a16:creationId xmlns:a16="http://schemas.microsoft.com/office/drawing/2014/main" id="{749C6B8F-F643-9926-4502-06AABA193376}"/>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@ThriveSMH</a:t>
            </a:r>
          </a:p>
        </p:txBody>
      </p:sp>
      <p:pic>
        <p:nvPicPr>
          <p:cNvPr id="18" name="Picture 17" descr="A blue square with white letters&#10;&#10;Description automatically generated">
            <a:extLst>
              <a:ext uri="{FF2B5EF4-FFF2-40B4-BE49-F238E27FC236}">
                <a16:creationId xmlns:a16="http://schemas.microsoft.com/office/drawing/2014/main" id="{D0295A10-1AF8-06E4-0961-062116A1739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5725" t="25234" r="25331" b="25190"/>
          <a:stretch/>
        </p:blipFill>
        <p:spPr>
          <a:xfrm>
            <a:off x="215978" y="4816497"/>
            <a:ext cx="320746" cy="324883"/>
          </a:xfrm>
          <a:prstGeom prst="roundRect">
            <a:avLst/>
          </a:prstGeom>
        </p:spPr>
      </p:pic>
      <p:sp>
        <p:nvSpPr>
          <p:cNvPr id="19" name="TextBox 18">
            <a:extLst>
              <a:ext uri="{FF2B5EF4-FFF2-40B4-BE49-F238E27FC236}">
                <a16:creationId xmlns:a16="http://schemas.microsoft.com/office/drawing/2014/main" id="{586A7FCE-7032-F34C-7997-242F9B82BA42}"/>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a:xfrm>
            <a:off x="8506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82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D89E836F-DCDC-517E-3524-6E6DD8CE722C}"/>
              </a:ext>
            </a:extLst>
          </p:cNvPr>
          <p:cNvPicPr>
            <a:picLocks noChangeAspect="1"/>
          </p:cNvPicPr>
          <p:nvPr userDrawn="1"/>
        </p:nvPicPr>
        <p:blipFill>
          <a:blip r:embed="rId9"/>
          <a:stretch>
            <a:fillRect/>
          </a:stretch>
        </p:blipFill>
        <p:spPr>
          <a:xfrm>
            <a:off x="11262789" y="4050843"/>
            <a:ext cx="781050" cy="781050"/>
          </a:xfrm>
          <a:prstGeom prst="rect">
            <a:avLst/>
          </a:prstGeom>
        </p:spPr>
      </p:pic>
      <p:pic>
        <p:nvPicPr>
          <p:cNvPr id="21" name="Picture 20">
            <a:extLst>
              <a:ext uri="{FF2B5EF4-FFF2-40B4-BE49-F238E27FC236}">
                <a16:creationId xmlns:a16="http://schemas.microsoft.com/office/drawing/2014/main" id="{C37B6D87-CDDC-A140-224D-41D2A98D4EAA}"/>
              </a:ext>
            </a:extLst>
          </p:cNvPr>
          <p:cNvPicPr>
            <a:picLocks noChangeAspect="1"/>
          </p:cNvPicPr>
          <p:nvPr userDrawn="1"/>
        </p:nvPicPr>
        <p:blipFill>
          <a:blip r:embed="rId10"/>
          <a:stretch>
            <a:fillRect/>
          </a:stretch>
        </p:blipFill>
        <p:spPr>
          <a:xfrm>
            <a:off x="4114139" y="6157031"/>
            <a:ext cx="3874387" cy="623037"/>
          </a:xfrm>
          <a:prstGeom prst="rect">
            <a:avLst/>
          </a:prstGeom>
        </p:spPr>
      </p:pic>
    </p:spTree>
    <p:extLst>
      <p:ext uri="{BB962C8B-B14F-4D97-AF65-F5344CB8AC3E}">
        <p14:creationId xmlns:p14="http://schemas.microsoft.com/office/powerpoint/2010/main" val="285709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EC374-5C0E-8EAD-E2C7-56A948577E64}"/>
              </a:ext>
            </a:extLst>
          </p:cNvPr>
          <p:cNvSpPr/>
          <p:nvPr userDrawn="1"/>
        </p:nvSpPr>
        <p:spPr>
          <a:xfrm>
            <a:off x="0" y="-1"/>
            <a:ext cx="5796269" cy="6858001"/>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Image 7">
            <a:extLst>
              <a:ext uri="{FF2B5EF4-FFF2-40B4-BE49-F238E27FC236}">
                <a16:creationId xmlns:a16="http://schemas.microsoft.com/office/drawing/2014/main" id="{1237CC45-09F3-4845-8C69-79273FA8AEAE}"/>
              </a:ext>
            </a:extLst>
          </p:cNvPr>
          <p:cNvPicPr>
            <a:picLocks noChangeAspect="1"/>
          </p:cNvPicPr>
          <p:nvPr userDrawn="1"/>
        </p:nvPicPr>
        <p:blipFill>
          <a:blip r:embed="rId2"/>
          <a:stretch>
            <a:fillRect/>
          </a:stretch>
        </p:blipFill>
        <p:spPr>
          <a:xfrm>
            <a:off x="83701" y="144532"/>
            <a:ext cx="3324733" cy="717616"/>
          </a:xfrm>
          <a:prstGeom prst="rect">
            <a:avLst/>
          </a:prstGeom>
        </p:spPr>
      </p:pic>
      <p:pic>
        <p:nvPicPr>
          <p:cNvPr id="8" name="Image 7">
            <a:extLst>
              <a:ext uri="{FF2B5EF4-FFF2-40B4-BE49-F238E27FC236}">
                <a16:creationId xmlns:a16="http://schemas.microsoft.com/office/drawing/2014/main" id="{DE1CCBB0-98AE-42C9-923D-FAEAC2BF0FCF}"/>
              </a:ext>
            </a:extLst>
          </p:cNvPr>
          <p:cNvPicPr>
            <a:picLocks noChangeAspect="1"/>
          </p:cNvPicPr>
          <p:nvPr userDrawn="1"/>
        </p:nvPicPr>
        <p:blipFill>
          <a:blip r:embed="rId2"/>
          <a:stretch>
            <a:fillRect/>
          </a:stretch>
        </p:blipFill>
        <p:spPr>
          <a:xfrm>
            <a:off x="83701" y="144532"/>
            <a:ext cx="3324733" cy="717616"/>
          </a:xfrm>
          <a:prstGeom prst="rect">
            <a:avLst/>
          </a:prstGeom>
        </p:spPr>
      </p:pic>
      <p:sp>
        <p:nvSpPr>
          <p:cNvPr id="16" name="TextBox 15">
            <a:extLst>
              <a:ext uri="{FF2B5EF4-FFF2-40B4-BE49-F238E27FC236}">
                <a16:creationId xmlns:a16="http://schemas.microsoft.com/office/drawing/2014/main" id="{1255A2AE-0B96-4232-A97E-EB41D45E46A8}"/>
              </a:ext>
            </a:extLst>
          </p:cNvPr>
          <p:cNvSpPr txBox="1"/>
          <p:nvPr userDrawn="1"/>
        </p:nvSpPr>
        <p:spPr>
          <a:xfrm>
            <a:off x="257571" y="1689048"/>
            <a:ext cx="5281127" cy="3416320"/>
          </a:xfrm>
          <a:prstGeom prst="rect">
            <a:avLst/>
          </a:prstGeom>
          <a:noFill/>
        </p:spPr>
        <p:txBody>
          <a:bodyPr wrap="square">
            <a:spAutoFit/>
          </a:bodyPr>
          <a:lstStyle/>
          <a:p>
            <a:pPr algn="ctr"/>
            <a:r>
              <a:rPr lang="en-CA" sz="2400" b="0" i="0" u="none" strike="noStrike">
                <a:solidFill>
                  <a:schemeClr val="bg1"/>
                </a:solidFill>
                <a:effectLst/>
                <a:latin typeface="Poppins SemiBold" panose="00000700000000000000" pitchFamily="2" charset="0"/>
                <a:cs typeface="Poppins SemiBold" panose="00000700000000000000" pitchFamily="2" charset="0"/>
              </a:rPr>
              <a:t>“ Mental health is a sign of balance, harmony and connectedness among the interior aspects of the human person (spirit, mind and body) and the world they live in. It is a characteristic of families and communities, as well as individual human beings.”</a:t>
            </a:r>
            <a:endParaRPr lang="en-CA" sz="2400">
              <a:solidFill>
                <a:schemeClr val="bg1"/>
              </a:soli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6007AF37-9943-48AA-8EA2-9058DC5C2D63}"/>
              </a:ext>
            </a:extLst>
          </p:cNvPr>
          <p:cNvSpPr txBox="1"/>
          <p:nvPr userDrawn="1"/>
        </p:nvSpPr>
        <p:spPr>
          <a:xfrm>
            <a:off x="83971" y="6034698"/>
            <a:ext cx="5281127" cy="684803"/>
          </a:xfrm>
          <a:prstGeom prst="rect">
            <a:avLst/>
          </a:prstGeom>
          <a:noFill/>
        </p:spPr>
        <p:txBody>
          <a:bodyPr wrap="square" rtlCol="0">
            <a:spAutoFit/>
          </a:bodyPr>
          <a:lstStyle/>
          <a:p>
            <a:pPr marL="0" marR="0" lvl="0" indent="0" algn="l" defTabSz="609310" rtl="0" eaLnBrk="1" fontAlgn="base" latinLnBrk="0" hangingPunct="1">
              <a:lnSpc>
                <a:spcPct val="100000"/>
              </a:lnSpc>
              <a:spcBef>
                <a:spcPts val="0"/>
              </a:spcBef>
              <a:spcAft>
                <a:spcPts val="300"/>
              </a:spcAft>
              <a:buClrTx/>
              <a:buSzTx/>
              <a:buFontTx/>
              <a:buNone/>
              <a:tabLst/>
              <a:defRPr/>
            </a:pPr>
            <a:r>
              <a:rPr kumimoji="0" lang="en-CA" sz="1200" b="1" i="0" u="none" strike="noStrike" kern="1200" cap="none" spc="0" normalizeH="0" baseline="0" noProof="0">
                <a:ln>
                  <a:noFill/>
                </a:ln>
                <a:solidFill>
                  <a:schemeClr val="bg1"/>
                </a:solidFill>
                <a:effectLst/>
                <a:uLnTx/>
                <a:uFillTx/>
                <a:latin typeface="+mn-lt"/>
                <a:ea typeface="+mn-ea"/>
                <a:cs typeface="+mn-cs"/>
              </a:rPr>
              <a:t>Thunderbird Partnership Foundation / First Peoples Wellness Circle</a:t>
            </a:r>
            <a:r>
              <a:rPr kumimoji="0" lang="en-US" sz="1200" b="0" i="0" u="none" strike="noStrike" kern="1200" cap="none" spc="0" normalizeH="0" baseline="0" noProof="0">
                <a:ln>
                  <a:noFill/>
                </a:ln>
                <a:solidFill>
                  <a:schemeClr val="bg1"/>
                </a:solidFill>
                <a:effectLst/>
                <a:uLnTx/>
                <a:uFillTx/>
                <a:latin typeface="+mn-lt"/>
                <a:ea typeface="+mn-ea"/>
                <a:cs typeface="+mn-cs"/>
              </a:rPr>
              <a:t>​</a:t>
            </a:r>
          </a:p>
          <a:p>
            <a:pPr marL="0" marR="0" lvl="0" indent="0" algn="l" defTabSz="609310" rtl="0" eaLnBrk="1" fontAlgn="base"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n-lt"/>
                <a:ea typeface="+mn-ea"/>
                <a:cs typeface="+mn-cs"/>
              </a:rPr>
              <a:t>Charting the future of Native mental health in Canada: Ten-year strategic plan 2007-2017 (NMHAC)</a:t>
            </a:r>
            <a:endParaRPr lang="en-CA" sz="1200">
              <a:solidFill>
                <a:schemeClr val="bg1"/>
              </a:solidFill>
              <a:latin typeface="+mn-lt"/>
            </a:endParaRPr>
          </a:p>
        </p:txBody>
      </p:sp>
      <p:pic>
        <p:nvPicPr>
          <p:cNvPr id="3" name="Picture 2" descr="Defocused image of a tree">
            <a:extLst>
              <a:ext uri="{FF2B5EF4-FFF2-40B4-BE49-F238E27FC236}">
                <a16:creationId xmlns:a16="http://schemas.microsoft.com/office/drawing/2014/main" id="{9AC5D0FE-8765-7802-07C7-044AD1A462A7}"/>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96269" y="0"/>
            <a:ext cx="6430296" cy="6858000"/>
          </a:xfrm>
          <a:prstGeom prst="rect">
            <a:avLst/>
          </a:prstGeom>
        </p:spPr>
      </p:pic>
    </p:spTree>
    <p:extLst>
      <p:ext uri="{BB962C8B-B14F-4D97-AF65-F5344CB8AC3E}">
        <p14:creationId xmlns:p14="http://schemas.microsoft.com/office/powerpoint/2010/main" val="2546921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9F72B5-C9F0-4ABA-A38B-6AC610EE1C25}"/>
              </a:ext>
            </a:extLst>
          </p:cNvPr>
          <p:cNvSpPr/>
          <p:nvPr userDrawn="1"/>
        </p:nvSpPr>
        <p:spPr>
          <a:xfrm>
            <a:off x="160671" y="151032"/>
            <a:ext cx="11870661" cy="658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sp>
        <p:nvSpPr>
          <p:cNvPr id="8" name="Rectangle 7">
            <a:extLst>
              <a:ext uri="{FF2B5EF4-FFF2-40B4-BE49-F238E27FC236}">
                <a16:creationId xmlns:a16="http://schemas.microsoft.com/office/drawing/2014/main" id="{56602245-17F8-4931-A472-483F2E76D92A}"/>
              </a:ext>
            </a:extLst>
          </p:cNvPr>
          <p:cNvSpPr/>
          <p:nvPr userDrawn="1"/>
        </p:nvSpPr>
        <p:spPr>
          <a:xfrm>
            <a:off x="330345" y="325565"/>
            <a:ext cx="4580659" cy="6184967"/>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pic>
        <p:nvPicPr>
          <p:cNvPr id="9" name="Image 6" descr="Une image contenant texte&#10;&#10;Description générée automatiquement">
            <a:extLst>
              <a:ext uri="{FF2B5EF4-FFF2-40B4-BE49-F238E27FC236}">
                <a16:creationId xmlns:a16="http://schemas.microsoft.com/office/drawing/2014/main" id="{B1B44918-BAB0-4B0C-8054-15390F72C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364" y="451167"/>
            <a:ext cx="3080659" cy="661953"/>
          </a:xfrm>
          <a:prstGeom prst="rect">
            <a:avLst/>
          </a:prstGeom>
        </p:spPr>
      </p:pic>
    </p:spTree>
    <p:extLst>
      <p:ext uri="{BB962C8B-B14F-4D97-AF65-F5344CB8AC3E}">
        <p14:creationId xmlns:p14="http://schemas.microsoft.com/office/powerpoint/2010/main" val="3066997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416">
          <p15:clr>
            <a:srgbClr val="FBAE40"/>
          </p15:clr>
        </p15:guide>
        <p15:guide id="2" orient="horz" pos="410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Tree>
    <p:extLst>
      <p:ext uri="{BB962C8B-B14F-4D97-AF65-F5344CB8AC3E}">
        <p14:creationId xmlns:p14="http://schemas.microsoft.com/office/powerpoint/2010/main" val="3628588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Accessibilit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8DB56-FDD2-DEB6-F027-52F5F0ED49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0927" y="5941325"/>
            <a:ext cx="3466048" cy="745684"/>
          </a:xfrm>
          <a:prstGeom prst="rect">
            <a:avLst/>
          </a:prstGeom>
        </p:spPr>
      </p:pic>
      <p:pic>
        <p:nvPicPr>
          <p:cNvPr id="5" name="Picture 4" descr="A black and white symbol&#10;&#10;AI-generated content may be incorrect.">
            <a:extLst>
              <a:ext uri="{FF2B5EF4-FFF2-40B4-BE49-F238E27FC236}">
                <a16:creationId xmlns:a16="http://schemas.microsoft.com/office/drawing/2014/main" id="{389153DA-0D4B-7E68-97C3-01E270789262}"/>
              </a:ext>
            </a:extLst>
          </p:cNvPr>
          <p:cNvPicPr>
            <a:picLocks noChangeAspect="1"/>
          </p:cNvPicPr>
          <p:nvPr userDrawn="1"/>
        </p:nvPicPr>
        <p:blipFill>
          <a:blip r:embed="rId3">
            <a:alphaModFix amt="35000"/>
          </a:blip>
          <a:srcRect t="45275" r="25411"/>
          <a:stretch/>
        </p:blipFill>
        <p:spPr>
          <a:xfrm>
            <a:off x="6823882" y="-1"/>
            <a:ext cx="5368119" cy="3938513"/>
          </a:xfrm>
          <a:prstGeom prst="rect">
            <a:avLst/>
          </a:prstGeom>
        </p:spPr>
      </p:pic>
      <p:sp>
        <p:nvSpPr>
          <p:cNvPr id="6" name="Title 5">
            <a:extLst>
              <a:ext uri="{FF2B5EF4-FFF2-40B4-BE49-F238E27FC236}">
                <a16:creationId xmlns:a16="http://schemas.microsoft.com/office/drawing/2014/main" id="{DDE0448C-7E63-419D-C1B4-9602826F5E7C}"/>
              </a:ext>
            </a:extLst>
          </p:cNvPr>
          <p:cNvSpPr>
            <a:spLocks noGrp="1"/>
          </p:cNvSpPr>
          <p:nvPr>
            <p:ph type="title"/>
          </p:nvPr>
        </p:nvSpPr>
        <p:spPr>
          <a:xfrm>
            <a:off x="111904" y="2738651"/>
            <a:ext cx="8822832" cy="648844"/>
          </a:xfrm>
        </p:spPr>
        <p:txBody>
          <a:bodyPr>
            <a:normAutofit/>
          </a:bodyPr>
          <a:lstStyle>
            <a:lvl1pPr>
              <a:defRPr sz="2667">
                <a:solidFill>
                  <a:schemeClr val="bg1"/>
                </a:solidFill>
              </a:defRPr>
            </a:lvl1pPr>
          </a:lstStyle>
          <a:p>
            <a:r>
              <a:rPr lang="en-US"/>
              <a:t>Click to edit Master title style</a:t>
            </a:r>
            <a:endParaRPr lang="en-CA"/>
          </a:p>
        </p:txBody>
      </p:sp>
      <p:sp>
        <p:nvSpPr>
          <p:cNvPr id="8" name="Content Placeholder 7">
            <a:extLst>
              <a:ext uri="{FF2B5EF4-FFF2-40B4-BE49-F238E27FC236}">
                <a16:creationId xmlns:a16="http://schemas.microsoft.com/office/drawing/2014/main" id="{A09AED77-5788-112E-6575-11E6BEDA20DA}"/>
              </a:ext>
            </a:extLst>
          </p:cNvPr>
          <p:cNvSpPr>
            <a:spLocks noGrp="1"/>
          </p:cNvSpPr>
          <p:nvPr>
            <p:ph sz="quarter" idx="10"/>
          </p:nvPr>
        </p:nvSpPr>
        <p:spPr>
          <a:xfrm>
            <a:off x="111904" y="3539477"/>
            <a:ext cx="8870949" cy="2548467"/>
          </a:xfrm>
        </p:spPr>
        <p:txBody>
          <a:bodyPr>
            <a:normAutofit/>
          </a:bodyPr>
          <a:lstStyle>
            <a:lvl1pPr marL="0" indent="0">
              <a:buNone/>
              <a:defRPr sz="2667">
                <a:solidFill>
                  <a:schemeClr val="bg1"/>
                </a:solidFill>
                <a:latin typeface="Poppins" panose="00000500000000000000" pitchFamily="2" charset="0"/>
                <a:cs typeface="Poppins" panose="00000500000000000000" pitchFamily="2" charset="0"/>
              </a:defRPr>
            </a:lvl1pPr>
            <a:lvl2pPr marL="457189" indent="0">
              <a:buNone/>
              <a:defRPr sz="2667">
                <a:solidFill>
                  <a:schemeClr val="bg1"/>
                </a:solidFill>
                <a:latin typeface="Poppins" panose="00000500000000000000" pitchFamily="2" charset="0"/>
                <a:cs typeface="Poppins" panose="00000500000000000000" pitchFamily="2" charset="0"/>
              </a:defRPr>
            </a:lvl2pPr>
            <a:lvl3pPr marL="914377" indent="0">
              <a:buNone/>
              <a:defRPr sz="2667">
                <a:solidFill>
                  <a:schemeClr val="bg1"/>
                </a:solidFill>
                <a:latin typeface="Poppins" panose="00000500000000000000" pitchFamily="2" charset="0"/>
                <a:cs typeface="Poppins" panose="00000500000000000000" pitchFamily="2" charset="0"/>
              </a:defRPr>
            </a:lvl3pPr>
            <a:lvl4pPr marL="1371566" indent="0">
              <a:buNone/>
              <a:defRPr sz="2667">
                <a:solidFill>
                  <a:schemeClr val="bg1"/>
                </a:solidFill>
                <a:latin typeface="Poppins" panose="00000500000000000000" pitchFamily="2" charset="0"/>
                <a:cs typeface="Poppins" panose="00000500000000000000" pitchFamily="2" charset="0"/>
              </a:defRPr>
            </a:lvl4pPr>
            <a:lvl5pPr marL="1828754" indent="0">
              <a:buNone/>
              <a:defRPr sz="2667">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576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73" y="2068140"/>
            <a:ext cx="4365294" cy="4372234"/>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Tree>
    <p:extLst>
      <p:ext uri="{BB962C8B-B14F-4D97-AF65-F5344CB8AC3E}">
        <p14:creationId xmlns:p14="http://schemas.microsoft.com/office/powerpoint/2010/main" val="1238420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Tree>
    <p:extLst>
      <p:ext uri="{BB962C8B-B14F-4D97-AF65-F5344CB8AC3E}">
        <p14:creationId xmlns:p14="http://schemas.microsoft.com/office/powerpoint/2010/main" val="4004613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49"/>
        <p:cNvGrpSpPr/>
        <p:nvPr/>
      </p:nvGrpSpPr>
      <p:grpSpPr>
        <a:xfrm>
          <a:off x="0" y="0"/>
          <a:ext cx="0" cy="0"/>
          <a:chOff x="0" y="0"/>
          <a:chExt cx="0" cy="0"/>
        </a:xfrm>
      </p:grpSpPr>
      <p:pic>
        <p:nvPicPr>
          <p:cNvPr id="6" name="Google Shape;50;p9" descr="SMHO-002_Powerpoint_v16.jpg">
            <a:extLst>
              <a:ext uri="{FF2B5EF4-FFF2-40B4-BE49-F238E27FC236}">
                <a16:creationId xmlns:a16="http://schemas.microsoft.com/office/drawing/2014/main" id="{A220D23D-A4AE-4F0C-AD17-817BDB5A9255}"/>
              </a:ext>
            </a:extLst>
          </p:cNvPr>
          <p:cNvPicPr preferRelativeResize="0"/>
          <p:nvPr userDrawn="1"/>
        </p:nvPicPr>
        <p:blipFill rotWithShape="1">
          <a:blip r:embed="rId2">
            <a:alphaModFix/>
          </a:blip>
          <a:srcRect l="50971" t="35216" r="16938"/>
          <a:stretch/>
        </p:blipFill>
        <p:spPr>
          <a:xfrm>
            <a:off x="8279476" y="2416621"/>
            <a:ext cx="3912524" cy="4441379"/>
          </a:xfrm>
          <a:prstGeom prst="rect">
            <a:avLst/>
          </a:prstGeom>
          <a:noFill/>
          <a:ln>
            <a:noFill/>
          </a:ln>
        </p:spPr>
      </p:pic>
      <p:sp>
        <p:nvSpPr>
          <p:cNvPr id="51" name="Google Shape;51;p9"/>
          <p:cNvSpPr txBox="1">
            <a:spLocks noGrp="1"/>
          </p:cNvSpPr>
          <p:nvPr>
            <p:ph type="title"/>
          </p:nvPr>
        </p:nvSpPr>
        <p:spPr>
          <a:xfrm>
            <a:off x="439721" y="390677"/>
            <a:ext cx="10026564"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39721" y="1455878"/>
            <a:ext cx="5925910"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ct val="100000"/>
              <a:buFontTx/>
              <a:buBlip>
                <a:blip r:embed="rId3"/>
              </a:buBlip>
              <a:defRPr>
                <a:solidFill>
                  <a:schemeClr val="tx1">
                    <a:lumMod val="65000"/>
                    <a:lumOff val="35000"/>
                  </a:schemeClr>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54" name="Google Shape;54;p9"/>
          <p:cNvSpPr txBox="1">
            <a:spLocks noGrp="1"/>
          </p:cNvSpPr>
          <p:nvPr>
            <p:ph type="body" idx="2"/>
          </p:nvPr>
        </p:nvSpPr>
        <p:spPr>
          <a:xfrm>
            <a:off x="10128448" y="3815539"/>
            <a:ext cx="2063552" cy="2582135"/>
          </a:xfrm>
          <a:prstGeom prst="rect">
            <a:avLst/>
          </a:prstGeom>
          <a:noFill/>
          <a:ln>
            <a:noFill/>
          </a:ln>
        </p:spPr>
        <p:txBody>
          <a:bodyPr spcFirstLastPara="1" wrap="square" lIns="0" tIns="45700" rIns="0" bIns="45700" anchor="ctr" anchorCtr="0">
            <a:noAutofit/>
          </a:bodyPr>
          <a:lstStyle>
            <a:lvl1pPr marL="608853" lvl="0" indent="-304427" algn="l">
              <a:lnSpc>
                <a:spcPct val="100000"/>
              </a:lnSpc>
              <a:spcBef>
                <a:spcPts val="0"/>
              </a:spcBef>
              <a:spcAft>
                <a:spcPts val="0"/>
              </a:spcAft>
              <a:buClr>
                <a:schemeClr val="lt1"/>
              </a:buClr>
              <a:buSzPts val="800"/>
              <a:buNone/>
              <a:defRPr sz="1800">
                <a:solidFill>
                  <a:schemeClr val="lt1"/>
                </a:solidFill>
                <a:latin typeface="+mj-lt"/>
              </a:defRPr>
            </a:lvl1pPr>
            <a:lvl2pPr marL="1217706" lvl="1" indent="-304427" algn="l">
              <a:lnSpc>
                <a:spcPct val="100000"/>
              </a:lnSpc>
              <a:spcBef>
                <a:spcPts val="0"/>
              </a:spcBef>
              <a:spcAft>
                <a:spcPts val="0"/>
              </a:spcAft>
              <a:buClr>
                <a:schemeClr val="lt1"/>
              </a:buClr>
              <a:buSzPts val="800"/>
              <a:buNone/>
              <a:defRPr sz="1065">
                <a:solidFill>
                  <a:schemeClr val="lt1"/>
                </a:solidFill>
              </a:defRPr>
            </a:lvl2pPr>
            <a:lvl3pPr marL="1826560" lvl="2" indent="-304427" algn="l">
              <a:lnSpc>
                <a:spcPct val="100000"/>
              </a:lnSpc>
              <a:spcBef>
                <a:spcPts val="0"/>
              </a:spcBef>
              <a:spcAft>
                <a:spcPts val="0"/>
              </a:spcAft>
              <a:buClr>
                <a:schemeClr val="lt1"/>
              </a:buClr>
              <a:buSzPts val="800"/>
              <a:buNone/>
              <a:defRPr sz="1065">
                <a:solidFill>
                  <a:schemeClr val="lt1"/>
                </a:solidFill>
              </a:defRPr>
            </a:lvl3pPr>
            <a:lvl4pPr marL="2435413" lvl="3" indent="-304427" algn="l">
              <a:lnSpc>
                <a:spcPct val="100000"/>
              </a:lnSpc>
              <a:spcBef>
                <a:spcPts val="0"/>
              </a:spcBef>
              <a:spcAft>
                <a:spcPts val="0"/>
              </a:spcAft>
              <a:buClr>
                <a:schemeClr val="lt1"/>
              </a:buClr>
              <a:buSzPts val="800"/>
              <a:buNone/>
              <a:defRPr sz="1065">
                <a:solidFill>
                  <a:schemeClr val="lt1"/>
                </a:solidFill>
              </a:defRPr>
            </a:lvl4pPr>
            <a:lvl5pPr marL="3044266" lvl="4" indent="-304427" algn="l">
              <a:lnSpc>
                <a:spcPct val="100000"/>
              </a:lnSpc>
              <a:spcBef>
                <a:spcPts val="0"/>
              </a:spcBef>
              <a:spcAft>
                <a:spcPts val="0"/>
              </a:spcAft>
              <a:buClr>
                <a:schemeClr val="lt1"/>
              </a:buClr>
              <a:buSzPts val="800"/>
              <a:buNone/>
              <a:defRPr sz="1065">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45867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7DE7DC88-7AB9-33D7-CECD-EEA0333D8006}"/>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OVERVIEW FOR STAFF</a:t>
            </a:r>
          </a:p>
        </p:txBody>
      </p:sp>
    </p:spTree>
    <p:extLst>
      <p:ext uri="{BB962C8B-B14F-4D97-AF65-F5344CB8AC3E}">
        <p14:creationId xmlns:p14="http://schemas.microsoft.com/office/powerpoint/2010/main" val="1033227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49"/>
        <p:cNvGrpSpPr/>
        <p:nvPr/>
      </p:nvGrpSpPr>
      <p:grpSpPr>
        <a:xfrm>
          <a:off x="0" y="0"/>
          <a:ext cx="0" cy="0"/>
          <a:chOff x="0" y="0"/>
          <a:chExt cx="0" cy="0"/>
        </a:xfrm>
      </p:grpSpPr>
      <p:pic>
        <p:nvPicPr>
          <p:cNvPr id="6" name="Google Shape;50;p9" descr="SMHO-002_Powerpoint_v16.jpg">
            <a:extLst>
              <a:ext uri="{FF2B5EF4-FFF2-40B4-BE49-F238E27FC236}">
                <a16:creationId xmlns:a16="http://schemas.microsoft.com/office/drawing/2014/main" id="{A220D23D-A4AE-4F0C-AD17-817BDB5A9255}"/>
              </a:ext>
            </a:extLst>
          </p:cNvPr>
          <p:cNvPicPr preferRelativeResize="0"/>
          <p:nvPr userDrawn="1"/>
        </p:nvPicPr>
        <p:blipFill rotWithShape="1">
          <a:blip r:embed="rId2">
            <a:alphaModFix/>
          </a:blip>
          <a:srcRect l="50971" t="35216" r="16938"/>
          <a:stretch/>
        </p:blipFill>
        <p:spPr>
          <a:xfrm>
            <a:off x="8279476" y="2416621"/>
            <a:ext cx="3912524" cy="4441379"/>
          </a:xfrm>
          <a:prstGeom prst="rect">
            <a:avLst/>
          </a:prstGeom>
          <a:noFill/>
          <a:ln>
            <a:noFill/>
          </a:ln>
        </p:spPr>
      </p:pic>
      <p:sp>
        <p:nvSpPr>
          <p:cNvPr id="51" name="Google Shape;51;p9"/>
          <p:cNvSpPr txBox="1">
            <a:spLocks noGrp="1"/>
          </p:cNvSpPr>
          <p:nvPr>
            <p:ph type="title"/>
          </p:nvPr>
        </p:nvSpPr>
        <p:spPr>
          <a:xfrm>
            <a:off x="439721" y="390677"/>
            <a:ext cx="10026564"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39721" y="1455878"/>
            <a:ext cx="5925910"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ct val="100000"/>
              <a:buFontTx/>
              <a:buBlip>
                <a:blip r:embed="rId3"/>
              </a:buBlip>
              <a:defRPr>
                <a:solidFill>
                  <a:schemeClr val="tx1">
                    <a:lumMod val="65000"/>
                    <a:lumOff val="35000"/>
                  </a:schemeClr>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54" name="Google Shape;54;p9"/>
          <p:cNvSpPr txBox="1">
            <a:spLocks noGrp="1"/>
          </p:cNvSpPr>
          <p:nvPr>
            <p:ph type="body" idx="2"/>
          </p:nvPr>
        </p:nvSpPr>
        <p:spPr>
          <a:xfrm>
            <a:off x="10128448" y="3815539"/>
            <a:ext cx="2063552" cy="2582135"/>
          </a:xfrm>
          <a:prstGeom prst="rect">
            <a:avLst/>
          </a:prstGeom>
          <a:noFill/>
          <a:ln>
            <a:noFill/>
          </a:ln>
        </p:spPr>
        <p:txBody>
          <a:bodyPr spcFirstLastPara="1" wrap="square" lIns="0" tIns="45700" rIns="0" bIns="45700" anchor="ctr" anchorCtr="0">
            <a:noAutofit/>
          </a:bodyPr>
          <a:lstStyle>
            <a:lvl1pPr marL="608853" lvl="0" indent="-304427" algn="l">
              <a:lnSpc>
                <a:spcPct val="100000"/>
              </a:lnSpc>
              <a:spcBef>
                <a:spcPts val="0"/>
              </a:spcBef>
              <a:spcAft>
                <a:spcPts val="0"/>
              </a:spcAft>
              <a:buClr>
                <a:schemeClr val="lt1"/>
              </a:buClr>
              <a:buSzPts val="800"/>
              <a:buNone/>
              <a:defRPr sz="1800">
                <a:solidFill>
                  <a:schemeClr val="lt1"/>
                </a:solidFill>
                <a:latin typeface="+mj-lt"/>
              </a:defRPr>
            </a:lvl1pPr>
            <a:lvl2pPr marL="1217706" lvl="1" indent="-304427" algn="l">
              <a:lnSpc>
                <a:spcPct val="100000"/>
              </a:lnSpc>
              <a:spcBef>
                <a:spcPts val="0"/>
              </a:spcBef>
              <a:spcAft>
                <a:spcPts val="0"/>
              </a:spcAft>
              <a:buClr>
                <a:schemeClr val="lt1"/>
              </a:buClr>
              <a:buSzPts val="800"/>
              <a:buNone/>
              <a:defRPr sz="1065">
                <a:solidFill>
                  <a:schemeClr val="lt1"/>
                </a:solidFill>
              </a:defRPr>
            </a:lvl2pPr>
            <a:lvl3pPr marL="1826560" lvl="2" indent="-304427" algn="l">
              <a:lnSpc>
                <a:spcPct val="100000"/>
              </a:lnSpc>
              <a:spcBef>
                <a:spcPts val="0"/>
              </a:spcBef>
              <a:spcAft>
                <a:spcPts val="0"/>
              </a:spcAft>
              <a:buClr>
                <a:schemeClr val="lt1"/>
              </a:buClr>
              <a:buSzPts val="800"/>
              <a:buNone/>
              <a:defRPr sz="1065">
                <a:solidFill>
                  <a:schemeClr val="lt1"/>
                </a:solidFill>
              </a:defRPr>
            </a:lvl3pPr>
            <a:lvl4pPr marL="2435413" lvl="3" indent="-304427" algn="l">
              <a:lnSpc>
                <a:spcPct val="100000"/>
              </a:lnSpc>
              <a:spcBef>
                <a:spcPts val="0"/>
              </a:spcBef>
              <a:spcAft>
                <a:spcPts val="0"/>
              </a:spcAft>
              <a:buClr>
                <a:schemeClr val="lt1"/>
              </a:buClr>
              <a:buSzPts val="800"/>
              <a:buNone/>
              <a:defRPr sz="1065">
                <a:solidFill>
                  <a:schemeClr val="lt1"/>
                </a:solidFill>
              </a:defRPr>
            </a:lvl4pPr>
            <a:lvl5pPr marL="3044266" lvl="4" indent="-304427" algn="l">
              <a:lnSpc>
                <a:spcPct val="100000"/>
              </a:lnSpc>
              <a:spcBef>
                <a:spcPts val="0"/>
              </a:spcBef>
              <a:spcAft>
                <a:spcPts val="0"/>
              </a:spcAft>
              <a:buClr>
                <a:schemeClr val="lt1"/>
              </a:buClr>
              <a:buSzPts val="800"/>
              <a:buNone/>
              <a:defRPr sz="1065">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74795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093" y="1806230"/>
            <a:ext cx="3240388" cy="324554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Tree>
    <p:extLst>
      <p:ext uri="{BB962C8B-B14F-4D97-AF65-F5344CB8AC3E}">
        <p14:creationId xmlns:p14="http://schemas.microsoft.com/office/powerpoint/2010/main" val="3119220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a:xfrm>
            <a:off x="3241964" y="252090"/>
            <a:ext cx="8471697" cy="6516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MHO001_Logo_RGB.png">
            <a:extLst>
              <a:ext uri="{FF2B5EF4-FFF2-40B4-BE49-F238E27FC236}">
                <a16:creationId xmlns:a16="http://schemas.microsoft.com/office/drawing/2014/main" id="{B656E4CE-9A78-405B-84C3-32D022BC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174" y="294102"/>
            <a:ext cx="2641600" cy="567611"/>
          </a:xfrm>
          <a:prstGeom prst="rect">
            <a:avLst/>
          </a:prstGeom>
        </p:spPr>
      </p:pic>
      <p:cxnSp>
        <p:nvCxnSpPr>
          <p:cNvPr id="5" name="Straight Connector 4">
            <a:extLst>
              <a:ext uri="{FF2B5EF4-FFF2-40B4-BE49-F238E27FC236}">
                <a16:creationId xmlns:a16="http://schemas.microsoft.com/office/drawing/2014/main" id="{57093325-C4CD-40B1-B248-3B046714B691}"/>
              </a:ext>
            </a:extLst>
          </p:cNvPr>
          <p:cNvCxnSpPr>
            <a:cxnSpLocks/>
          </p:cNvCxnSpPr>
          <p:nvPr userDrawn="1"/>
        </p:nvCxnSpPr>
        <p:spPr>
          <a:xfrm>
            <a:off x="259174" y="108485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3713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35167"/>
            <a:ext cx="9458612" cy="1823509"/>
            <a:chOff x="179602" y="4268286"/>
            <a:chExt cx="9458612" cy="182350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rPr>
                <a:t>@SMHO_SMSO</a:t>
              </a:r>
            </a:p>
            <a:p>
              <a:pPr>
                <a:spcAft>
                  <a:spcPts val="600"/>
                </a:spcAft>
              </a:pPr>
              <a:r>
                <a:rPr lang="en-US">
                  <a:solidFill>
                    <a:srgbClr val="40008D"/>
                  </a:solidFill>
                </a:rPr>
                <a:t>@ThriveSMH</a:t>
              </a:r>
            </a:p>
            <a:p>
              <a:pPr>
                <a:spcAft>
                  <a:spcPts val="600"/>
                </a:spcAft>
              </a:pPr>
              <a:r>
                <a:rPr lang="en-US">
                  <a:solidFill>
                    <a:srgbClr val="40008D"/>
                  </a:solidFill>
                  <a:cs typeface="Arial"/>
                </a:rPr>
                <a:t>School Mental Health Ontario</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6564E3-E5A7-41BE-AFA1-87A69546DF71}"/>
                </a:ext>
              </a:extLst>
            </p:cNvPr>
            <p:cNvSpPr txBox="1"/>
            <p:nvPr/>
          </p:nvSpPr>
          <p:spPr>
            <a:xfrm>
              <a:off x="179602" y="5692821"/>
              <a:ext cx="9458612" cy="39897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Partner Youth Resource Hub: </a:t>
              </a: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spTree>
    <p:extLst>
      <p:ext uri="{BB962C8B-B14F-4D97-AF65-F5344CB8AC3E}">
        <p14:creationId xmlns:p14="http://schemas.microsoft.com/office/powerpoint/2010/main" val="30640355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F2D464-297A-A741-479F-596988CA797D}"/>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3" name="Rectangle 22">
            <a:extLst>
              <a:ext uri="{FF2B5EF4-FFF2-40B4-BE49-F238E27FC236}">
                <a16:creationId xmlns:a16="http://schemas.microsoft.com/office/drawing/2014/main" id="{49FD98E1-5811-A560-CB1C-95A6F3196DB4}"/>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userDrawn="1"/>
        </p:nvSpPr>
        <p:spPr>
          <a:xfrm>
            <a:off x="76199" y="5858848"/>
            <a:ext cx="12039601"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b="0" i="0">
              <a:latin typeface="Arial" panose="020B0604020202020204" pitchFamily="34" charset="0"/>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066" y="1624549"/>
            <a:ext cx="2776146" cy="2772724"/>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3713412" y="2584812"/>
            <a:ext cx="1828800" cy="1077218"/>
          </a:xfrm>
          <a:prstGeom prst="rect">
            <a:avLst/>
          </a:prstGeom>
          <a:noFill/>
        </p:spPr>
        <p:txBody>
          <a:bodyPr wrap="square" rtlCol="0">
            <a:spAutoFit/>
          </a:bodyPr>
          <a:lstStyle/>
          <a:p>
            <a:r>
              <a:rPr lang="en-US" sz="3200" b="1" i="0">
                <a:solidFill>
                  <a:schemeClr val="bg1"/>
                </a:solidFill>
                <a:latin typeface="Arial" panose="020B0604020202020204" pitchFamily="34" charset="0"/>
                <a:cs typeface="Arial" panose="020B060402020202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5847012" y="1624549"/>
            <a:ext cx="7203440" cy="1920526"/>
          </a:xfrm>
          <a:prstGeom prst="rect">
            <a:avLst/>
          </a:prstGeom>
          <a:noFill/>
        </p:spPr>
        <p:txBody>
          <a:bodyPr wrap="square" rtlCol="0">
            <a:spAutoFit/>
          </a:bodyPr>
          <a:lstStyle/>
          <a:p>
            <a:pPr>
              <a:lnSpc>
                <a:spcPct val="90000"/>
              </a:lnSpc>
            </a:pPr>
            <a:r>
              <a:rPr lang="en-US" sz="4400" b="1" i="0">
                <a:solidFill>
                  <a:srgbClr val="40008C"/>
                </a:solidFill>
                <a:latin typeface="Arial" panose="020B0604020202020204" pitchFamily="34" charset="0"/>
                <a:cs typeface="Arial" panose="020B0604020202020204" pitchFamily="34" charset="0"/>
              </a:rPr>
              <a:t>School</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Mental Health</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5847013" y="3554918"/>
            <a:ext cx="6344987" cy="1569660"/>
          </a:xfrm>
          <a:prstGeom prst="rect">
            <a:avLst/>
          </a:prstGeom>
          <a:noFill/>
        </p:spPr>
        <p:txBody>
          <a:bodyPr wrap="square" rtlCol="0">
            <a:spAutoFit/>
          </a:bodyPr>
          <a:lstStyle/>
          <a:p>
            <a:pPr>
              <a:lnSpc>
                <a:spcPct val="100000"/>
              </a:lnSpc>
            </a:pPr>
            <a:r>
              <a:rPr lang="en-US" sz="3200" b="1" i="0">
                <a:solidFill>
                  <a:srgbClr val="528316"/>
                </a:solidFill>
                <a:latin typeface="Arial" panose="020B0604020202020204" pitchFamily="34" charset="0"/>
                <a:cs typeface="Arial" panose="020B0604020202020204" pitchFamily="34" charset="0"/>
              </a:rPr>
              <a:t>We work together with Ontario school districts to support student mental health</a:t>
            </a:r>
          </a:p>
        </p:txBody>
      </p:sp>
      <p:sp>
        <p:nvSpPr>
          <p:cNvPr id="11" name="Rectangle 10">
            <a:extLst>
              <a:ext uri="{FF2B5EF4-FFF2-40B4-BE49-F238E27FC236}">
                <a16:creationId xmlns:a16="http://schemas.microsoft.com/office/drawing/2014/main" id="{48AE087A-F6B4-FF09-0398-9F26793E072D}"/>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grpSp>
        <p:nvGrpSpPr>
          <p:cNvPr id="14" name="Group 13"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03F4ABCF-638F-18FF-67DE-669522335582}"/>
              </a:ext>
            </a:extLst>
          </p:cNvPr>
          <p:cNvGrpSpPr/>
          <p:nvPr userDrawn="1"/>
        </p:nvGrpSpPr>
        <p:grpSpPr>
          <a:xfrm>
            <a:off x="209363" y="4445781"/>
            <a:ext cx="9982202" cy="1831739"/>
            <a:chOff x="179602" y="4268286"/>
            <a:chExt cx="9458612" cy="1831739"/>
          </a:xfrm>
        </p:grpSpPr>
        <p:sp>
          <p:nvSpPr>
            <p:cNvPr id="16" name="TextBox 15">
              <a:extLst>
                <a:ext uri="{FF2B5EF4-FFF2-40B4-BE49-F238E27FC236}">
                  <a16:creationId xmlns:a16="http://schemas.microsoft.com/office/drawing/2014/main" id="{E4C92AE4-A64B-A061-3C97-02138EF84F3A}"/>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latin typeface="Arial" panose="020B0604020202020204" pitchFamily="34" charset="0"/>
                  <a:cs typeface="Arial" panose="020B0604020202020204" pitchFamily="34" charset="0"/>
                </a:rPr>
                <a:t>@SMHO_SMSO</a:t>
              </a:r>
            </a:p>
            <a:p>
              <a:pPr>
                <a:spcAft>
                  <a:spcPts val="600"/>
                </a:spcAft>
              </a:pPr>
              <a:r>
                <a:rPr lang="en-US">
                  <a:solidFill>
                    <a:srgbClr val="40008D"/>
                  </a:solidFill>
                  <a:latin typeface="Arial" panose="020B0604020202020204" pitchFamily="34" charset="0"/>
                  <a:cs typeface="Arial" panose="020B0604020202020204" pitchFamily="34" charset="0"/>
                </a:rPr>
                <a:t>@ThriveSMH</a:t>
              </a:r>
            </a:p>
            <a:p>
              <a:pPr>
                <a:spcAft>
                  <a:spcPts val="600"/>
                </a:spcAft>
              </a:pPr>
              <a:r>
                <a:rPr lang="en-US">
                  <a:solidFill>
                    <a:srgbClr val="40008D"/>
                  </a:solidFill>
                  <a:latin typeface="Arial" panose="020B0604020202020204" pitchFamily="34" charset="0"/>
                  <a:cs typeface="Arial" panose="020B0604020202020204" pitchFamily="34" charset="0"/>
                </a:rPr>
                <a:t>School Mental Health Ontario</a:t>
              </a:r>
            </a:p>
          </p:txBody>
        </p:sp>
        <p:sp>
          <p:nvSpPr>
            <p:cNvPr id="17" name="TextBox 16">
              <a:extLst>
                <a:ext uri="{FF2B5EF4-FFF2-40B4-BE49-F238E27FC236}">
                  <a16:creationId xmlns:a16="http://schemas.microsoft.com/office/drawing/2014/main" id="{82D7D5B1-FA04-2AC3-F477-EAEBA646443A}"/>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Arial" panose="020B0604020202020204" pitchFamily="34" charset="0"/>
                  <a:ea typeface="+mn-ea"/>
                  <a:cs typeface="Arial" panose="020B0604020202020204" pitchFamily="34" charset="0"/>
                </a:rPr>
                <a:t>www.smho-smso.ca</a:t>
              </a:r>
            </a:p>
          </p:txBody>
        </p:sp>
        <p:pic>
          <p:nvPicPr>
            <p:cNvPr id="18" name="Picture 2" descr="Logo Twitter icon transparent PNG">
              <a:extLst>
                <a:ext uri="{FF2B5EF4-FFF2-40B4-BE49-F238E27FC236}">
                  <a16:creationId xmlns:a16="http://schemas.microsoft.com/office/drawing/2014/main" id="{B2094B68-D259-3508-64F1-4B635BD83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Why Instagram's new icon and interface suck">
              <a:extLst>
                <a:ext uri="{FF2B5EF4-FFF2-40B4-BE49-F238E27FC236}">
                  <a16:creationId xmlns:a16="http://schemas.microsoft.com/office/drawing/2014/main" id="{252869D2-0472-5EAE-758E-E1EFAA87B5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0EA0C8-4038-A65F-768B-4166479DF0B3}"/>
                </a:ext>
              </a:extLst>
            </p:cNvPr>
            <p:cNvSpPr txBox="1"/>
            <p:nvPr/>
          </p:nvSpPr>
          <p:spPr>
            <a:xfrm>
              <a:off x="179602" y="5692821"/>
              <a:ext cx="9458612" cy="40720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 Smho-smso.ca/students</a:t>
              </a:r>
            </a:p>
          </p:txBody>
        </p:sp>
        <p:pic>
          <p:nvPicPr>
            <p:cNvPr id="21" name="Picture 6">
              <a:extLst>
                <a:ext uri="{FF2B5EF4-FFF2-40B4-BE49-F238E27FC236}">
                  <a16:creationId xmlns:a16="http://schemas.microsoft.com/office/drawing/2014/main" id="{E8A125F3-0A7B-8D5E-88AC-85DD01305C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837D678-59D4-DC5D-1440-7F6C1845E8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02" y="68462"/>
            <a:ext cx="3745085" cy="805715"/>
          </a:xfrm>
          <a:prstGeom prst="rect">
            <a:avLst/>
          </a:prstGeom>
        </p:spPr>
      </p:pic>
    </p:spTree>
    <p:extLst>
      <p:ext uri="{BB962C8B-B14F-4D97-AF65-F5344CB8AC3E}">
        <p14:creationId xmlns:p14="http://schemas.microsoft.com/office/powerpoint/2010/main" val="19467802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MHO001_Logo_RGB.png">
            <a:extLst>
              <a:ext uri="{FF2B5EF4-FFF2-40B4-BE49-F238E27FC236}">
                <a16:creationId xmlns:a16="http://schemas.microsoft.com/office/drawing/2014/main" id="{9F7F4402-F27A-466C-BE69-8651BC38E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6" name="Straight Connector 5">
            <a:extLst>
              <a:ext uri="{FF2B5EF4-FFF2-40B4-BE49-F238E27FC236}">
                <a16:creationId xmlns:a16="http://schemas.microsoft.com/office/drawing/2014/main" id="{99AA6D8C-EAA8-4668-9D21-04C85F37E599}"/>
              </a:ext>
            </a:extLst>
          </p:cNvPr>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4691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7999"/>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TextBox 1">
            <a:extLst>
              <a:ext uri="{FF2B5EF4-FFF2-40B4-BE49-F238E27FC236}">
                <a16:creationId xmlns:a16="http://schemas.microsoft.com/office/drawing/2014/main" id="{6C5B867D-3AFD-3C43-BB99-CA3DEC8B7F29}"/>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OVERVIEW FOR STAFF</a:t>
            </a:r>
          </a:p>
        </p:txBody>
      </p:sp>
    </p:spTree>
    <p:extLst>
      <p:ext uri="{BB962C8B-B14F-4D97-AF65-F5344CB8AC3E}">
        <p14:creationId xmlns:p14="http://schemas.microsoft.com/office/powerpoint/2010/main" val="384378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rovincial">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42495" y="5628444"/>
            <a:ext cx="1549505" cy="1227187"/>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489174" y="1396770"/>
            <a:ext cx="11282616" cy="520904"/>
          </a:xfrm>
          <a:prstGeom prst="rect">
            <a:avLst/>
          </a:prstGeom>
        </p:spPr>
        <p:txBody>
          <a:bodyPr/>
          <a:lstStyle>
            <a:lvl1pPr>
              <a:defRPr sz="4000">
                <a:solidFill>
                  <a:srgbClr val="40008D"/>
                </a:solidFill>
                <a:latin typeface="Century Gothic" panose="020B0502020202020204" pitchFamily="34" charset="0"/>
                <a:cs typeface="Calibri" panose="020F050202020403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489174" y="2032986"/>
            <a:ext cx="11282616" cy="4067353"/>
          </a:xfrm>
          <a:prstGeom prst="rect">
            <a:avLst/>
          </a:prstGeom>
        </p:spPr>
        <p:txBody>
          <a:bodyPr/>
          <a:lstStyle>
            <a:lvl1pPr marL="152400" indent="0">
              <a:buClrTx/>
              <a:buSzPct val="75000"/>
              <a:buFont typeface="Arial" panose="020B0604020202020204" pitchFamily="34" charset="0"/>
              <a:buNone/>
              <a:defRPr sz="2400">
                <a:solidFill>
                  <a:schemeClr val="tx1"/>
                </a:solidFill>
                <a:latin typeface="+mj-lt"/>
                <a:cs typeface="Calibri" panose="020F0502020204030204" pitchFamily="34" charset="0"/>
              </a:defRPr>
            </a:lvl1pPr>
            <a:lvl2pPr marL="342900" indent="-342900">
              <a:buClrTx/>
              <a:buFont typeface="Arial" panose="020B0604020202020204" pitchFamily="34" charset="0"/>
              <a:buChar char="•"/>
              <a:defRPr sz="2400">
                <a:solidFill>
                  <a:schemeClr val="tx1"/>
                </a:solidFill>
                <a:latin typeface="+mj-lt"/>
                <a:cs typeface="Calibri" panose="020F0502020204030204" pitchFamily="34" charset="0"/>
              </a:defRPr>
            </a:lvl2pPr>
            <a:lvl3pPr marL="342900" indent="-342900">
              <a:buClrTx/>
              <a:buFont typeface="Arial" panose="020B0604020202020204" pitchFamily="34" charset="0"/>
              <a:buChar char="•"/>
              <a:defRPr sz="2400">
                <a:solidFill>
                  <a:schemeClr val="tx1"/>
                </a:solidFill>
                <a:latin typeface="+mj-lt"/>
                <a:cs typeface="Calibri" panose="020F0502020204030204" pitchFamily="34" charset="0"/>
              </a:defRPr>
            </a:lvl3pPr>
            <a:lvl4pPr marL="342900" indent="-342900">
              <a:buClrTx/>
              <a:buFont typeface="Arial" panose="020B0604020202020204" pitchFamily="34" charset="0"/>
              <a:buChar char="•"/>
              <a:defRPr sz="2400">
                <a:solidFill>
                  <a:schemeClr val="tx1"/>
                </a:solidFill>
                <a:latin typeface="+mj-lt"/>
                <a:cs typeface="Calibri" panose="020F0502020204030204" pitchFamily="34" charset="0"/>
              </a:defRPr>
            </a:lvl4pPr>
            <a:lvl5pPr marL="342900" indent="-342900">
              <a:buClrTx/>
              <a:buFont typeface="Arial" panose="020B0604020202020204" pitchFamily="34" charset="0"/>
              <a:buChar char="•"/>
              <a:defRPr sz="2400">
                <a:solidFill>
                  <a:schemeClr val="tx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a:p>
        </p:txBody>
      </p:sp>
      <p:pic>
        <p:nvPicPr>
          <p:cNvPr id="6" name="Google Shape;12;p1" descr="SMHO001_Logo_RGB.png">
            <a:extLst>
              <a:ext uri="{FF2B5EF4-FFF2-40B4-BE49-F238E27FC236}">
                <a16:creationId xmlns:a16="http://schemas.microsoft.com/office/drawing/2014/main" id="{061F6792-F9FF-4582-91E4-B30C63955757}"/>
              </a:ext>
            </a:extLst>
          </p:cNvPr>
          <p:cNvPicPr preferRelativeResize="0"/>
          <p:nvPr userDrawn="1"/>
        </p:nvPicPr>
        <p:blipFill rotWithShape="1">
          <a:blip r:embed="rId3">
            <a:alphaModFix/>
          </a:blip>
          <a:srcRect/>
          <a:stretch/>
        </p:blipFill>
        <p:spPr>
          <a:xfrm>
            <a:off x="406400" y="305116"/>
            <a:ext cx="3048000" cy="654935"/>
          </a:xfrm>
          <a:prstGeom prst="rect">
            <a:avLst/>
          </a:prstGeom>
          <a:noFill/>
          <a:ln>
            <a:noFill/>
          </a:ln>
        </p:spPr>
      </p:pic>
    </p:spTree>
    <p:extLst>
      <p:ext uri="{BB962C8B-B14F-4D97-AF65-F5344CB8AC3E}">
        <p14:creationId xmlns:p14="http://schemas.microsoft.com/office/powerpoint/2010/main" val="3073144261"/>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1062946960"/>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671" y="71963"/>
            <a:ext cx="1013138" cy="1011889"/>
          </a:xfrm>
          <a:prstGeom prst="rect">
            <a:avLst/>
          </a:prstGeom>
        </p:spPr>
      </p:pic>
    </p:spTree>
    <p:extLst>
      <p:ext uri="{BB962C8B-B14F-4D97-AF65-F5344CB8AC3E}">
        <p14:creationId xmlns:p14="http://schemas.microsoft.com/office/powerpoint/2010/main" val="324285649"/>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4" y="1760755"/>
            <a:ext cx="9547232" cy="520904"/>
          </a:xfrm>
        </p:spPr>
        <p:txBody>
          <a:bodyPr/>
          <a:lstStyle>
            <a:lvl1pPr>
              <a:defRPr sz="4395" b="0">
                <a:latin typeface="Century Gothic" panose="020B0502020202020204" pitchFamily="34" charset="0"/>
              </a:defRPr>
            </a:lvl1pPr>
          </a:lstStyle>
          <a:p>
            <a:r>
              <a:rPr lang="en-US"/>
              <a:t>Click to edit Master title style</a:t>
            </a:r>
            <a:endParaRPr lang="fr-CA"/>
          </a:p>
        </p:txBody>
      </p:sp>
      <p:sp>
        <p:nvSpPr>
          <p:cNvPr id="3" name="Date Placeholder 2"/>
          <p:cNvSpPr>
            <a:spLocks noGrp="1"/>
          </p:cNvSpPr>
          <p:nvPr>
            <p:ph type="dt" sz="half" idx="10"/>
          </p:nvPr>
        </p:nvSpPr>
        <p:spPr/>
        <p:txBody>
          <a:bodyPr/>
          <a:lstStyle/>
          <a:p>
            <a:pPr defTabSz="913280">
              <a:defRPr/>
            </a:pPr>
            <a:fld id="{AEB12031-C570-4297-B6BA-F50743E9A164}" type="datetimeFigureOut">
              <a:rPr lang="fr-CA" sz="1798" smtClean="0">
                <a:solidFill>
                  <a:srgbClr val="000000"/>
                </a:solidFill>
              </a:rPr>
              <a:pPr defTabSz="913280">
                <a:defRPr/>
              </a:pPr>
              <a:t>2025-11-25</a:t>
            </a:fld>
            <a:endParaRPr lang="fr-CA" sz="1798">
              <a:solidFill>
                <a:srgbClr val="000000"/>
              </a:solidFill>
            </a:endParaRPr>
          </a:p>
        </p:txBody>
      </p:sp>
      <p:sp>
        <p:nvSpPr>
          <p:cNvPr id="4" name="Footer Placeholder 3"/>
          <p:cNvSpPr>
            <a:spLocks noGrp="1"/>
          </p:cNvSpPr>
          <p:nvPr>
            <p:ph type="ftr" sz="quarter" idx="11"/>
          </p:nvPr>
        </p:nvSpPr>
        <p:spPr/>
        <p:txBody>
          <a:bodyPr/>
          <a:lstStyle/>
          <a:p>
            <a:pPr defTabSz="913280">
              <a:defRPr/>
            </a:pPr>
            <a:endParaRPr lang="fr-CA" sz="1798">
              <a:solidFill>
                <a:srgbClr val="000000"/>
              </a:solidFill>
            </a:endParaRPr>
          </a:p>
        </p:txBody>
      </p:sp>
      <p:sp>
        <p:nvSpPr>
          <p:cNvPr id="5" name="Slide Number Placeholder 4"/>
          <p:cNvSpPr>
            <a:spLocks noGrp="1"/>
          </p:cNvSpPr>
          <p:nvPr>
            <p:ph type="sldNum" sz="quarter" idx="12"/>
          </p:nvPr>
        </p:nvSpPr>
        <p:spPr/>
        <p:txBody>
          <a:bodyPr/>
          <a:lstStyle/>
          <a:p>
            <a:pPr defTabSz="913280">
              <a:defRPr/>
            </a:pPr>
            <a:fld id="{6A4227A6-FA18-47E4-BFCC-B76CC80C676A}" type="slidenum">
              <a:rPr lang="fr-CA" sz="1798" smtClean="0">
                <a:solidFill>
                  <a:srgbClr val="000000"/>
                </a:solidFill>
              </a:rPr>
              <a:pPr defTabSz="913280">
                <a:defRPr/>
              </a:pPr>
              <a:t>‹#›</a:t>
            </a:fld>
            <a:endParaRPr lang="fr-CA" sz="1798">
              <a:solidFill>
                <a:srgbClr val="000000"/>
              </a:solidFill>
            </a:endParaRPr>
          </a:p>
        </p:txBody>
      </p:sp>
    </p:spTree>
    <p:extLst>
      <p:ext uri="{BB962C8B-B14F-4D97-AF65-F5344CB8AC3E}">
        <p14:creationId xmlns:p14="http://schemas.microsoft.com/office/powerpoint/2010/main" val="326258576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F9CB330A-3259-A658-E8A9-6AFAB145589A}"/>
              </a:ext>
            </a:extLst>
          </p:cNvPr>
          <p:cNvSpPr txBox="1"/>
          <p:nvPr userDrawn="1"/>
        </p:nvSpPr>
        <p:spPr>
          <a:xfrm>
            <a:off x="117295" y="6493267"/>
            <a:ext cx="7557134" cy="246221"/>
          </a:xfrm>
          <a:prstGeom prst="rect">
            <a:avLst/>
          </a:prstGeom>
          <a:noFill/>
        </p:spPr>
        <p:txBody>
          <a:bodyPr wrap="square" rtlCol="0">
            <a:spAutoFit/>
          </a:bodyPr>
          <a:lstStyle/>
          <a:p>
            <a:r>
              <a:rPr lang="en-US" sz="1000" dirty="0">
                <a:solidFill>
                  <a:schemeClr val="bg1">
                    <a:lumMod val="65000"/>
                  </a:schemeClr>
                </a:solidFill>
              </a:rPr>
              <a:t>CHOIX SAINS : MODULES POUR LES ÉLÈVES DE 6e ANNÉE – ORIENTATION POUR LE PERSONNEL SCOLAIRE</a:t>
            </a:r>
          </a:p>
        </p:txBody>
      </p:sp>
    </p:spTree>
    <p:extLst>
      <p:ext uri="{BB962C8B-B14F-4D97-AF65-F5344CB8AC3E}">
        <p14:creationId xmlns:p14="http://schemas.microsoft.com/office/powerpoint/2010/main" val="34508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5"/>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2896123" y="252090"/>
            <a:ext cx="8817538" cy="651636"/>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1137246" y="2414253"/>
            <a:ext cx="7614073" cy="37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0"/>
          </a:p>
        </p:txBody>
      </p:sp>
      <p:pic>
        <p:nvPicPr>
          <p:cNvPr id="6" name="Picture 5">
            <a:extLst>
              <a:ext uri="{FF2B5EF4-FFF2-40B4-BE49-F238E27FC236}">
                <a16:creationId xmlns:a16="http://schemas.microsoft.com/office/drawing/2014/main" id="{B45BEE20-1017-4E78-9216-2CD040051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782" y="200915"/>
            <a:ext cx="2638341" cy="567611"/>
          </a:xfrm>
          <a:prstGeom prst="rect">
            <a:avLst/>
          </a:prstGeom>
        </p:spPr>
      </p:pic>
    </p:spTree>
    <p:extLst>
      <p:ext uri="{BB962C8B-B14F-4D97-AF65-F5344CB8AC3E}">
        <p14:creationId xmlns:p14="http://schemas.microsoft.com/office/powerpoint/2010/main" val="227731739"/>
      </p:ext>
    </p:extLst>
  </p:cSld>
  <p:clrMapOvr>
    <a:masterClrMapping/>
  </p:clrMapOvr>
  <p:hf sldNum="0" hdr="0" ftr="0" dt="0"/>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8"/>
        <p:cNvGrpSpPr/>
        <p:nvPr/>
      </p:nvGrpSpPr>
      <p:grpSpPr>
        <a:xfrm>
          <a:off x="0" y="0"/>
          <a:ext cx="0" cy="0"/>
          <a:chOff x="0" y="0"/>
          <a:chExt cx="0" cy="0"/>
        </a:xfrm>
      </p:grpSpPr>
      <p:pic>
        <p:nvPicPr>
          <p:cNvPr id="8" name="Picture 7">
            <a:extLst>
              <a:ext uri="{FF2B5EF4-FFF2-40B4-BE49-F238E27FC236}">
                <a16:creationId xmlns:a16="http://schemas.microsoft.com/office/drawing/2014/main" id="{0B04950F-E82D-4545-8721-70504212A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74" y="6250439"/>
            <a:ext cx="2638341" cy="567611"/>
          </a:xfrm>
          <a:prstGeom prst="rect">
            <a:avLst/>
          </a:prstGeom>
        </p:spPr>
      </p:pic>
    </p:spTree>
    <p:extLst>
      <p:ext uri="{BB962C8B-B14F-4D97-AF65-F5344CB8AC3E}">
        <p14:creationId xmlns:p14="http://schemas.microsoft.com/office/powerpoint/2010/main" val="1560365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813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B7C-9E16-9147-B2BE-59529A2A7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F412E-9D3F-BE4B-BEE8-F1764CC5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31BC6-09FC-344E-9361-5EF79F019B9F}"/>
              </a:ext>
            </a:extLst>
          </p:cNvPr>
          <p:cNvSpPr>
            <a:spLocks noGrp="1"/>
          </p:cNvSpPr>
          <p:nvPr>
            <p:ph type="dt" sz="half" idx="10"/>
          </p:nvPr>
        </p:nvSpPr>
        <p:spPr/>
        <p:txBody>
          <a:bodyPr/>
          <a:lstStyle/>
          <a:p>
            <a:fld id="{7A528A2C-76DA-4547-8826-6E90172A9E40}" type="datetimeFigureOut">
              <a:rPr lang="en-US" smtClean="0"/>
              <a:t>11/25/2025</a:t>
            </a:fld>
            <a:endParaRPr lang="en-US"/>
          </a:p>
        </p:txBody>
      </p:sp>
      <p:sp>
        <p:nvSpPr>
          <p:cNvPr id="5" name="Footer Placeholder 4">
            <a:extLst>
              <a:ext uri="{FF2B5EF4-FFF2-40B4-BE49-F238E27FC236}">
                <a16:creationId xmlns:a16="http://schemas.microsoft.com/office/drawing/2014/main" id="{16264A6B-E9F2-EC43-A701-25F7AE592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22A26-7B50-EF4A-8943-1D66A0B4B3E8}"/>
              </a:ext>
            </a:extLst>
          </p:cNvPr>
          <p:cNvSpPr>
            <a:spLocks noGrp="1"/>
          </p:cNvSpPr>
          <p:nvPr>
            <p:ph type="sldNum" sz="quarter" idx="12"/>
          </p:nvPr>
        </p:nvSpPr>
        <p:spPr/>
        <p:txBody>
          <a:bodyPr/>
          <a:lstStyle/>
          <a:p>
            <a:fld id="{6791D90D-69F8-2743-8A0E-B06F3EF1207E}" type="slidenum">
              <a:rPr lang="en-US" smtClean="0"/>
              <a:t>‹#›</a:t>
            </a:fld>
            <a:endParaRPr lang="en-US"/>
          </a:p>
        </p:txBody>
      </p:sp>
    </p:spTree>
    <p:extLst>
      <p:ext uri="{BB962C8B-B14F-4D97-AF65-F5344CB8AC3E}">
        <p14:creationId xmlns:p14="http://schemas.microsoft.com/office/powerpoint/2010/main" val="23971376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4D61301-01DA-4859-AB7B-E88215DD5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821"/>
            <a:ext cx="12180573" cy="1501191"/>
          </a:xfrm>
          <a:prstGeom prst="rect">
            <a:avLst/>
          </a:prstGeom>
        </p:spPr>
      </p:pic>
      <p:sp>
        <p:nvSpPr>
          <p:cNvPr id="2" name="Title 1"/>
          <p:cNvSpPr>
            <a:spLocks noGrp="1"/>
          </p:cNvSpPr>
          <p:nvPr>
            <p:ph type="ctrTitle"/>
          </p:nvPr>
        </p:nvSpPr>
        <p:spPr>
          <a:xfrm>
            <a:off x="848412" y="1770469"/>
            <a:ext cx="10633436" cy="1843668"/>
          </a:xfrm>
        </p:spPr>
        <p:txBody>
          <a:bodyPr wrap="square" anchor="t"/>
          <a:lstStyle>
            <a:lvl1pPr algn="ctr">
              <a:defRPr sz="4000">
                <a:solidFill>
                  <a:srgbClr val="40008C"/>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DA1F4FC-B1CA-5746-A850-C00FFBB57320}"/>
              </a:ext>
            </a:extLst>
          </p:cNvPr>
          <p:cNvSpPr>
            <a:spLocks noGrp="1"/>
          </p:cNvSpPr>
          <p:nvPr>
            <p:ph type="body" sz="quarter" idx="10"/>
          </p:nvPr>
        </p:nvSpPr>
        <p:spPr>
          <a:xfrm>
            <a:off x="848412" y="3893237"/>
            <a:ext cx="10567448" cy="914400"/>
          </a:xfrm>
        </p:spPr>
        <p:txBody>
          <a:bodyPr/>
          <a:lstStyle>
            <a:lvl1pPr marL="0" indent="0" algn="ctr">
              <a:buNone/>
              <a:defRPr sz="2400" b="1">
                <a:solidFill>
                  <a:schemeClr val="tx1">
                    <a:lumMod val="65000"/>
                    <a:lumOff val="35000"/>
                  </a:schemeClr>
                </a:solidFill>
              </a:defRPr>
            </a:lvl1pPr>
            <a:lvl2pPr marL="608854" indent="0">
              <a:buNone/>
              <a:defRPr/>
            </a:lvl2pPr>
          </a:lstStyle>
          <a:p>
            <a:pPr lvl="0"/>
            <a:r>
              <a:rPr lang="en-US"/>
              <a:t>Click to edit Master text styles</a:t>
            </a:r>
          </a:p>
        </p:txBody>
      </p:sp>
      <p:pic>
        <p:nvPicPr>
          <p:cNvPr id="7" name="Picture 6" descr="SMHO001_Logo_RGB.png">
            <a:extLst>
              <a:ext uri="{FF2B5EF4-FFF2-40B4-BE49-F238E27FC236}">
                <a16:creationId xmlns:a16="http://schemas.microsoft.com/office/drawing/2014/main" id="{D4E71564-2145-4183-B023-8F27F1B08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8" name="Straight Connector 7">
            <a:extLst>
              <a:ext uri="{FF2B5EF4-FFF2-40B4-BE49-F238E27FC236}">
                <a16:creationId xmlns:a16="http://schemas.microsoft.com/office/drawing/2014/main" id="{7D3CC562-A3FE-46D0-B562-3BF40E2E7D5B}"/>
              </a:ext>
            </a:extLst>
          </p:cNvPr>
          <p:cNvCxnSpPr/>
          <p:nvPr userDrawn="1"/>
        </p:nvCxnSpPr>
        <p:spPr>
          <a:xfrm>
            <a:off x="246674" y="6205494"/>
            <a:ext cx="11673652"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3157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4_Title and Content">
    <p:spTree>
      <p:nvGrpSpPr>
        <p:cNvPr id="1" name="Shape 49"/>
        <p:cNvGrpSpPr/>
        <p:nvPr/>
      </p:nvGrpSpPr>
      <p:grpSpPr>
        <a:xfrm>
          <a:off x="0" y="0"/>
          <a:ext cx="0" cy="0"/>
          <a:chOff x="0" y="0"/>
          <a:chExt cx="0" cy="0"/>
        </a:xfrm>
      </p:grpSpPr>
      <p:sp>
        <p:nvSpPr>
          <p:cNvPr id="51" name="Google Shape;51;p9"/>
          <p:cNvSpPr txBox="1">
            <a:spLocks noGrp="1"/>
          </p:cNvSpPr>
          <p:nvPr>
            <p:ph type="title"/>
          </p:nvPr>
        </p:nvSpPr>
        <p:spPr>
          <a:xfrm>
            <a:off x="3402676" y="359924"/>
            <a:ext cx="8165932"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D15668E4-EA47-49A7-B7CD-281AA299909A}"/>
              </a:ext>
            </a:extLst>
          </p:cNvPr>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Google Shape;52;p9"/>
          <p:cNvSpPr txBox="1">
            <a:spLocks noGrp="1"/>
          </p:cNvSpPr>
          <p:nvPr>
            <p:ph type="body" idx="1"/>
          </p:nvPr>
        </p:nvSpPr>
        <p:spPr>
          <a:xfrm>
            <a:off x="439720" y="1455878"/>
            <a:ext cx="11128887"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Tx/>
              <a:buSzPct val="100000"/>
              <a:buChar char="•"/>
              <a:defRPr>
                <a:solidFill>
                  <a:schemeClr val="tx1"/>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7" name="object 5">
            <a:extLst>
              <a:ext uri="{FF2B5EF4-FFF2-40B4-BE49-F238E27FC236}">
                <a16:creationId xmlns:a16="http://schemas.microsoft.com/office/drawing/2014/main" id="{8B360C07-9B6D-4E80-A2C3-6B2E29E77D27}"/>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b="0" i="0">
              <a:latin typeface="Arial" panose="020B0604020202020204" pitchFamily="34" charset="0"/>
            </a:endParaRPr>
          </a:p>
        </p:txBody>
      </p:sp>
      <p:pic>
        <p:nvPicPr>
          <p:cNvPr id="8" name="Picture 7" descr="SMHO001_Logo_RGB.png">
            <a:extLst>
              <a:ext uri="{FF2B5EF4-FFF2-40B4-BE49-F238E27FC236}">
                <a16:creationId xmlns:a16="http://schemas.microsoft.com/office/drawing/2014/main" id="{1C3542B9-29B9-4188-830E-2056DBF5B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416" y="299748"/>
            <a:ext cx="2938597" cy="631428"/>
          </a:xfrm>
          <a:prstGeom prst="rect">
            <a:avLst/>
          </a:prstGeom>
        </p:spPr>
      </p:pic>
    </p:spTree>
    <p:extLst>
      <p:ext uri="{BB962C8B-B14F-4D97-AF65-F5344CB8AC3E}">
        <p14:creationId xmlns:p14="http://schemas.microsoft.com/office/powerpoint/2010/main" val="39421187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Picture" preserve="1" userDrawn="1">
  <p:cSld name="Picture">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63329"/>
          <a:stretch/>
        </p:blipFill>
        <p:spPr>
          <a:xfrm>
            <a:off x="0" y="4342273"/>
            <a:ext cx="12192000" cy="2512513"/>
          </a:xfrm>
          <a:prstGeom prst="rect">
            <a:avLst/>
          </a:prstGeom>
          <a:noFill/>
          <a:ln>
            <a:noFill/>
          </a:ln>
        </p:spPr>
      </p:pic>
      <p:sp>
        <p:nvSpPr>
          <p:cNvPr id="57" name="Google Shape;57;p10"/>
          <p:cNvSpPr txBox="1">
            <a:spLocks noGrp="1"/>
          </p:cNvSpPr>
          <p:nvPr>
            <p:ph type="title"/>
          </p:nvPr>
        </p:nvSpPr>
        <p:spPr>
          <a:xfrm>
            <a:off x="511603" y="1312143"/>
            <a:ext cx="11153176"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0">
                <a:solidFill>
                  <a:srgbClr val="6D6E71"/>
                </a:solidFill>
                <a:latin typeface="Century Gothic" panose="020B050202020202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p:nvPr/>
        </p:nvSpPr>
        <p:spPr>
          <a:xfrm>
            <a:off x="0" y="1160830"/>
            <a:ext cx="12192000" cy="0"/>
          </a:xfrm>
          <a:custGeom>
            <a:avLst/>
            <a:gdLst/>
            <a:ahLst/>
            <a:cxnLst/>
            <a:rect l="l" t="t" r="r" b="b"/>
            <a:pathLst>
              <a:path w="9144000" h="120000" extrusionOk="0">
                <a:moveTo>
                  <a:pt x="0" y="0"/>
                </a:moveTo>
                <a:lnTo>
                  <a:pt x="9144000" y="0"/>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59;p10"/>
          <p:cNvSpPr>
            <a:spLocks noGrp="1"/>
          </p:cNvSpPr>
          <p:nvPr>
            <p:ph type="pic" idx="2"/>
          </p:nvPr>
        </p:nvSpPr>
        <p:spPr>
          <a:xfrm>
            <a:off x="511603"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6" name="Google Shape;59;p10">
            <a:extLst>
              <a:ext uri="{FF2B5EF4-FFF2-40B4-BE49-F238E27FC236}">
                <a16:creationId xmlns:a16="http://schemas.microsoft.com/office/drawing/2014/main" id="{F293067F-B502-4FA6-AFBB-8C9C53D32EAB}"/>
              </a:ext>
            </a:extLst>
          </p:cNvPr>
          <p:cNvSpPr>
            <a:spLocks noGrp="1"/>
          </p:cNvSpPr>
          <p:nvPr>
            <p:ph type="pic" idx="10"/>
          </p:nvPr>
        </p:nvSpPr>
        <p:spPr>
          <a:xfrm>
            <a:off x="3748270"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7" name="Google Shape;59;p10">
            <a:extLst>
              <a:ext uri="{FF2B5EF4-FFF2-40B4-BE49-F238E27FC236}">
                <a16:creationId xmlns:a16="http://schemas.microsoft.com/office/drawing/2014/main" id="{9E9BEC8B-CE03-4C24-A7C9-68A6E32E0A5D}"/>
              </a:ext>
            </a:extLst>
          </p:cNvPr>
          <p:cNvSpPr>
            <a:spLocks noGrp="1"/>
          </p:cNvSpPr>
          <p:nvPr>
            <p:ph type="pic" idx="11"/>
          </p:nvPr>
        </p:nvSpPr>
        <p:spPr>
          <a:xfrm>
            <a:off x="6984938"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9" name="TextBox 8">
            <a:extLst>
              <a:ext uri="{FF2B5EF4-FFF2-40B4-BE49-F238E27FC236}">
                <a16:creationId xmlns:a16="http://schemas.microsoft.com/office/drawing/2014/main" id="{B453E296-3AE5-47AE-A359-4CB363E38F7F}"/>
              </a:ext>
            </a:extLst>
          </p:cNvPr>
          <p:cNvSpPr txBox="1"/>
          <p:nvPr userDrawn="1"/>
        </p:nvSpPr>
        <p:spPr>
          <a:xfrm>
            <a:off x="3748270" y="6152760"/>
            <a:ext cx="2281474" cy="387178"/>
          </a:xfrm>
          <a:prstGeom prst="rect">
            <a:avLst/>
          </a:prstGeom>
          <a:noFill/>
        </p:spPr>
        <p:txBody>
          <a:bodyPr wrap="square" rtlCol="0">
            <a:spAutoFit/>
          </a:bodyPr>
          <a:lstStyle/>
          <a:p>
            <a:endParaRPr lang="en-CA"/>
          </a:p>
        </p:txBody>
      </p:sp>
      <p:sp>
        <p:nvSpPr>
          <p:cNvPr id="10" name="TextBox 9">
            <a:extLst>
              <a:ext uri="{FF2B5EF4-FFF2-40B4-BE49-F238E27FC236}">
                <a16:creationId xmlns:a16="http://schemas.microsoft.com/office/drawing/2014/main" id="{6D4ACE82-1432-471E-B89C-271496FC0E01}"/>
              </a:ext>
            </a:extLst>
          </p:cNvPr>
          <p:cNvSpPr txBox="1"/>
          <p:nvPr userDrawn="1"/>
        </p:nvSpPr>
        <p:spPr>
          <a:xfrm>
            <a:off x="6984938" y="6152760"/>
            <a:ext cx="2281474" cy="387178"/>
          </a:xfrm>
          <a:prstGeom prst="rect">
            <a:avLst/>
          </a:prstGeom>
          <a:noFill/>
        </p:spPr>
        <p:txBody>
          <a:bodyPr wrap="square" rtlCol="0">
            <a:spAutoFit/>
          </a:bodyPr>
          <a:lstStyle/>
          <a:p>
            <a:endParaRPr lang="en-CA"/>
          </a:p>
        </p:txBody>
      </p:sp>
    </p:spTree>
    <p:extLst>
      <p:ext uri="{BB962C8B-B14F-4D97-AF65-F5344CB8AC3E}">
        <p14:creationId xmlns:p14="http://schemas.microsoft.com/office/powerpoint/2010/main" val="24936607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632365"/>
            <a:ext cx="6873240" cy="491835"/>
          </a:xfrm>
        </p:spPr>
        <p:txBody>
          <a:bodyPr anchor="b"/>
          <a:lstStyle>
            <a:lvl1pPr algn="l">
              <a:defRPr sz="3192">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7861237" y="751244"/>
            <a:ext cx="3644963" cy="5467443"/>
          </a:xfrm>
        </p:spPr>
        <p:txBody>
          <a:bodyPr anchor="t"/>
          <a:lstStyle>
            <a:lvl1pPr marL="0" indent="0">
              <a:buNone/>
              <a:defRPr sz="3192"/>
            </a:lvl1pPr>
            <a:lvl2pPr marL="456081" indent="0">
              <a:buNone/>
              <a:defRPr sz="2794"/>
            </a:lvl2pPr>
            <a:lvl3pPr marL="912161" indent="0">
              <a:buNone/>
              <a:defRPr sz="2394"/>
            </a:lvl3pPr>
            <a:lvl4pPr marL="1368242" indent="0">
              <a:buNone/>
              <a:defRPr sz="1996"/>
            </a:lvl4pPr>
            <a:lvl5pPr marL="1824322" indent="0">
              <a:buNone/>
              <a:defRPr sz="1996"/>
            </a:lvl5pPr>
            <a:lvl6pPr marL="2280403" indent="0">
              <a:buNone/>
              <a:defRPr sz="1996"/>
            </a:lvl6pPr>
            <a:lvl7pPr marL="2736484" indent="0">
              <a:buNone/>
              <a:defRPr sz="1996"/>
            </a:lvl7pPr>
            <a:lvl8pPr marL="3192564" indent="0">
              <a:buNone/>
              <a:defRPr sz="1996"/>
            </a:lvl8pPr>
            <a:lvl9pPr marL="3648644" indent="0">
              <a:buNone/>
              <a:defRPr sz="1996"/>
            </a:lvl9pPr>
          </a:lstStyle>
          <a:p>
            <a:r>
              <a:rPr lang="en-US"/>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597">
                <a:latin typeface="+mj-lt"/>
              </a:defRPr>
            </a:lvl1pPr>
            <a:lvl2pPr marL="456081" indent="0">
              <a:buNone/>
              <a:defRPr sz="1397"/>
            </a:lvl2pPr>
            <a:lvl3pPr marL="912161" indent="0">
              <a:buNone/>
              <a:defRPr sz="1197"/>
            </a:lvl3pPr>
            <a:lvl4pPr marL="1368242" indent="0">
              <a:buNone/>
              <a:defRPr sz="997"/>
            </a:lvl4pPr>
            <a:lvl5pPr marL="1824322" indent="0">
              <a:buNone/>
              <a:defRPr sz="997"/>
            </a:lvl5pPr>
            <a:lvl6pPr marL="2280403" indent="0">
              <a:buNone/>
              <a:defRPr sz="997"/>
            </a:lvl6pPr>
            <a:lvl7pPr marL="2736484" indent="0">
              <a:buNone/>
              <a:defRPr sz="997"/>
            </a:lvl7pPr>
            <a:lvl8pPr marL="3192564" indent="0">
              <a:buNone/>
              <a:defRPr sz="997"/>
            </a:lvl8pPr>
            <a:lvl9pPr marL="3648644" indent="0">
              <a:buNone/>
              <a:defRPr sz="99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47219607"/>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4EA1EC4-E9C8-3C40-A343-8DBA74C15200}"/>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4"/>
          </a:p>
        </p:txBody>
      </p:sp>
    </p:spTree>
    <p:extLst>
      <p:ext uri="{BB962C8B-B14F-4D97-AF65-F5344CB8AC3E}">
        <p14:creationId xmlns:p14="http://schemas.microsoft.com/office/powerpoint/2010/main" val="242984267"/>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CF860-40B4-44BD-867D-1CAAFAA42B59}"/>
              </a:ext>
            </a:extLst>
          </p:cNvPr>
          <p:cNvSpPr/>
          <p:nvPr userDrawn="1"/>
        </p:nvSpPr>
        <p:spPr>
          <a:xfrm>
            <a:off x="-2" y="6118182"/>
            <a:ext cx="12192001" cy="14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397"/>
          </a:p>
        </p:txBody>
      </p:sp>
      <p:sp>
        <p:nvSpPr>
          <p:cNvPr id="6" name="Rectangle 5">
            <a:extLst>
              <a:ext uri="{FF2B5EF4-FFF2-40B4-BE49-F238E27FC236}">
                <a16:creationId xmlns:a16="http://schemas.microsoft.com/office/drawing/2014/main" id="{0A4419EF-3BC5-214A-A255-AADD8A8322E5}"/>
              </a:ext>
            </a:extLst>
          </p:cNvPr>
          <p:cNvSpPr/>
          <p:nvPr userDrawn="1"/>
        </p:nvSpPr>
        <p:spPr>
          <a:xfrm>
            <a:off x="-1" y="0"/>
            <a:ext cx="12192001" cy="6206871"/>
          </a:xfrm>
          <a:prstGeom prst="rect">
            <a:avLst/>
          </a:prstGeom>
          <a:gradFill flip="none" rotWithShape="1">
            <a:gsLst>
              <a:gs pos="0">
                <a:srgbClr val="78BD21">
                  <a:shade val="30000"/>
                  <a:satMod val="115000"/>
                </a:srgbClr>
              </a:gs>
              <a:gs pos="50000">
                <a:srgbClr val="78BD21">
                  <a:shade val="67500"/>
                  <a:satMod val="115000"/>
                </a:srgbClr>
              </a:gs>
              <a:gs pos="100000">
                <a:srgbClr val="78BD21">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4" name="Slide Number Placeholder 3"/>
          <p:cNvSpPr>
            <a:spLocks noGrp="1"/>
          </p:cNvSpPr>
          <p:nvPr>
            <p:ph type="sldNum" sz="quarter" idx="11"/>
          </p:nvPr>
        </p:nvSpPr>
        <p:spPr/>
        <p:txBody>
          <a:bodyPr/>
          <a:lstStyle>
            <a:lvl1pPr>
              <a:defRPr baseline="0">
                <a:solidFill>
                  <a:schemeClr val="bg1">
                    <a:lumMod val="50000"/>
                  </a:schemeClr>
                </a:solidFill>
              </a:defRPr>
            </a:lvl1pPr>
          </a:lstStyle>
          <a:p>
            <a:fld id="{96AE72E2-A680-2948-A34A-F3CECEBBF204}" type="slidenum">
              <a:rPr lang="en-US" smtClean="0"/>
              <a:pPr/>
              <a:t>‹#›</a:t>
            </a:fld>
            <a:endParaRPr lang="en-US"/>
          </a:p>
        </p:txBody>
      </p:sp>
      <p:sp>
        <p:nvSpPr>
          <p:cNvPr id="5" name="TextBox 4"/>
          <p:cNvSpPr txBox="1"/>
          <p:nvPr userDrawn="1"/>
        </p:nvSpPr>
        <p:spPr>
          <a:xfrm>
            <a:off x="705541" y="1106300"/>
            <a:ext cx="10886723" cy="461217"/>
          </a:xfrm>
          <a:prstGeom prst="rect">
            <a:avLst/>
          </a:prstGeom>
          <a:noFill/>
        </p:spPr>
        <p:txBody>
          <a:bodyPr wrap="square" rtlCol="0">
            <a:spAutoFit/>
          </a:bodyPr>
          <a:lstStyle/>
          <a:p>
            <a:endParaRPr lang="en-US" sz="2397"/>
          </a:p>
        </p:txBody>
      </p:sp>
      <p:pic>
        <p:nvPicPr>
          <p:cNvPr id="9" name="Picture 8">
            <a:extLst>
              <a:ext uri="{FF2B5EF4-FFF2-40B4-BE49-F238E27FC236}">
                <a16:creationId xmlns:a16="http://schemas.microsoft.com/office/drawing/2014/main" id="{B084956C-C2BB-F84C-91E6-E7F6F617DB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46" y="560012"/>
            <a:ext cx="3774956" cy="3770301"/>
          </a:xfrm>
          <a:prstGeom prst="rect">
            <a:avLst/>
          </a:prstGeom>
        </p:spPr>
      </p:pic>
    </p:spTree>
    <p:extLst>
      <p:ext uri="{BB962C8B-B14F-4D97-AF65-F5344CB8AC3E}">
        <p14:creationId xmlns:p14="http://schemas.microsoft.com/office/powerpoint/2010/main" val="2097777284"/>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a:xfrm>
            <a:off x="3241964" y="252090"/>
            <a:ext cx="8471697" cy="6516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MHO001_Logo_RGB.png">
            <a:extLst>
              <a:ext uri="{FF2B5EF4-FFF2-40B4-BE49-F238E27FC236}">
                <a16:creationId xmlns:a16="http://schemas.microsoft.com/office/drawing/2014/main" id="{B656E4CE-9A78-405B-84C3-32D022BC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174" y="294102"/>
            <a:ext cx="2641600" cy="567611"/>
          </a:xfrm>
          <a:prstGeom prst="rect">
            <a:avLst/>
          </a:prstGeom>
        </p:spPr>
      </p:pic>
      <p:cxnSp>
        <p:nvCxnSpPr>
          <p:cNvPr id="5" name="Straight Connector 4">
            <a:extLst>
              <a:ext uri="{FF2B5EF4-FFF2-40B4-BE49-F238E27FC236}">
                <a16:creationId xmlns:a16="http://schemas.microsoft.com/office/drawing/2014/main" id="{57093325-C4CD-40B1-B248-3B046714B691}"/>
              </a:ext>
            </a:extLst>
          </p:cNvPr>
          <p:cNvCxnSpPr>
            <a:cxnSpLocks/>
          </p:cNvCxnSpPr>
          <p:nvPr userDrawn="1"/>
        </p:nvCxnSpPr>
        <p:spPr>
          <a:xfrm>
            <a:off x="259174" y="108485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7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8853" lvl="0" indent="-456640">
              <a:spcBef>
                <a:spcPts val="0"/>
              </a:spcBef>
              <a:spcAft>
                <a:spcPts val="0"/>
              </a:spcAft>
              <a:buSzPts val="1800"/>
              <a:buChar char="●"/>
              <a:defRPr/>
            </a:lvl1pPr>
            <a:lvl2pPr marL="1217706" lvl="1" indent="-422815">
              <a:spcBef>
                <a:spcPts val="0"/>
              </a:spcBef>
              <a:spcAft>
                <a:spcPts val="0"/>
              </a:spcAft>
              <a:buSzPts val="1400"/>
              <a:buChar char="○"/>
              <a:defRPr/>
            </a:lvl2pPr>
            <a:lvl3pPr marL="1826560" lvl="2" indent="-422815">
              <a:spcBef>
                <a:spcPts val="0"/>
              </a:spcBef>
              <a:spcAft>
                <a:spcPts val="0"/>
              </a:spcAft>
              <a:buSzPts val="1400"/>
              <a:buChar char="■"/>
              <a:defRPr/>
            </a:lvl3pPr>
            <a:lvl4pPr marL="2435413" lvl="3" indent="-422815">
              <a:spcBef>
                <a:spcPts val="0"/>
              </a:spcBef>
              <a:spcAft>
                <a:spcPts val="0"/>
              </a:spcAft>
              <a:buSzPts val="1400"/>
              <a:buChar char="●"/>
              <a:defRPr/>
            </a:lvl4pPr>
            <a:lvl5pPr marL="3044266" lvl="4" indent="-422815">
              <a:spcBef>
                <a:spcPts val="0"/>
              </a:spcBef>
              <a:spcAft>
                <a:spcPts val="0"/>
              </a:spcAft>
              <a:buSzPts val="1400"/>
              <a:buChar char="○"/>
              <a:defRPr/>
            </a:lvl5pPr>
            <a:lvl6pPr marL="3653119" lvl="5" indent="-422815">
              <a:spcBef>
                <a:spcPts val="0"/>
              </a:spcBef>
              <a:spcAft>
                <a:spcPts val="0"/>
              </a:spcAft>
              <a:buSzPts val="1400"/>
              <a:buChar char="■"/>
              <a:defRPr/>
            </a:lvl6pPr>
            <a:lvl7pPr marL="4261973" lvl="6" indent="-422815">
              <a:spcBef>
                <a:spcPts val="0"/>
              </a:spcBef>
              <a:spcAft>
                <a:spcPts val="0"/>
              </a:spcAft>
              <a:buSzPts val="1400"/>
              <a:buChar char="●"/>
              <a:defRPr/>
            </a:lvl7pPr>
            <a:lvl8pPr marL="4870826" lvl="7" indent="-422815">
              <a:spcBef>
                <a:spcPts val="0"/>
              </a:spcBef>
              <a:spcAft>
                <a:spcPts val="0"/>
              </a:spcAft>
              <a:buSzPts val="1400"/>
              <a:buChar char="○"/>
              <a:defRPr/>
            </a:lvl8pPr>
            <a:lvl9pPr marL="5479679" lvl="8" indent="-42281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2561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409" y="1386376"/>
            <a:ext cx="2567851" cy="2571933"/>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
        <p:nvSpPr>
          <p:cNvPr id="9" name="Slide Number Placeholder 8">
            <a:extLst>
              <a:ext uri="{FF2B5EF4-FFF2-40B4-BE49-F238E27FC236}">
                <a16:creationId xmlns:a16="http://schemas.microsoft.com/office/drawing/2014/main" id="{5E0FFF8E-7FF7-EBD6-A963-75C4A2043A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15363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English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93D408-CD2E-AC47-7D2D-11A833FD755E}"/>
              </a:ext>
            </a:extLst>
          </p:cNvPr>
          <p:cNvSpPr/>
          <p:nvPr userDrawn="1"/>
        </p:nvSpPr>
        <p:spPr>
          <a:xfrm>
            <a:off x="0" y="767498"/>
            <a:ext cx="12192000" cy="611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7984" y="6401789"/>
            <a:ext cx="1584599" cy="34091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893ED4FA-924B-08AA-1C77-7547BEAF9B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6690" y="115301"/>
            <a:ext cx="3535893" cy="453110"/>
          </a:xfrm>
          <a:prstGeom prst="rect">
            <a:avLst/>
          </a:prstGeom>
        </p:spPr>
      </p:pic>
      <p:sp>
        <p:nvSpPr>
          <p:cNvPr id="9" name="Slide Number Placeholder 8">
            <a:extLst>
              <a:ext uri="{FF2B5EF4-FFF2-40B4-BE49-F238E27FC236}">
                <a16:creationId xmlns:a16="http://schemas.microsoft.com/office/drawing/2014/main" id="{CEBDCC1F-EC37-5AD9-857F-758526F8045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592248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rench-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53647-B847-D529-DC8B-FF038C5D7A77}"/>
              </a:ext>
            </a:extLst>
          </p:cNvPr>
          <p:cNvSpPr/>
          <p:nvPr userDrawn="1"/>
        </p:nvSpPr>
        <p:spPr>
          <a:xfrm>
            <a:off x="0" y="742950"/>
            <a:ext cx="12192000" cy="611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74295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1EA26850-039A-CFBC-F7EE-536BA615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978" y="140901"/>
            <a:ext cx="4246605" cy="461148"/>
          </a:xfrm>
          <a:prstGeom prst="rect">
            <a:avLst/>
          </a:prstGeom>
        </p:spPr>
      </p:pic>
      <p:pic>
        <p:nvPicPr>
          <p:cNvPr id="6" name="Picture 5">
            <a:extLst>
              <a:ext uri="{FF2B5EF4-FFF2-40B4-BE49-F238E27FC236}">
                <a16:creationId xmlns:a16="http://schemas.microsoft.com/office/drawing/2014/main" id="{19AB05A2-66AC-9F88-2AB1-ED7C5304F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984" y="6401789"/>
            <a:ext cx="1584599" cy="340910"/>
          </a:xfrm>
          <a:prstGeom prst="rect">
            <a:avLst/>
          </a:prstGeom>
        </p:spPr>
      </p:pic>
      <p:sp>
        <p:nvSpPr>
          <p:cNvPr id="8" name="Slide Number Placeholder 7">
            <a:extLst>
              <a:ext uri="{FF2B5EF4-FFF2-40B4-BE49-F238E27FC236}">
                <a16:creationId xmlns:a16="http://schemas.microsoft.com/office/drawing/2014/main" id="{58AB810E-8676-8BDC-6809-9D769E13B78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626282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 name="Rectangle 1">
            <a:extLst>
              <a:ext uri="{FF2B5EF4-FFF2-40B4-BE49-F238E27FC236}">
                <a16:creationId xmlns:a16="http://schemas.microsoft.com/office/drawing/2014/main" id="{007A18D4-FAA0-B56E-11E2-C86A69ACADFA}"/>
              </a:ext>
            </a:extLst>
          </p:cNvPr>
          <p:cNvSpPr/>
          <p:nvPr userDrawn="1"/>
        </p:nvSpPr>
        <p:spPr>
          <a:xfrm>
            <a:off x="285782" y="303973"/>
            <a:ext cx="11620436" cy="625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white and blue star with green border&#10;&#10;Description automatically generated">
            <a:extLst>
              <a:ext uri="{FF2B5EF4-FFF2-40B4-BE49-F238E27FC236}">
                <a16:creationId xmlns:a16="http://schemas.microsoft.com/office/drawing/2014/main" id="{A5383F0F-B97C-8917-4AFB-A273004E7D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01740" y="5527379"/>
            <a:ext cx="1209178" cy="1013396"/>
          </a:xfrm>
          <a:prstGeom prst="rect">
            <a:avLst/>
          </a:prstGeom>
        </p:spPr>
      </p:pic>
      <p:sp>
        <p:nvSpPr>
          <p:cNvPr id="11" name="Title 1">
            <a:extLst>
              <a:ext uri="{FF2B5EF4-FFF2-40B4-BE49-F238E27FC236}">
                <a16:creationId xmlns:a16="http://schemas.microsoft.com/office/drawing/2014/main" id="{122AB2AC-C1DC-8BF3-A767-208B80612A35}"/>
              </a:ext>
            </a:extLst>
          </p:cNvPr>
          <p:cNvSpPr>
            <a:spLocks noGrp="1"/>
          </p:cNvSpPr>
          <p:nvPr>
            <p:ph type="title"/>
          </p:nvPr>
        </p:nvSpPr>
        <p:spPr>
          <a:xfrm>
            <a:off x="285782" y="303974"/>
            <a:ext cx="11620436" cy="1259784"/>
          </a:xfrm>
        </p:spPr>
        <p:txBody>
          <a:bodyPr anchor="ctr" anchorCtr="0">
            <a:noAutofit/>
          </a:bodyPr>
          <a:lstStyle>
            <a:lvl1pPr>
              <a:defRPr lang="en-CA" sz="4400" b="1" dirty="0">
                <a:solidFill>
                  <a:srgbClr val="61BA48"/>
                </a:solidFill>
                <a:latin typeface="Poppins SemiBold" panose="00000700000000000000" pitchFamily="2" charset="0"/>
                <a:cs typeface="Poppins SemiBold" panose="00000700000000000000" pitchFamily="2" charset="0"/>
              </a:defRPr>
            </a:lvl1pPr>
          </a:lstStyle>
          <a:p>
            <a:pPr marL="0" lvl="0" algn="ctr">
              <a:lnSpc>
                <a:spcPct val="110000"/>
              </a:lnSpc>
            </a:pPr>
            <a:r>
              <a:rPr lang="en-US"/>
              <a:t>Click to edit Master title style</a:t>
            </a:r>
            <a:endParaRPr lang="en-CA"/>
          </a:p>
        </p:txBody>
      </p:sp>
    </p:spTree>
    <p:extLst>
      <p:ext uri="{BB962C8B-B14F-4D97-AF65-F5344CB8AC3E}">
        <p14:creationId xmlns:p14="http://schemas.microsoft.com/office/powerpoint/2010/main" val="127811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92483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ctivity Slid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75181-89EE-A1E2-93E9-B9D5F7B89D6D}"/>
              </a:ext>
            </a:extLst>
          </p:cNvPr>
          <p:cNvSpPr>
            <a:spLocks noGrp="1"/>
          </p:cNvSpPr>
          <p:nvPr>
            <p:ph type="title"/>
          </p:nvPr>
        </p:nvSpPr>
        <p:spPr>
          <a:xfrm>
            <a:off x="838200" y="2103437"/>
            <a:ext cx="10515600" cy="1325563"/>
          </a:xfrm>
        </p:spPr>
        <p:txBody>
          <a:bodyPr vert="horz" lIns="91440" tIns="45720" rIns="91440" bIns="45720" rtlCol="0" anchor="ctr">
            <a:normAutofit/>
          </a:bodyPr>
          <a:lstStyle>
            <a:lvl1pPr>
              <a:defRPr lang="en-CA">
                <a:solidFill>
                  <a:schemeClr val="bg1"/>
                </a:solidFill>
                <a:latin typeface="+mj-lt"/>
              </a:defRPr>
            </a:lvl1pPr>
          </a:lstStyle>
          <a:p>
            <a:pPr lvl="0"/>
            <a:r>
              <a:rPr lang="en-US"/>
              <a:t>Click to edit Master title style</a:t>
            </a:r>
            <a:endParaRPr lang="en-CA"/>
          </a:p>
        </p:txBody>
      </p:sp>
      <p:pic>
        <p:nvPicPr>
          <p:cNvPr id="2" name="Picture 1">
            <a:extLst>
              <a:ext uri="{FF2B5EF4-FFF2-40B4-BE49-F238E27FC236}">
                <a16:creationId xmlns:a16="http://schemas.microsoft.com/office/drawing/2014/main" id="{FC87CC46-953B-DE63-B01A-0C92055866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906"/>
          <a:stretch/>
        </p:blipFill>
        <p:spPr>
          <a:xfrm>
            <a:off x="9721322" y="4846346"/>
            <a:ext cx="2328830" cy="2004980"/>
          </a:xfrm>
          <a:prstGeom prst="rect">
            <a:avLst/>
          </a:prstGeom>
        </p:spPr>
      </p:pic>
      <p:sp>
        <p:nvSpPr>
          <p:cNvPr id="5" name="Slide Number Placeholder 4">
            <a:extLst>
              <a:ext uri="{FF2B5EF4-FFF2-40B4-BE49-F238E27FC236}">
                <a16:creationId xmlns:a16="http://schemas.microsoft.com/office/drawing/2014/main" id="{B201D651-2860-B47D-1F92-80EA601324A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051547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ENG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7D5441-C4C4-0749-2F1D-70A4D08D2599}"/>
              </a:ext>
            </a:extLst>
          </p:cNvPr>
          <p:cNvPicPr>
            <a:picLocks noChangeAspect="1"/>
          </p:cNvPicPr>
          <p:nvPr userDrawn="1"/>
        </p:nvPicPr>
        <p:blipFill>
          <a:blip r:embed="rId2"/>
          <a:stretch>
            <a:fillRect/>
          </a:stretch>
        </p:blipFill>
        <p:spPr>
          <a:xfrm>
            <a:off x="4114139" y="6157031"/>
            <a:ext cx="3874387" cy="623037"/>
          </a:xfrm>
          <a:prstGeom prst="rect">
            <a:avLst/>
          </a:prstGeom>
        </p:spPr>
      </p:pic>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9" name="TextBox 8">
            <a:extLst>
              <a:ext uri="{FF2B5EF4-FFF2-40B4-BE49-F238E27FC236}">
                <a16:creationId xmlns:a16="http://schemas.microsoft.com/office/drawing/2014/main" id="{FF66938D-EF9C-2DA0-D9F8-C05BED6D1795}"/>
              </a:ext>
            </a:extLst>
          </p:cNvPr>
          <p:cNvSpPr txBox="1"/>
          <p:nvPr userDrawn="1"/>
        </p:nvSpPr>
        <p:spPr>
          <a:xfrm>
            <a:off x="8853451" y="4897341"/>
            <a:ext cx="3190388" cy="493752"/>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0008C"/>
                </a:solidFill>
                <a:effectLst/>
                <a:uLnTx/>
                <a:uFillTx/>
                <a:latin typeface="Poppins SemiBold" panose="00000700000000000000" pitchFamily="2" charset="0"/>
                <a:ea typeface="+mn-ea"/>
                <a:cs typeface="Poppins SemiBold" panose="00000700000000000000" pitchFamily="2" charset="0"/>
              </a:rPr>
              <a:t>smho-smso.ca</a:t>
            </a:r>
            <a:endParaRPr kumimoji="0" lang="en-US" sz="2000" b="0" i="0" u="none" strike="noStrike" kern="1200" cap="none" spc="0" normalizeH="0" baseline="0" noProof="0" dirty="0">
              <a:ln>
                <a:noFill/>
              </a:ln>
              <a:solidFill>
                <a:srgbClr val="40008C"/>
              </a:solidFill>
              <a:effectLst/>
              <a:uLnTx/>
              <a:uFillTx/>
              <a:latin typeface="Poppins SemiBold" panose="00000700000000000000" pitchFamily="2" charset="0"/>
              <a:ea typeface="+mn-ea"/>
              <a:cs typeface="Poppins SemiBold" panose="00000700000000000000" pitchFamily="2" charset="0"/>
            </a:endParaRP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1" name="Picture 4">
            <a:extLst>
              <a:ext uri="{FF2B5EF4-FFF2-40B4-BE49-F238E27FC236}">
                <a16:creationId xmlns:a16="http://schemas.microsoft.com/office/drawing/2014/main" id="{96E40C0C-0AA9-1EA0-EABF-7012491F9A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6214FF-3CF6-DCE8-2128-DC9715ADFC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3909" y="4423027"/>
            <a:ext cx="324883" cy="324883"/>
          </a:xfrm>
          <a:prstGeom prst="rect">
            <a:avLst/>
          </a:prstGeom>
        </p:spPr>
      </p:pic>
      <p:sp>
        <p:nvSpPr>
          <p:cNvPr id="15" name="TextBox 14">
            <a:extLst>
              <a:ext uri="{FF2B5EF4-FFF2-40B4-BE49-F238E27FC236}">
                <a16:creationId xmlns:a16="http://schemas.microsoft.com/office/drawing/2014/main" id="{AFE3D9EA-B3AA-64CF-853E-20DE8DCD0794}"/>
              </a:ext>
            </a:extLst>
          </p:cNvPr>
          <p:cNvSpPr txBox="1"/>
          <p:nvPr userDrawn="1"/>
        </p:nvSpPr>
        <p:spPr>
          <a:xfrm>
            <a:off x="534871" y="44000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17" name="TextBox 16">
            <a:extLst>
              <a:ext uri="{FF2B5EF4-FFF2-40B4-BE49-F238E27FC236}">
                <a16:creationId xmlns:a16="http://schemas.microsoft.com/office/drawing/2014/main" id="{749C6B8F-F643-9926-4502-06AABA193376}"/>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pic>
        <p:nvPicPr>
          <p:cNvPr id="18" name="Picture 17">
            <a:extLst>
              <a:ext uri="{FF2B5EF4-FFF2-40B4-BE49-F238E27FC236}">
                <a16:creationId xmlns:a16="http://schemas.microsoft.com/office/drawing/2014/main" id="{D0295A10-1AF8-06E4-0961-062116A173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15978" y="4816497"/>
            <a:ext cx="320746" cy="324883"/>
          </a:xfrm>
          <a:prstGeom prst="roundRect">
            <a:avLst/>
          </a:prstGeom>
        </p:spPr>
      </p:pic>
      <p:sp>
        <p:nvSpPr>
          <p:cNvPr id="19" name="TextBox 18">
            <a:extLst>
              <a:ext uri="{FF2B5EF4-FFF2-40B4-BE49-F238E27FC236}">
                <a16:creationId xmlns:a16="http://schemas.microsoft.com/office/drawing/2014/main" id="{586A7FCE-7032-F34C-7997-242F9B82BA42}"/>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28992490-1B84-CA5A-42D0-C2E1983D0818}"/>
              </a:ext>
            </a:extLst>
          </p:cNvPr>
          <p:cNvSpPr txBox="1"/>
          <p:nvPr userDrawn="1"/>
        </p:nvSpPr>
        <p:spPr>
          <a:xfrm>
            <a:off x="2267975" y="1387123"/>
            <a:ext cx="8868663" cy="1045607"/>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We work together with Ontario school districts to support student mental health</a:t>
            </a:r>
          </a:p>
        </p:txBody>
      </p:sp>
      <p:sp>
        <p:nvSpPr>
          <p:cNvPr id="25" name="TextBox 24">
            <a:extLst>
              <a:ext uri="{FF2B5EF4-FFF2-40B4-BE49-F238E27FC236}">
                <a16:creationId xmlns:a16="http://schemas.microsoft.com/office/drawing/2014/main" id="{BBB297A9-657F-35C0-F9BC-D91ADA20D031}"/>
              </a:ext>
            </a:extLst>
          </p:cNvPr>
          <p:cNvSpPr txBox="1"/>
          <p:nvPr userDrawn="1"/>
        </p:nvSpPr>
        <p:spPr>
          <a:xfrm>
            <a:off x="5947839" y="5287337"/>
            <a:ext cx="609600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Stay informed! </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8">
                  <a:extLst>
                    <a:ext uri="{A12FA001-AC4F-418D-AE19-62706E023703}">
                      <ahyp:hlinkClr xmlns:ahyp="http://schemas.microsoft.com/office/drawing/2018/hyperlinkcolor" val="tx"/>
                    </a:ext>
                  </a:extLst>
                </a:hlinkClick>
              </a:rPr>
              <a:t>Subscribe</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to receive the latest information, research and resources to your inbox.</a:t>
            </a:r>
          </a:p>
        </p:txBody>
      </p:sp>
      <p:pic>
        <p:nvPicPr>
          <p:cNvPr id="38" name="Picture 37">
            <a:extLst>
              <a:ext uri="{FF2B5EF4-FFF2-40B4-BE49-F238E27FC236}">
                <a16:creationId xmlns:a16="http://schemas.microsoft.com/office/drawing/2014/main" id="{1184F47C-2204-7BED-513C-AC9752C26A6B}"/>
              </a:ext>
            </a:extLst>
          </p:cNvPr>
          <p:cNvPicPr>
            <a:picLocks noChangeAspect="1"/>
          </p:cNvPicPr>
          <p:nvPr userDrawn="1"/>
        </p:nvPicPr>
        <p:blipFill>
          <a:blip r:embed="rId9"/>
          <a:stretch>
            <a:fillRect/>
          </a:stretch>
        </p:blipFill>
        <p:spPr>
          <a:xfrm>
            <a:off x="11338118" y="4409306"/>
            <a:ext cx="616359" cy="616359"/>
          </a:xfrm>
          <a:prstGeom prst="rect">
            <a:avLst/>
          </a:prstGeom>
        </p:spPr>
      </p:pic>
    </p:spTree>
    <p:extLst>
      <p:ext uri="{BB962C8B-B14F-4D97-AF65-F5344CB8AC3E}">
        <p14:creationId xmlns:p14="http://schemas.microsoft.com/office/powerpoint/2010/main" val="2555922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rench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6" name="TextBox 5">
            <a:extLst>
              <a:ext uri="{FF2B5EF4-FFF2-40B4-BE49-F238E27FC236}">
                <a16:creationId xmlns:a16="http://schemas.microsoft.com/office/drawing/2014/main" id="{163245ED-3B13-F392-1830-CF84B007238E}"/>
              </a:ext>
            </a:extLst>
          </p:cNvPr>
          <p:cNvSpPr txBox="1"/>
          <p:nvPr userDrawn="1"/>
        </p:nvSpPr>
        <p:spPr>
          <a:xfrm>
            <a:off x="2333047" y="1203055"/>
            <a:ext cx="8868663" cy="1333698"/>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Nous travaillons en collaboration avec les conseils scolaires de l’Ontario pour favoriser la santé mentale des élèves</a:t>
            </a:r>
          </a:p>
        </p:txBody>
      </p:sp>
      <p:sp>
        <p:nvSpPr>
          <p:cNvPr id="8" name="TextBox 7">
            <a:extLst>
              <a:ext uri="{FF2B5EF4-FFF2-40B4-BE49-F238E27FC236}">
                <a16:creationId xmlns:a16="http://schemas.microsoft.com/office/drawing/2014/main" id="{3831D58B-397A-2D8A-B82F-B43CE5D86EDA}"/>
              </a:ext>
            </a:extLst>
          </p:cNvPr>
          <p:cNvSpPr txBox="1"/>
          <p:nvPr userDrawn="1"/>
        </p:nvSpPr>
        <p:spPr>
          <a:xfrm>
            <a:off x="5409433" y="5120746"/>
            <a:ext cx="6716104"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Soyez informé! </a:t>
            </a:r>
            <a:r>
              <a:rPr kumimoji="0" lang="fr-FR" sz="1600" b="0" i="0" u="sng"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3">
                  <a:extLst>
                    <a:ext uri="{A12FA001-AC4F-418D-AE19-62706E023703}">
                      <ahyp:hlinkClr xmlns:ahyp="http://schemas.microsoft.com/office/drawing/2018/hyperlinkcolor" val="tx"/>
                    </a:ext>
                  </a:extLst>
                </a:hlinkClick>
              </a:rPr>
              <a:t>Inscrivez-vous</a:t>
            </a:r>
            <a:r>
              <a:rPr kumimoji="0" lang="fr-FR"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afin de recevoir les tout derniers renseignements, les résultats des recherches récentes et les toutes dernières ressources dans votre boîte de réception​.</a:t>
            </a:r>
            <a:endParaRPr kumimoji="0" lang="en-CA"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9" name="TextBox 8">
            <a:extLst>
              <a:ext uri="{FF2B5EF4-FFF2-40B4-BE49-F238E27FC236}">
                <a16:creationId xmlns:a16="http://schemas.microsoft.com/office/drawing/2014/main" id="{FF66938D-EF9C-2DA0-D9F8-C05BED6D1795}"/>
              </a:ext>
            </a:extLst>
          </p:cNvPr>
          <p:cNvSpPr txBox="1"/>
          <p:nvPr userDrawn="1"/>
        </p:nvSpPr>
        <p:spPr>
          <a:xfrm>
            <a:off x="8935149" y="4693738"/>
            <a:ext cx="3190388" cy="493752"/>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0008C"/>
                </a:solidFill>
                <a:effectLst/>
                <a:uLnTx/>
                <a:uFillTx/>
                <a:latin typeface="Poppins SemiBold" panose="00000700000000000000" pitchFamily="2" charset="0"/>
                <a:ea typeface="+mn-ea"/>
                <a:cs typeface="Poppins SemiBold" panose="00000700000000000000" pitchFamily="2" charset="0"/>
              </a:rPr>
              <a:t>smho-smso.ca</a:t>
            </a:r>
            <a:endParaRPr kumimoji="0" lang="en-US" sz="2000" b="0" i="0" u="none" strike="noStrike" kern="1200" cap="none" spc="0" normalizeH="0" baseline="0" noProof="0" dirty="0">
              <a:ln>
                <a:noFill/>
              </a:ln>
              <a:solidFill>
                <a:srgbClr val="40008C"/>
              </a:solidFill>
              <a:effectLst/>
              <a:uLnTx/>
              <a:uFillTx/>
              <a:latin typeface="Poppins SemiBold" panose="00000700000000000000" pitchFamily="2" charset="0"/>
              <a:ea typeface="+mn-ea"/>
              <a:cs typeface="Poppins SemiBold" panose="00000700000000000000" pitchFamily="2" charset="0"/>
            </a:endParaRP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a:xfrm>
            <a:off x="8506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82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D89E836F-DCDC-517E-3524-6E6DD8CE722C}"/>
              </a:ext>
            </a:extLst>
          </p:cNvPr>
          <p:cNvPicPr>
            <a:picLocks noChangeAspect="1"/>
          </p:cNvPicPr>
          <p:nvPr userDrawn="1"/>
        </p:nvPicPr>
        <p:blipFill>
          <a:blip r:embed="rId5"/>
          <a:stretch>
            <a:fillRect/>
          </a:stretch>
        </p:blipFill>
        <p:spPr>
          <a:xfrm>
            <a:off x="11262789" y="4050843"/>
            <a:ext cx="781050" cy="781050"/>
          </a:xfrm>
          <a:prstGeom prst="rect">
            <a:avLst/>
          </a:prstGeom>
        </p:spPr>
      </p:pic>
      <p:pic>
        <p:nvPicPr>
          <p:cNvPr id="21" name="Picture 20">
            <a:extLst>
              <a:ext uri="{FF2B5EF4-FFF2-40B4-BE49-F238E27FC236}">
                <a16:creationId xmlns:a16="http://schemas.microsoft.com/office/drawing/2014/main" id="{C37B6D87-CDDC-A140-224D-41D2A98D4EAA}"/>
              </a:ext>
            </a:extLst>
          </p:cNvPr>
          <p:cNvPicPr>
            <a:picLocks noChangeAspect="1"/>
          </p:cNvPicPr>
          <p:nvPr userDrawn="1"/>
        </p:nvPicPr>
        <p:blipFill>
          <a:blip r:embed="rId6"/>
          <a:stretch>
            <a:fillRect/>
          </a:stretch>
        </p:blipFill>
        <p:spPr>
          <a:xfrm>
            <a:off x="4114139" y="6157031"/>
            <a:ext cx="3874387" cy="623037"/>
          </a:xfrm>
          <a:prstGeom prst="rect">
            <a:avLst/>
          </a:prstGeom>
        </p:spPr>
      </p:pic>
      <p:pic>
        <p:nvPicPr>
          <p:cNvPr id="3" name="Picture 4">
            <a:extLst>
              <a:ext uri="{FF2B5EF4-FFF2-40B4-BE49-F238E27FC236}">
                <a16:creationId xmlns:a16="http://schemas.microsoft.com/office/drawing/2014/main" id="{781338B7-E459-EC8C-6A79-C76D6EEAEAB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681E3C-7C9B-F3F1-8238-99A90A6184C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13909" y="4423027"/>
            <a:ext cx="324883" cy="324883"/>
          </a:xfrm>
          <a:prstGeom prst="rect">
            <a:avLst/>
          </a:prstGeom>
        </p:spPr>
      </p:pic>
      <p:sp>
        <p:nvSpPr>
          <p:cNvPr id="22" name="TextBox 21">
            <a:extLst>
              <a:ext uri="{FF2B5EF4-FFF2-40B4-BE49-F238E27FC236}">
                <a16:creationId xmlns:a16="http://schemas.microsoft.com/office/drawing/2014/main" id="{26DD329F-7E4D-EADB-886F-1A1167F83356}"/>
              </a:ext>
            </a:extLst>
          </p:cNvPr>
          <p:cNvSpPr txBox="1"/>
          <p:nvPr userDrawn="1"/>
        </p:nvSpPr>
        <p:spPr>
          <a:xfrm>
            <a:off x="534871" y="44000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23" name="TextBox 22">
            <a:extLst>
              <a:ext uri="{FF2B5EF4-FFF2-40B4-BE49-F238E27FC236}">
                <a16:creationId xmlns:a16="http://schemas.microsoft.com/office/drawing/2014/main" id="{03156BC7-E322-C18E-4B9F-F946403F15F4}"/>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pic>
        <p:nvPicPr>
          <p:cNvPr id="24" name="Picture 23">
            <a:extLst>
              <a:ext uri="{FF2B5EF4-FFF2-40B4-BE49-F238E27FC236}">
                <a16:creationId xmlns:a16="http://schemas.microsoft.com/office/drawing/2014/main" id="{FC5F96C1-3BD8-84E4-A985-1A98AC83DE8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15978" y="4816497"/>
            <a:ext cx="320746" cy="324883"/>
          </a:xfrm>
          <a:prstGeom prst="roundRect">
            <a:avLst/>
          </a:prstGeom>
        </p:spPr>
      </p:pic>
      <p:sp>
        <p:nvSpPr>
          <p:cNvPr id="25" name="TextBox 24">
            <a:extLst>
              <a:ext uri="{FF2B5EF4-FFF2-40B4-BE49-F238E27FC236}">
                <a16:creationId xmlns:a16="http://schemas.microsoft.com/office/drawing/2014/main" id="{A75D6D95-2AD3-CE41-4458-0E4EF12E6424}"/>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Tree>
    <p:extLst>
      <p:ext uri="{BB962C8B-B14F-4D97-AF65-F5344CB8AC3E}">
        <p14:creationId xmlns:p14="http://schemas.microsoft.com/office/powerpoint/2010/main" val="3434201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EC374-5C0E-8EAD-E2C7-56A948577E64}"/>
              </a:ext>
            </a:extLst>
          </p:cNvPr>
          <p:cNvSpPr/>
          <p:nvPr userDrawn="1"/>
        </p:nvSpPr>
        <p:spPr>
          <a:xfrm>
            <a:off x="0" y="-1"/>
            <a:ext cx="5796269" cy="6858001"/>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Image 7">
            <a:extLst>
              <a:ext uri="{FF2B5EF4-FFF2-40B4-BE49-F238E27FC236}">
                <a16:creationId xmlns:a16="http://schemas.microsoft.com/office/drawing/2014/main" id="{1237CC45-09F3-4845-8C69-79273FA8AEAE}"/>
              </a:ext>
            </a:extLst>
          </p:cNvPr>
          <p:cNvPicPr>
            <a:picLocks noChangeAspect="1"/>
          </p:cNvPicPr>
          <p:nvPr userDrawn="1"/>
        </p:nvPicPr>
        <p:blipFill>
          <a:blip r:embed="rId2"/>
          <a:stretch>
            <a:fillRect/>
          </a:stretch>
        </p:blipFill>
        <p:spPr>
          <a:xfrm>
            <a:off x="83701" y="144532"/>
            <a:ext cx="3324733" cy="717616"/>
          </a:xfrm>
          <a:prstGeom prst="rect">
            <a:avLst/>
          </a:prstGeom>
        </p:spPr>
      </p:pic>
      <p:pic>
        <p:nvPicPr>
          <p:cNvPr id="8" name="Image 7">
            <a:extLst>
              <a:ext uri="{FF2B5EF4-FFF2-40B4-BE49-F238E27FC236}">
                <a16:creationId xmlns:a16="http://schemas.microsoft.com/office/drawing/2014/main" id="{DE1CCBB0-98AE-42C9-923D-FAEAC2BF0FCF}"/>
              </a:ext>
            </a:extLst>
          </p:cNvPr>
          <p:cNvPicPr>
            <a:picLocks noChangeAspect="1"/>
          </p:cNvPicPr>
          <p:nvPr userDrawn="1"/>
        </p:nvPicPr>
        <p:blipFill>
          <a:blip r:embed="rId2"/>
          <a:stretch>
            <a:fillRect/>
          </a:stretch>
        </p:blipFill>
        <p:spPr>
          <a:xfrm>
            <a:off x="83701" y="144532"/>
            <a:ext cx="3324733" cy="717616"/>
          </a:xfrm>
          <a:prstGeom prst="rect">
            <a:avLst/>
          </a:prstGeom>
        </p:spPr>
      </p:pic>
      <p:sp>
        <p:nvSpPr>
          <p:cNvPr id="16" name="TextBox 15">
            <a:extLst>
              <a:ext uri="{FF2B5EF4-FFF2-40B4-BE49-F238E27FC236}">
                <a16:creationId xmlns:a16="http://schemas.microsoft.com/office/drawing/2014/main" id="{1255A2AE-0B96-4232-A97E-EB41D45E46A8}"/>
              </a:ext>
            </a:extLst>
          </p:cNvPr>
          <p:cNvSpPr txBox="1"/>
          <p:nvPr userDrawn="1"/>
        </p:nvSpPr>
        <p:spPr>
          <a:xfrm>
            <a:off x="257571" y="1689048"/>
            <a:ext cx="5281127" cy="3416320"/>
          </a:xfrm>
          <a:prstGeom prst="rect">
            <a:avLst/>
          </a:prstGeom>
          <a:noFill/>
        </p:spPr>
        <p:txBody>
          <a:bodyPr wrap="square">
            <a:spAutoFit/>
          </a:bodyPr>
          <a:lstStyle/>
          <a:p>
            <a:pPr algn="ctr"/>
            <a:r>
              <a:rPr lang="en-CA" sz="2400" b="0" i="0" u="none" strike="noStrike">
                <a:solidFill>
                  <a:schemeClr val="bg1"/>
                </a:solidFill>
                <a:effectLst/>
                <a:latin typeface="Poppins SemiBold" panose="00000700000000000000" pitchFamily="2" charset="0"/>
                <a:cs typeface="Poppins SemiBold" panose="00000700000000000000" pitchFamily="2" charset="0"/>
              </a:rPr>
              <a:t>“ Mental health is a sign of balance, harmony and connectedness among the interior aspects of the human person (spirit, mind and body) and the world they live in. It is a characteristic of families and communities, as well as individual human beings.”</a:t>
            </a:r>
            <a:endParaRPr lang="en-CA" sz="2400">
              <a:solidFill>
                <a:schemeClr val="bg1"/>
              </a:soli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6007AF37-9943-48AA-8EA2-9058DC5C2D63}"/>
              </a:ext>
            </a:extLst>
          </p:cNvPr>
          <p:cNvSpPr txBox="1"/>
          <p:nvPr userDrawn="1"/>
        </p:nvSpPr>
        <p:spPr>
          <a:xfrm>
            <a:off x="83971" y="6034698"/>
            <a:ext cx="5281127" cy="684803"/>
          </a:xfrm>
          <a:prstGeom prst="rect">
            <a:avLst/>
          </a:prstGeom>
          <a:noFill/>
        </p:spPr>
        <p:txBody>
          <a:bodyPr wrap="square" rtlCol="0">
            <a:spAutoFit/>
          </a:bodyPr>
          <a:lstStyle/>
          <a:p>
            <a:pPr marL="0" marR="0" lvl="0" indent="0" algn="l" defTabSz="609310" rtl="0" eaLnBrk="1" fontAlgn="base" latinLnBrk="0" hangingPunct="1">
              <a:lnSpc>
                <a:spcPct val="100000"/>
              </a:lnSpc>
              <a:spcBef>
                <a:spcPts val="0"/>
              </a:spcBef>
              <a:spcAft>
                <a:spcPts val="300"/>
              </a:spcAft>
              <a:buClrTx/>
              <a:buSzTx/>
              <a:buFontTx/>
              <a:buNone/>
              <a:tabLst/>
              <a:defRPr/>
            </a:pPr>
            <a:r>
              <a:rPr kumimoji="0" lang="en-CA" sz="1200" b="1" i="0" u="none" strike="noStrike" kern="1200" cap="none" spc="0" normalizeH="0" baseline="0" noProof="0">
                <a:ln>
                  <a:noFill/>
                </a:ln>
                <a:solidFill>
                  <a:schemeClr val="bg1"/>
                </a:solidFill>
                <a:effectLst/>
                <a:uLnTx/>
                <a:uFillTx/>
                <a:latin typeface="+mn-lt"/>
                <a:ea typeface="+mn-ea"/>
                <a:cs typeface="+mn-cs"/>
              </a:rPr>
              <a:t>Thunderbird Partnership Foundation / First Peoples Wellness Circle</a:t>
            </a:r>
            <a:r>
              <a:rPr kumimoji="0" lang="en-US" sz="1200" b="0" i="0" u="none" strike="noStrike" kern="1200" cap="none" spc="0" normalizeH="0" baseline="0" noProof="0">
                <a:ln>
                  <a:noFill/>
                </a:ln>
                <a:solidFill>
                  <a:schemeClr val="bg1"/>
                </a:solidFill>
                <a:effectLst/>
                <a:uLnTx/>
                <a:uFillTx/>
                <a:latin typeface="+mn-lt"/>
                <a:ea typeface="+mn-ea"/>
                <a:cs typeface="+mn-cs"/>
              </a:rPr>
              <a:t>​</a:t>
            </a:r>
          </a:p>
          <a:p>
            <a:pPr marL="0" marR="0" lvl="0" indent="0" algn="l" defTabSz="609310" rtl="0" eaLnBrk="1" fontAlgn="base"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n-lt"/>
                <a:ea typeface="+mn-ea"/>
                <a:cs typeface="+mn-cs"/>
              </a:rPr>
              <a:t>Charting the future of Native mental health in Canada: Ten-year strategic plan 2007-2017 (NMHAC)</a:t>
            </a:r>
            <a:endParaRPr lang="en-CA" sz="1200">
              <a:solidFill>
                <a:schemeClr val="bg1"/>
              </a:solidFill>
              <a:latin typeface="+mn-lt"/>
            </a:endParaRPr>
          </a:p>
        </p:txBody>
      </p:sp>
      <p:pic>
        <p:nvPicPr>
          <p:cNvPr id="3" name="Picture 2" descr="Defocused image of a tree">
            <a:extLst>
              <a:ext uri="{FF2B5EF4-FFF2-40B4-BE49-F238E27FC236}">
                <a16:creationId xmlns:a16="http://schemas.microsoft.com/office/drawing/2014/main" id="{9AC5D0FE-8765-7802-07C7-044AD1A462A7}"/>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96269" y="0"/>
            <a:ext cx="6430296" cy="6858000"/>
          </a:xfrm>
          <a:prstGeom prst="rect">
            <a:avLst/>
          </a:prstGeom>
        </p:spPr>
      </p:pic>
    </p:spTree>
    <p:extLst>
      <p:ext uri="{BB962C8B-B14F-4D97-AF65-F5344CB8AC3E}">
        <p14:creationId xmlns:p14="http://schemas.microsoft.com/office/powerpoint/2010/main" val="3658138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710B-F70C-CA24-C4FC-3BBD2CFBC5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CDEF6-6FB8-D0E1-0762-062CF576AE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BAAB2-24C4-0904-300D-96FFFF043641}"/>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8DC1276F-B78C-6170-2F51-20C9E54E1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40FAA-8C4B-A129-9ABA-5885785034B5}"/>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19947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35167"/>
            <a:ext cx="9458612" cy="1823509"/>
            <a:chOff x="179602" y="4268286"/>
            <a:chExt cx="9458612" cy="182350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rPr>
                <a:t>@SMHO_SMSO</a:t>
              </a:r>
            </a:p>
            <a:p>
              <a:pPr>
                <a:spcAft>
                  <a:spcPts val="600"/>
                </a:spcAft>
              </a:pPr>
              <a:r>
                <a:rPr lang="en-US">
                  <a:solidFill>
                    <a:srgbClr val="40008D"/>
                  </a:solidFill>
                </a:rPr>
                <a:t>@ThriveSMH</a:t>
              </a:r>
            </a:p>
            <a:p>
              <a:pPr>
                <a:spcAft>
                  <a:spcPts val="600"/>
                </a:spcAft>
              </a:pPr>
              <a:r>
                <a:rPr lang="en-US">
                  <a:solidFill>
                    <a:srgbClr val="40008D"/>
                  </a:solidFill>
                  <a:cs typeface="Arial"/>
                </a:rPr>
                <a:t>School Mental Health Ontario</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6564E3-E5A7-41BE-AFA1-87A69546DF71}"/>
                </a:ext>
              </a:extLst>
            </p:cNvPr>
            <p:cNvSpPr txBox="1"/>
            <p:nvPr/>
          </p:nvSpPr>
          <p:spPr>
            <a:xfrm>
              <a:off x="179602" y="5692821"/>
              <a:ext cx="9458612" cy="39897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Partner Youth Resource Hub: </a:t>
              </a: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spTree>
    <p:extLst>
      <p:ext uri="{BB962C8B-B14F-4D97-AF65-F5344CB8AC3E}">
        <p14:creationId xmlns:p14="http://schemas.microsoft.com/office/powerpoint/2010/main" val="26013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9F72B5-C9F0-4ABA-A38B-6AC610EE1C25}"/>
              </a:ext>
            </a:extLst>
          </p:cNvPr>
          <p:cNvSpPr/>
          <p:nvPr userDrawn="1"/>
        </p:nvSpPr>
        <p:spPr>
          <a:xfrm>
            <a:off x="160671" y="151032"/>
            <a:ext cx="11870661" cy="658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sp>
        <p:nvSpPr>
          <p:cNvPr id="8" name="Rectangle 7">
            <a:extLst>
              <a:ext uri="{FF2B5EF4-FFF2-40B4-BE49-F238E27FC236}">
                <a16:creationId xmlns:a16="http://schemas.microsoft.com/office/drawing/2014/main" id="{56602245-17F8-4931-A472-483F2E76D92A}"/>
              </a:ext>
            </a:extLst>
          </p:cNvPr>
          <p:cNvSpPr/>
          <p:nvPr userDrawn="1"/>
        </p:nvSpPr>
        <p:spPr>
          <a:xfrm>
            <a:off x="330345" y="325565"/>
            <a:ext cx="4580659" cy="6184967"/>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pic>
        <p:nvPicPr>
          <p:cNvPr id="9" name="Image 6" descr="Une image contenant texte&#10;&#10;Description générée automatiquement">
            <a:extLst>
              <a:ext uri="{FF2B5EF4-FFF2-40B4-BE49-F238E27FC236}">
                <a16:creationId xmlns:a16="http://schemas.microsoft.com/office/drawing/2014/main" id="{B1B44918-BAB0-4B0C-8054-15390F72C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364" y="451167"/>
            <a:ext cx="3080659" cy="661953"/>
          </a:xfrm>
          <a:prstGeom prst="rect">
            <a:avLst/>
          </a:prstGeom>
        </p:spPr>
      </p:pic>
    </p:spTree>
    <p:extLst>
      <p:ext uri="{BB962C8B-B14F-4D97-AF65-F5344CB8AC3E}">
        <p14:creationId xmlns:p14="http://schemas.microsoft.com/office/powerpoint/2010/main" val="3696118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416">
          <p15:clr>
            <a:srgbClr val="FBAE40"/>
          </p15:clr>
        </p15:guide>
        <p15:guide id="2" orient="horz" pos="410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Tree>
    <p:extLst>
      <p:ext uri="{BB962C8B-B14F-4D97-AF65-F5344CB8AC3E}">
        <p14:creationId xmlns:p14="http://schemas.microsoft.com/office/powerpoint/2010/main" val="40494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Accessibilit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8DB56-FDD2-DEB6-F027-52F5F0ED49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0927" y="5941325"/>
            <a:ext cx="3466048" cy="745684"/>
          </a:xfrm>
          <a:prstGeom prst="rect">
            <a:avLst/>
          </a:prstGeom>
        </p:spPr>
      </p:pic>
      <p:pic>
        <p:nvPicPr>
          <p:cNvPr id="5" name="Picture 4" descr="A black and white symbol&#10;&#10;AI-generated content may be incorrect.">
            <a:extLst>
              <a:ext uri="{FF2B5EF4-FFF2-40B4-BE49-F238E27FC236}">
                <a16:creationId xmlns:a16="http://schemas.microsoft.com/office/drawing/2014/main" id="{389153DA-0D4B-7E68-97C3-01E270789262}"/>
              </a:ext>
            </a:extLst>
          </p:cNvPr>
          <p:cNvPicPr>
            <a:picLocks noChangeAspect="1"/>
          </p:cNvPicPr>
          <p:nvPr userDrawn="1"/>
        </p:nvPicPr>
        <p:blipFill>
          <a:blip r:embed="rId3">
            <a:alphaModFix amt="35000"/>
          </a:blip>
          <a:srcRect t="45275" r="25411"/>
          <a:stretch/>
        </p:blipFill>
        <p:spPr>
          <a:xfrm>
            <a:off x="6823882" y="-1"/>
            <a:ext cx="5368119" cy="3938513"/>
          </a:xfrm>
          <a:prstGeom prst="rect">
            <a:avLst/>
          </a:prstGeom>
        </p:spPr>
      </p:pic>
      <p:sp>
        <p:nvSpPr>
          <p:cNvPr id="6" name="Title 5">
            <a:extLst>
              <a:ext uri="{FF2B5EF4-FFF2-40B4-BE49-F238E27FC236}">
                <a16:creationId xmlns:a16="http://schemas.microsoft.com/office/drawing/2014/main" id="{DDE0448C-7E63-419D-C1B4-9602826F5E7C}"/>
              </a:ext>
            </a:extLst>
          </p:cNvPr>
          <p:cNvSpPr>
            <a:spLocks noGrp="1"/>
          </p:cNvSpPr>
          <p:nvPr>
            <p:ph type="title"/>
          </p:nvPr>
        </p:nvSpPr>
        <p:spPr>
          <a:xfrm>
            <a:off x="111904" y="2738651"/>
            <a:ext cx="8822832" cy="648844"/>
          </a:xfrm>
        </p:spPr>
        <p:txBody>
          <a:bodyPr>
            <a:normAutofit/>
          </a:bodyPr>
          <a:lstStyle>
            <a:lvl1pPr>
              <a:defRPr sz="2667">
                <a:solidFill>
                  <a:schemeClr val="bg1"/>
                </a:solidFill>
              </a:defRPr>
            </a:lvl1pPr>
          </a:lstStyle>
          <a:p>
            <a:r>
              <a:rPr lang="en-US"/>
              <a:t>Click to edit Master title style</a:t>
            </a:r>
            <a:endParaRPr lang="en-CA"/>
          </a:p>
        </p:txBody>
      </p:sp>
      <p:sp>
        <p:nvSpPr>
          <p:cNvPr id="8" name="Content Placeholder 7">
            <a:extLst>
              <a:ext uri="{FF2B5EF4-FFF2-40B4-BE49-F238E27FC236}">
                <a16:creationId xmlns:a16="http://schemas.microsoft.com/office/drawing/2014/main" id="{A09AED77-5788-112E-6575-11E6BEDA20DA}"/>
              </a:ext>
            </a:extLst>
          </p:cNvPr>
          <p:cNvSpPr>
            <a:spLocks noGrp="1"/>
          </p:cNvSpPr>
          <p:nvPr>
            <p:ph sz="quarter" idx="10"/>
          </p:nvPr>
        </p:nvSpPr>
        <p:spPr>
          <a:xfrm>
            <a:off x="111904" y="3539477"/>
            <a:ext cx="8870949" cy="2548467"/>
          </a:xfrm>
        </p:spPr>
        <p:txBody>
          <a:bodyPr>
            <a:normAutofit/>
          </a:bodyPr>
          <a:lstStyle>
            <a:lvl1pPr marL="0" indent="0">
              <a:buNone/>
              <a:defRPr sz="2667">
                <a:solidFill>
                  <a:schemeClr val="bg1"/>
                </a:solidFill>
                <a:latin typeface="Poppins" panose="00000500000000000000" pitchFamily="2" charset="0"/>
                <a:cs typeface="Poppins" panose="00000500000000000000" pitchFamily="2" charset="0"/>
              </a:defRPr>
            </a:lvl1pPr>
            <a:lvl2pPr marL="457189" indent="0">
              <a:buNone/>
              <a:defRPr sz="2667">
                <a:solidFill>
                  <a:schemeClr val="bg1"/>
                </a:solidFill>
                <a:latin typeface="Poppins" panose="00000500000000000000" pitchFamily="2" charset="0"/>
                <a:cs typeface="Poppins" panose="00000500000000000000" pitchFamily="2" charset="0"/>
              </a:defRPr>
            </a:lvl2pPr>
            <a:lvl3pPr marL="914377" indent="0">
              <a:buNone/>
              <a:defRPr sz="2667">
                <a:solidFill>
                  <a:schemeClr val="bg1"/>
                </a:solidFill>
                <a:latin typeface="Poppins" panose="00000500000000000000" pitchFamily="2" charset="0"/>
                <a:cs typeface="Poppins" panose="00000500000000000000" pitchFamily="2" charset="0"/>
              </a:defRPr>
            </a:lvl3pPr>
            <a:lvl4pPr marL="1371566" indent="0">
              <a:buNone/>
              <a:defRPr sz="2667">
                <a:solidFill>
                  <a:schemeClr val="bg1"/>
                </a:solidFill>
                <a:latin typeface="Poppins" panose="00000500000000000000" pitchFamily="2" charset="0"/>
                <a:cs typeface="Poppins" panose="00000500000000000000" pitchFamily="2" charset="0"/>
              </a:defRPr>
            </a:lvl4pPr>
            <a:lvl5pPr marL="1828754" indent="0">
              <a:buNone/>
              <a:defRPr sz="2667">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4258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F2D464-297A-A741-479F-596988CA797D}"/>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3" name="Rectangle 22">
            <a:extLst>
              <a:ext uri="{FF2B5EF4-FFF2-40B4-BE49-F238E27FC236}">
                <a16:creationId xmlns:a16="http://schemas.microsoft.com/office/drawing/2014/main" id="{49FD98E1-5811-A560-CB1C-95A6F3196DB4}"/>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userDrawn="1"/>
        </p:nvSpPr>
        <p:spPr>
          <a:xfrm>
            <a:off x="76199" y="5858848"/>
            <a:ext cx="12039601"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b="0" i="0">
              <a:latin typeface="Arial" panose="020B0604020202020204" pitchFamily="34" charset="0"/>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066" y="1624549"/>
            <a:ext cx="2776146" cy="2772724"/>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3713412" y="2584812"/>
            <a:ext cx="1828800" cy="1077218"/>
          </a:xfrm>
          <a:prstGeom prst="rect">
            <a:avLst/>
          </a:prstGeom>
          <a:noFill/>
        </p:spPr>
        <p:txBody>
          <a:bodyPr wrap="square" rtlCol="0">
            <a:spAutoFit/>
          </a:bodyPr>
          <a:lstStyle/>
          <a:p>
            <a:r>
              <a:rPr lang="en-US" sz="3200" b="1" i="0">
                <a:solidFill>
                  <a:schemeClr val="bg1"/>
                </a:solidFill>
                <a:latin typeface="Arial" panose="020B0604020202020204" pitchFamily="34" charset="0"/>
                <a:cs typeface="Arial" panose="020B060402020202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5847012" y="1624549"/>
            <a:ext cx="7203440" cy="1920526"/>
          </a:xfrm>
          <a:prstGeom prst="rect">
            <a:avLst/>
          </a:prstGeom>
          <a:noFill/>
        </p:spPr>
        <p:txBody>
          <a:bodyPr wrap="square" rtlCol="0">
            <a:spAutoFit/>
          </a:bodyPr>
          <a:lstStyle/>
          <a:p>
            <a:pPr>
              <a:lnSpc>
                <a:spcPct val="90000"/>
              </a:lnSpc>
            </a:pPr>
            <a:r>
              <a:rPr lang="en-US" sz="4400" b="1" i="0">
                <a:solidFill>
                  <a:srgbClr val="40008C"/>
                </a:solidFill>
                <a:latin typeface="Arial" panose="020B0604020202020204" pitchFamily="34" charset="0"/>
                <a:cs typeface="Arial" panose="020B0604020202020204" pitchFamily="34" charset="0"/>
              </a:rPr>
              <a:t>School</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Mental Health</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5847013" y="3554918"/>
            <a:ext cx="6344987" cy="1569660"/>
          </a:xfrm>
          <a:prstGeom prst="rect">
            <a:avLst/>
          </a:prstGeom>
          <a:noFill/>
        </p:spPr>
        <p:txBody>
          <a:bodyPr wrap="square" rtlCol="0">
            <a:spAutoFit/>
          </a:bodyPr>
          <a:lstStyle/>
          <a:p>
            <a:pPr>
              <a:lnSpc>
                <a:spcPct val="100000"/>
              </a:lnSpc>
            </a:pPr>
            <a:r>
              <a:rPr lang="en-US" sz="3200" b="1" i="0">
                <a:solidFill>
                  <a:srgbClr val="528316"/>
                </a:solidFill>
                <a:latin typeface="Arial" panose="020B0604020202020204" pitchFamily="34" charset="0"/>
                <a:cs typeface="Arial" panose="020B0604020202020204" pitchFamily="34" charset="0"/>
              </a:rPr>
              <a:t>We work together with Ontario school districts to support student mental health</a:t>
            </a:r>
          </a:p>
        </p:txBody>
      </p:sp>
      <p:sp>
        <p:nvSpPr>
          <p:cNvPr id="11" name="Rectangle 10">
            <a:extLst>
              <a:ext uri="{FF2B5EF4-FFF2-40B4-BE49-F238E27FC236}">
                <a16:creationId xmlns:a16="http://schemas.microsoft.com/office/drawing/2014/main" id="{48AE087A-F6B4-FF09-0398-9F26793E072D}"/>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grpSp>
        <p:nvGrpSpPr>
          <p:cNvPr id="14" name="Group 13"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03F4ABCF-638F-18FF-67DE-669522335582}"/>
              </a:ext>
            </a:extLst>
          </p:cNvPr>
          <p:cNvGrpSpPr/>
          <p:nvPr userDrawn="1"/>
        </p:nvGrpSpPr>
        <p:grpSpPr>
          <a:xfrm>
            <a:off x="209363" y="4445781"/>
            <a:ext cx="9982202" cy="1831739"/>
            <a:chOff x="179602" y="4268286"/>
            <a:chExt cx="9458612" cy="1831739"/>
          </a:xfrm>
        </p:grpSpPr>
        <p:sp>
          <p:nvSpPr>
            <p:cNvPr id="16" name="TextBox 15">
              <a:extLst>
                <a:ext uri="{FF2B5EF4-FFF2-40B4-BE49-F238E27FC236}">
                  <a16:creationId xmlns:a16="http://schemas.microsoft.com/office/drawing/2014/main" id="{E4C92AE4-A64B-A061-3C97-02138EF84F3A}"/>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latin typeface="Arial" panose="020B0604020202020204" pitchFamily="34" charset="0"/>
                  <a:cs typeface="Arial" panose="020B0604020202020204" pitchFamily="34" charset="0"/>
                </a:rPr>
                <a:t>@SMHO_SMSO</a:t>
              </a:r>
            </a:p>
            <a:p>
              <a:pPr>
                <a:spcAft>
                  <a:spcPts val="600"/>
                </a:spcAft>
              </a:pPr>
              <a:r>
                <a:rPr lang="en-US">
                  <a:solidFill>
                    <a:srgbClr val="40008D"/>
                  </a:solidFill>
                  <a:latin typeface="Arial" panose="020B0604020202020204" pitchFamily="34" charset="0"/>
                  <a:cs typeface="Arial" panose="020B0604020202020204" pitchFamily="34" charset="0"/>
                </a:rPr>
                <a:t>@ThriveSMH</a:t>
              </a:r>
            </a:p>
            <a:p>
              <a:pPr>
                <a:spcAft>
                  <a:spcPts val="600"/>
                </a:spcAft>
              </a:pPr>
              <a:r>
                <a:rPr lang="en-US">
                  <a:solidFill>
                    <a:srgbClr val="40008D"/>
                  </a:solidFill>
                  <a:latin typeface="Arial" panose="020B0604020202020204" pitchFamily="34" charset="0"/>
                  <a:cs typeface="Arial" panose="020B0604020202020204" pitchFamily="34" charset="0"/>
                </a:rPr>
                <a:t>School Mental Health Ontario</a:t>
              </a:r>
            </a:p>
          </p:txBody>
        </p:sp>
        <p:sp>
          <p:nvSpPr>
            <p:cNvPr id="17" name="TextBox 16">
              <a:extLst>
                <a:ext uri="{FF2B5EF4-FFF2-40B4-BE49-F238E27FC236}">
                  <a16:creationId xmlns:a16="http://schemas.microsoft.com/office/drawing/2014/main" id="{82D7D5B1-FA04-2AC3-F477-EAEBA646443A}"/>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Arial" panose="020B0604020202020204" pitchFamily="34" charset="0"/>
                  <a:ea typeface="+mn-ea"/>
                  <a:cs typeface="Arial" panose="020B0604020202020204" pitchFamily="34" charset="0"/>
                </a:rPr>
                <a:t>www.smho-smso.ca</a:t>
              </a:r>
            </a:p>
          </p:txBody>
        </p:sp>
        <p:pic>
          <p:nvPicPr>
            <p:cNvPr id="18" name="Picture 2" descr="Logo Twitter icon transparent PNG">
              <a:extLst>
                <a:ext uri="{FF2B5EF4-FFF2-40B4-BE49-F238E27FC236}">
                  <a16:creationId xmlns:a16="http://schemas.microsoft.com/office/drawing/2014/main" id="{B2094B68-D259-3508-64F1-4B635BD83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Why Instagram's new icon and interface suck">
              <a:extLst>
                <a:ext uri="{FF2B5EF4-FFF2-40B4-BE49-F238E27FC236}">
                  <a16:creationId xmlns:a16="http://schemas.microsoft.com/office/drawing/2014/main" id="{252869D2-0472-5EAE-758E-E1EFAA87B5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0EA0C8-4038-A65F-768B-4166479DF0B3}"/>
                </a:ext>
              </a:extLst>
            </p:cNvPr>
            <p:cNvSpPr txBox="1"/>
            <p:nvPr/>
          </p:nvSpPr>
          <p:spPr>
            <a:xfrm>
              <a:off x="179602" y="5692821"/>
              <a:ext cx="9458612" cy="40720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www.smho-smso.ca/students</a:t>
              </a:r>
            </a:p>
          </p:txBody>
        </p:sp>
        <p:pic>
          <p:nvPicPr>
            <p:cNvPr id="21" name="Picture 6">
              <a:extLst>
                <a:ext uri="{FF2B5EF4-FFF2-40B4-BE49-F238E27FC236}">
                  <a16:creationId xmlns:a16="http://schemas.microsoft.com/office/drawing/2014/main" id="{E8A125F3-0A7B-8D5E-88AC-85DD01305C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837D678-59D4-DC5D-1440-7F6C1845E8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02" y="68462"/>
            <a:ext cx="3745085" cy="805715"/>
          </a:xfrm>
          <a:prstGeom prst="rect">
            <a:avLst/>
          </a:prstGeom>
        </p:spPr>
      </p:pic>
    </p:spTree>
    <p:extLst>
      <p:ext uri="{BB962C8B-B14F-4D97-AF65-F5344CB8AC3E}">
        <p14:creationId xmlns:p14="http://schemas.microsoft.com/office/powerpoint/2010/main" val="375471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MHO001_Logo_RGB.png">
            <a:extLst>
              <a:ext uri="{FF2B5EF4-FFF2-40B4-BE49-F238E27FC236}">
                <a16:creationId xmlns:a16="http://schemas.microsoft.com/office/drawing/2014/main" id="{9F7F4402-F27A-466C-BE69-8651BC38E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6" name="Straight Connector 5">
            <a:extLst>
              <a:ext uri="{FF2B5EF4-FFF2-40B4-BE49-F238E27FC236}">
                <a16:creationId xmlns:a16="http://schemas.microsoft.com/office/drawing/2014/main" id="{99AA6D8C-EAA8-4668-9D21-04C85F37E599}"/>
              </a:ext>
            </a:extLst>
          </p:cNvPr>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7999"/>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TextBox 1">
            <a:extLst>
              <a:ext uri="{FF2B5EF4-FFF2-40B4-BE49-F238E27FC236}">
                <a16:creationId xmlns:a16="http://schemas.microsoft.com/office/drawing/2014/main" id="{4861A9EC-940A-A58E-5CA5-1156E7BE4F2F}"/>
              </a:ext>
            </a:extLst>
          </p:cNvPr>
          <p:cNvSpPr txBox="1"/>
          <p:nvPr userDrawn="1"/>
        </p:nvSpPr>
        <p:spPr>
          <a:xfrm>
            <a:off x="117295" y="6493267"/>
            <a:ext cx="7557134" cy="246221"/>
          </a:xfrm>
          <a:prstGeom prst="rect">
            <a:avLst/>
          </a:prstGeom>
          <a:noFill/>
        </p:spPr>
        <p:txBody>
          <a:bodyPr wrap="square" rtlCol="0">
            <a:spAutoFit/>
          </a:bodyPr>
          <a:lstStyle/>
          <a:p>
            <a:r>
              <a:rPr lang="en-US" sz="1000" dirty="0">
                <a:solidFill>
                  <a:schemeClr val="bg1">
                    <a:lumMod val="65000"/>
                  </a:schemeClr>
                </a:solidFill>
              </a:rPr>
              <a:t>CHOIX SAINS : MODULES POUR LES ÉLÈVES DE 6e ANNÉE – ORIENTATION POUR LE PERSONNEL SCOLAIRE</a:t>
            </a:r>
          </a:p>
        </p:txBody>
      </p:sp>
    </p:spTree>
    <p:extLst>
      <p:ext uri="{BB962C8B-B14F-4D97-AF65-F5344CB8AC3E}">
        <p14:creationId xmlns:p14="http://schemas.microsoft.com/office/powerpoint/2010/main" val="35335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vincial">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42495" y="5628444"/>
            <a:ext cx="1549505" cy="1227187"/>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489174" y="1396770"/>
            <a:ext cx="11282616" cy="520904"/>
          </a:xfrm>
          <a:prstGeom prst="rect">
            <a:avLst/>
          </a:prstGeom>
        </p:spPr>
        <p:txBody>
          <a:bodyPr/>
          <a:lstStyle>
            <a:lvl1pPr>
              <a:defRPr sz="4000">
                <a:solidFill>
                  <a:srgbClr val="40008D"/>
                </a:solidFill>
                <a:latin typeface="Century Gothic" panose="020B0502020202020204" pitchFamily="34" charset="0"/>
                <a:cs typeface="Calibri" panose="020F050202020403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489174" y="2032986"/>
            <a:ext cx="11282616" cy="4067353"/>
          </a:xfrm>
          <a:prstGeom prst="rect">
            <a:avLst/>
          </a:prstGeom>
        </p:spPr>
        <p:txBody>
          <a:bodyPr/>
          <a:lstStyle>
            <a:lvl1pPr marL="152400" indent="0">
              <a:buClrTx/>
              <a:buSzPct val="75000"/>
              <a:buFont typeface="Arial" panose="020B0604020202020204" pitchFamily="34" charset="0"/>
              <a:buNone/>
              <a:defRPr sz="2400">
                <a:solidFill>
                  <a:schemeClr val="tx1"/>
                </a:solidFill>
                <a:latin typeface="+mj-lt"/>
                <a:cs typeface="Calibri" panose="020F0502020204030204" pitchFamily="34" charset="0"/>
              </a:defRPr>
            </a:lvl1pPr>
            <a:lvl2pPr marL="342900" indent="-342900">
              <a:buClrTx/>
              <a:buFont typeface="Arial" panose="020B0604020202020204" pitchFamily="34" charset="0"/>
              <a:buChar char="•"/>
              <a:defRPr sz="2400">
                <a:solidFill>
                  <a:schemeClr val="tx1"/>
                </a:solidFill>
                <a:latin typeface="+mj-lt"/>
                <a:cs typeface="Calibri" panose="020F0502020204030204" pitchFamily="34" charset="0"/>
              </a:defRPr>
            </a:lvl2pPr>
            <a:lvl3pPr marL="342900" indent="-342900">
              <a:buClrTx/>
              <a:buFont typeface="Arial" panose="020B0604020202020204" pitchFamily="34" charset="0"/>
              <a:buChar char="•"/>
              <a:defRPr sz="2400">
                <a:solidFill>
                  <a:schemeClr val="tx1"/>
                </a:solidFill>
                <a:latin typeface="+mj-lt"/>
                <a:cs typeface="Calibri" panose="020F0502020204030204" pitchFamily="34" charset="0"/>
              </a:defRPr>
            </a:lvl3pPr>
            <a:lvl4pPr marL="342900" indent="-342900">
              <a:buClrTx/>
              <a:buFont typeface="Arial" panose="020B0604020202020204" pitchFamily="34" charset="0"/>
              <a:buChar char="•"/>
              <a:defRPr sz="2400">
                <a:solidFill>
                  <a:schemeClr val="tx1"/>
                </a:solidFill>
                <a:latin typeface="+mj-lt"/>
                <a:cs typeface="Calibri" panose="020F0502020204030204" pitchFamily="34" charset="0"/>
              </a:defRPr>
            </a:lvl4pPr>
            <a:lvl5pPr marL="342900" indent="-342900">
              <a:buClrTx/>
              <a:buFont typeface="Arial" panose="020B0604020202020204" pitchFamily="34" charset="0"/>
              <a:buChar char="•"/>
              <a:defRPr sz="2400">
                <a:solidFill>
                  <a:schemeClr val="tx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a:p>
        </p:txBody>
      </p:sp>
      <p:pic>
        <p:nvPicPr>
          <p:cNvPr id="6" name="Google Shape;12;p1" descr="SMHO001_Logo_RGB.png">
            <a:extLst>
              <a:ext uri="{FF2B5EF4-FFF2-40B4-BE49-F238E27FC236}">
                <a16:creationId xmlns:a16="http://schemas.microsoft.com/office/drawing/2014/main" id="{061F6792-F9FF-4582-91E4-B30C63955757}"/>
              </a:ext>
            </a:extLst>
          </p:cNvPr>
          <p:cNvPicPr preferRelativeResize="0"/>
          <p:nvPr userDrawn="1"/>
        </p:nvPicPr>
        <p:blipFill rotWithShape="1">
          <a:blip r:embed="rId3">
            <a:alphaModFix/>
          </a:blip>
          <a:srcRect/>
          <a:stretch/>
        </p:blipFill>
        <p:spPr>
          <a:xfrm>
            <a:off x="406400" y="305116"/>
            <a:ext cx="3048000" cy="654935"/>
          </a:xfrm>
          <a:prstGeom prst="rect">
            <a:avLst/>
          </a:prstGeom>
          <a:noFill/>
          <a:ln>
            <a:noFill/>
          </a:ln>
        </p:spPr>
      </p:pic>
    </p:spTree>
    <p:extLst>
      <p:ext uri="{BB962C8B-B14F-4D97-AF65-F5344CB8AC3E}">
        <p14:creationId xmlns:p14="http://schemas.microsoft.com/office/powerpoint/2010/main" val="23687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10477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671" y="71963"/>
            <a:ext cx="1013138" cy="1011889"/>
          </a:xfrm>
          <a:prstGeom prst="rect">
            <a:avLst/>
          </a:prstGeom>
        </p:spPr>
      </p:pic>
    </p:spTree>
    <p:extLst>
      <p:ext uri="{BB962C8B-B14F-4D97-AF65-F5344CB8AC3E}">
        <p14:creationId xmlns:p14="http://schemas.microsoft.com/office/powerpoint/2010/main" val="120348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4" y="1760755"/>
            <a:ext cx="9547232" cy="520904"/>
          </a:xfrm>
        </p:spPr>
        <p:txBody>
          <a:bodyPr/>
          <a:lstStyle>
            <a:lvl1pPr>
              <a:defRPr sz="4395" b="0">
                <a:latin typeface="Century Gothic" panose="020B0502020202020204" pitchFamily="34" charset="0"/>
              </a:defRPr>
            </a:lvl1pPr>
          </a:lstStyle>
          <a:p>
            <a:r>
              <a:rPr lang="en-US"/>
              <a:t>Click to edit Master title style</a:t>
            </a:r>
            <a:endParaRPr lang="fr-CA"/>
          </a:p>
        </p:txBody>
      </p:sp>
      <p:sp>
        <p:nvSpPr>
          <p:cNvPr id="3" name="Date Placeholder 2"/>
          <p:cNvSpPr>
            <a:spLocks noGrp="1"/>
          </p:cNvSpPr>
          <p:nvPr>
            <p:ph type="dt" sz="half" idx="10"/>
          </p:nvPr>
        </p:nvSpPr>
        <p:spPr/>
        <p:txBody>
          <a:bodyPr/>
          <a:lstStyle/>
          <a:p>
            <a:pPr defTabSz="913280">
              <a:defRPr/>
            </a:pPr>
            <a:fld id="{AEB12031-C570-4297-B6BA-F50743E9A164}" type="datetimeFigureOut">
              <a:rPr lang="fr-CA" sz="1798" smtClean="0">
                <a:solidFill>
                  <a:srgbClr val="000000"/>
                </a:solidFill>
              </a:rPr>
              <a:pPr defTabSz="913280">
                <a:defRPr/>
              </a:pPr>
              <a:t>2025-11-25</a:t>
            </a:fld>
            <a:endParaRPr lang="fr-CA" sz="1798">
              <a:solidFill>
                <a:srgbClr val="000000"/>
              </a:solidFill>
            </a:endParaRPr>
          </a:p>
        </p:txBody>
      </p:sp>
      <p:sp>
        <p:nvSpPr>
          <p:cNvPr id="4" name="Footer Placeholder 3"/>
          <p:cNvSpPr>
            <a:spLocks noGrp="1"/>
          </p:cNvSpPr>
          <p:nvPr>
            <p:ph type="ftr" sz="quarter" idx="11"/>
          </p:nvPr>
        </p:nvSpPr>
        <p:spPr/>
        <p:txBody>
          <a:bodyPr/>
          <a:lstStyle/>
          <a:p>
            <a:pPr defTabSz="913280">
              <a:defRPr/>
            </a:pPr>
            <a:endParaRPr lang="fr-CA" sz="1798">
              <a:solidFill>
                <a:srgbClr val="000000"/>
              </a:solidFill>
            </a:endParaRPr>
          </a:p>
        </p:txBody>
      </p:sp>
      <p:sp>
        <p:nvSpPr>
          <p:cNvPr id="5" name="Slide Number Placeholder 4"/>
          <p:cNvSpPr>
            <a:spLocks noGrp="1"/>
          </p:cNvSpPr>
          <p:nvPr>
            <p:ph type="sldNum" sz="quarter" idx="12"/>
          </p:nvPr>
        </p:nvSpPr>
        <p:spPr/>
        <p:txBody>
          <a:bodyPr/>
          <a:lstStyle/>
          <a:p>
            <a:pPr defTabSz="913280">
              <a:defRPr/>
            </a:pPr>
            <a:fld id="{6A4227A6-FA18-47E4-BFCC-B76CC80C676A}" type="slidenum">
              <a:rPr lang="fr-CA" sz="1798" smtClean="0">
                <a:solidFill>
                  <a:srgbClr val="000000"/>
                </a:solidFill>
              </a:rPr>
              <a:pPr defTabSz="913280">
                <a:defRPr/>
              </a:pPr>
              <a:t>‹#›</a:t>
            </a:fld>
            <a:endParaRPr lang="fr-CA" sz="1798">
              <a:solidFill>
                <a:srgbClr val="000000"/>
              </a:solidFill>
            </a:endParaRPr>
          </a:p>
        </p:txBody>
      </p:sp>
    </p:spTree>
    <p:extLst>
      <p:ext uri="{BB962C8B-B14F-4D97-AF65-F5344CB8AC3E}">
        <p14:creationId xmlns:p14="http://schemas.microsoft.com/office/powerpoint/2010/main" val="41272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5"/>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2896123" y="252090"/>
            <a:ext cx="8817538" cy="651636"/>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1137246" y="2414253"/>
            <a:ext cx="7614073" cy="37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0"/>
          </a:p>
        </p:txBody>
      </p:sp>
      <p:pic>
        <p:nvPicPr>
          <p:cNvPr id="6" name="Picture 5">
            <a:extLst>
              <a:ext uri="{FF2B5EF4-FFF2-40B4-BE49-F238E27FC236}">
                <a16:creationId xmlns:a16="http://schemas.microsoft.com/office/drawing/2014/main" id="{B45BEE20-1017-4E78-9216-2CD040051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782" y="200915"/>
            <a:ext cx="2638341" cy="567611"/>
          </a:xfrm>
          <a:prstGeom prst="rect">
            <a:avLst/>
          </a:prstGeom>
        </p:spPr>
      </p:pic>
    </p:spTree>
    <p:extLst>
      <p:ext uri="{BB962C8B-B14F-4D97-AF65-F5344CB8AC3E}">
        <p14:creationId xmlns:p14="http://schemas.microsoft.com/office/powerpoint/2010/main" val="4618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8"/>
        <p:cNvGrpSpPr/>
        <p:nvPr/>
      </p:nvGrpSpPr>
      <p:grpSpPr>
        <a:xfrm>
          <a:off x="0" y="0"/>
          <a:ext cx="0" cy="0"/>
          <a:chOff x="0" y="0"/>
          <a:chExt cx="0" cy="0"/>
        </a:xfrm>
      </p:grpSpPr>
      <p:pic>
        <p:nvPicPr>
          <p:cNvPr id="8" name="Picture 7">
            <a:extLst>
              <a:ext uri="{FF2B5EF4-FFF2-40B4-BE49-F238E27FC236}">
                <a16:creationId xmlns:a16="http://schemas.microsoft.com/office/drawing/2014/main" id="{0B04950F-E82D-4545-8721-70504212A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74" y="6250439"/>
            <a:ext cx="2638341" cy="567611"/>
          </a:xfrm>
          <a:prstGeom prst="rect">
            <a:avLst/>
          </a:prstGeom>
        </p:spPr>
      </p:pic>
    </p:spTree>
    <p:extLst>
      <p:ext uri="{BB962C8B-B14F-4D97-AF65-F5344CB8AC3E}">
        <p14:creationId xmlns:p14="http://schemas.microsoft.com/office/powerpoint/2010/main" val="26847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2307-BC4B-CF70-6503-A9FCEE0CF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AA026-22B6-1718-0EC6-0C6BDEDAA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76569-107C-6EEC-4EAE-EBECA344DC4E}"/>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F9FA55DE-29E0-3B17-097A-C109250A2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224A6-2215-6E9F-037B-486A18326137}"/>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42161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B7C-9E16-9147-B2BE-59529A2A7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F412E-9D3F-BE4B-BEE8-F1764CC5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31BC6-09FC-344E-9361-5EF79F019B9F}"/>
              </a:ext>
            </a:extLst>
          </p:cNvPr>
          <p:cNvSpPr>
            <a:spLocks noGrp="1"/>
          </p:cNvSpPr>
          <p:nvPr>
            <p:ph type="dt" sz="half" idx="10"/>
          </p:nvPr>
        </p:nvSpPr>
        <p:spPr/>
        <p:txBody>
          <a:bodyPr/>
          <a:lstStyle/>
          <a:p>
            <a:fld id="{7A528A2C-76DA-4547-8826-6E90172A9E40}" type="datetimeFigureOut">
              <a:rPr lang="en-US" smtClean="0"/>
              <a:t>11/25/2025</a:t>
            </a:fld>
            <a:endParaRPr lang="en-US"/>
          </a:p>
        </p:txBody>
      </p:sp>
      <p:sp>
        <p:nvSpPr>
          <p:cNvPr id="5" name="Footer Placeholder 4">
            <a:extLst>
              <a:ext uri="{FF2B5EF4-FFF2-40B4-BE49-F238E27FC236}">
                <a16:creationId xmlns:a16="http://schemas.microsoft.com/office/drawing/2014/main" id="{16264A6B-E9F2-EC43-A701-25F7AE592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22A26-7B50-EF4A-8943-1D66A0B4B3E8}"/>
              </a:ext>
            </a:extLst>
          </p:cNvPr>
          <p:cNvSpPr>
            <a:spLocks noGrp="1"/>
          </p:cNvSpPr>
          <p:nvPr>
            <p:ph type="sldNum" sz="quarter" idx="12"/>
          </p:nvPr>
        </p:nvSpPr>
        <p:spPr/>
        <p:txBody>
          <a:bodyPr/>
          <a:lstStyle/>
          <a:p>
            <a:fld id="{6791D90D-69F8-2743-8A0E-B06F3EF1207E}" type="slidenum">
              <a:rPr lang="en-US" smtClean="0"/>
              <a:t>‹#›</a:t>
            </a:fld>
            <a:endParaRPr lang="en-US"/>
          </a:p>
        </p:txBody>
      </p:sp>
    </p:spTree>
    <p:extLst>
      <p:ext uri="{BB962C8B-B14F-4D97-AF65-F5344CB8AC3E}">
        <p14:creationId xmlns:p14="http://schemas.microsoft.com/office/powerpoint/2010/main" val="40546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4D61301-01DA-4859-AB7B-E88215DD5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821"/>
            <a:ext cx="12180573" cy="1501191"/>
          </a:xfrm>
          <a:prstGeom prst="rect">
            <a:avLst/>
          </a:prstGeom>
        </p:spPr>
      </p:pic>
      <p:sp>
        <p:nvSpPr>
          <p:cNvPr id="2" name="Title 1"/>
          <p:cNvSpPr>
            <a:spLocks noGrp="1"/>
          </p:cNvSpPr>
          <p:nvPr>
            <p:ph type="ctrTitle"/>
          </p:nvPr>
        </p:nvSpPr>
        <p:spPr>
          <a:xfrm>
            <a:off x="848412" y="1770469"/>
            <a:ext cx="10633436" cy="1843668"/>
          </a:xfrm>
        </p:spPr>
        <p:txBody>
          <a:bodyPr wrap="square" anchor="t"/>
          <a:lstStyle>
            <a:lvl1pPr algn="ctr">
              <a:defRPr sz="4000">
                <a:solidFill>
                  <a:srgbClr val="40008C"/>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DA1F4FC-B1CA-5746-A850-C00FFBB57320}"/>
              </a:ext>
            </a:extLst>
          </p:cNvPr>
          <p:cNvSpPr>
            <a:spLocks noGrp="1"/>
          </p:cNvSpPr>
          <p:nvPr>
            <p:ph type="body" sz="quarter" idx="10"/>
          </p:nvPr>
        </p:nvSpPr>
        <p:spPr>
          <a:xfrm>
            <a:off x="848412" y="3893237"/>
            <a:ext cx="10567448" cy="914400"/>
          </a:xfrm>
        </p:spPr>
        <p:txBody>
          <a:bodyPr/>
          <a:lstStyle>
            <a:lvl1pPr marL="0" indent="0" algn="ctr">
              <a:buNone/>
              <a:defRPr sz="2400" b="1">
                <a:solidFill>
                  <a:schemeClr val="tx1">
                    <a:lumMod val="65000"/>
                    <a:lumOff val="35000"/>
                  </a:schemeClr>
                </a:solidFill>
              </a:defRPr>
            </a:lvl1pPr>
            <a:lvl2pPr marL="608854" indent="0">
              <a:buNone/>
              <a:defRPr/>
            </a:lvl2pPr>
          </a:lstStyle>
          <a:p>
            <a:pPr lvl="0"/>
            <a:r>
              <a:rPr lang="en-US"/>
              <a:t>Click to edit Master text styles</a:t>
            </a:r>
          </a:p>
        </p:txBody>
      </p:sp>
      <p:pic>
        <p:nvPicPr>
          <p:cNvPr id="7" name="Picture 6" descr="SMHO001_Logo_RGB.png">
            <a:extLst>
              <a:ext uri="{FF2B5EF4-FFF2-40B4-BE49-F238E27FC236}">
                <a16:creationId xmlns:a16="http://schemas.microsoft.com/office/drawing/2014/main" id="{D4E71564-2145-4183-B023-8F27F1B08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8" name="Straight Connector 7">
            <a:extLst>
              <a:ext uri="{FF2B5EF4-FFF2-40B4-BE49-F238E27FC236}">
                <a16:creationId xmlns:a16="http://schemas.microsoft.com/office/drawing/2014/main" id="{7D3CC562-A3FE-46D0-B562-3BF40E2E7D5B}"/>
              </a:ext>
            </a:extLst>
          </p:cNvPr>
          <p:cNvCxnSpPr/>
          <p:nvPr userDrawn="1"/>
        </p:nvCxnSpPr>
        <p:spPr>
          <a:xfrm>
            <a:off x="246674" y="6205494"/>
            <a:ext cx="11673652"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58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4_Title and Content">
    <p:spTree>
      <p:nvGrpSpPr>
        <p:cNvPr id="1" name="Shape 49"/>
        <p:cNvGrpSpPr/>
        <p:nvPr/>
      </p:nvGrpSpPr>
      <p:grpSpPr>
        <a:xfrm>
          <a:off x="0" y="0"/>
          <a:ext cx="0" cy="0"/>
          <a:chOff x="0" y="0"/>
          <a:chExt cx="0" cy="0"/>
        </a:xfrm>
      </p:grpSpPr>
      <p:sp>
        <p:nvSpPr>
          <p:cNvPr id="51" name="Google Shape;51;p9"/>
          <p:cNvSpPr txBox="1">
            <a:spLocks noGrp="1"/>
          </p:cNvSpPr>
          <p:nvPr>
            <p:ph type="title"/>
          </p:nvPr>
        </p:nvSpPr>
        <p:spPr>
          <a:xfrm>
            <a:off x="3402676" y="359924"/>
            <a:ext cx="8165932"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D15668E4-EA47-49A7-B7CD-281AA299909A}"/>
              </a:ext>
            </a:extLst>
          </p:cNvPr>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Google Shape;52;p9"/>
          <p:cNvSpPr txBox="1">
            <a:spLocks noGrp="1"/>
          </p:cNvSpPr>
          <p:nvPr>
            <p:ph type="body" idx="1"/>
          </p:nvPr>
        </p:nvSpPr>
        <p:spPr>
          <a:xfrm>
            <a:off x="439720" y="1455878"/>
            <a:ext cx="11128887"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Tx/>
              <a:buSzPct val="100000"/>
              <a:buChar char="•"/>
              <a:defRPr>
                <a:solidFill>
                  <a:schemeClr val="tx1"/>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7" name="object 5">
            <a:extLst>
              <a:ext uri="{FF2B5EF4-FFF2-40B4-BE49-F238E27FC236}">
                <a16:creationId xmlns:a16="http://schemas.microsoft.com/office/drawing/2014/main" id="{8B360C07-9B6D-4E80-A2C3-6B2E29E77D27}"/>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b="0" i="0">
              <a:latin typeface="Arial" panose="020B0604020202020204" pitchFamily="34" charset="0"/>
            </a:endParaRPr>
          </a:p>
        </p:txBody>
      </p:sp>
      <p:pic>
        <p:nvPicPr>
          <p:cNvPr id="8" name="Picture 7" descr="SMHO001_Logo_RGB.png">
            <a:extLst>
              <a:ext uri="{FF2B5EF4-FFF2-40B4-BE49-F238E27FC236}">
                <a16:creationId xmlns:a16="http://schemas.microsoft.com/office/drawing/2014/main" id="{1C3542B9-29B9-4188-830E-2056DBF5B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416" y="299748"/>
            <a:ext cx="2938597" cy="631428"/>
          </a:xfrm>
          <a:prstGeom prst="rect">
            <a:avLst/>
          </a:prstGeom>
        </p:spPr>
      </p:pic>
    </p:spTree>
    <p:extLst>
      <p:ext uri="{BB962C8B-B14F-4D97-AF65-F5344CB8AC3E}">
        <p14:creationId xmlns:p14="http://schemas.microsoft.com/office/powerpoint/2010/main" val="19953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preserve="1" userDrawn="1">
  <p:cSld name="Picture">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63329"/>
          <a:stretch/>
        </p:blipFill>
        <p:spPr>
          <a:xfrm>
            <a:off x="0" y="4342273"/>
            <a:ext cx="12192000" cy="2512513"/>
          </a:xfrm>
          <a:prstGeom prst="rect">
            <a:avLst/>
          </a:prstGeom>
          <a:noFill/>
          <a:ln>
            <a:noFill/>
          </a:ln>
        </p:spPr>
      </p:pic>
      <p:sp>
        <p:nvSpPr>
          <p:cNvPr id="57" name="Google Shape;57;p10"/>
          <p:cNvSpPr txBox="1">
            <a:spLocks noGrp="1"/>
          </p:cNvSpPr>
          <p:nvPr>
            <p:ph type="title"/>
          </p:nvPr>
        </p:nvSpPr>
        <p:spPr>
          <a:xfrm>
            <a:off x="511603" y="1312143"/>
            <a:ext cx="11153176"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0">
                <a:solidFill>
                  <a:srgbClr val="6D6E71"/>
                </a:solidFill>
                <a:latin typeface="Century Gothic" panose="020B050202020202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p:nvPr/>
        </p:nvSpPr>
        <p:spPr>
          <a:xfrm>
            <a:off x="0" y="1160830"/>
            <a:ext cx="12192000" cy="0"/>
          </a:xfrm>
          <a:custGeom>
            <a:avLst/>
            <a:gdLst/>
            <a:ahLst/>
            <a:cxnLst/>
            <a:rect l="l" t="t" r="r" b="b"/>
            <a:pathLst>
              <a:path w="9144000" h="120000" extrusionOk="0">
                <a:moveTo>
                  <a:pt x="0" y="0"/>
                </a:moveTo>
                <a:lnTo>
                  <a:pt x="9144000" y="0"/>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59;p10"/>
          <p:cNvSpPr>
            <a:spLocks noGrp="1"/>
          </p:cNvSpPr>
          <p:nvPr>
            <p:ph type="pic" idx="2"/>
          </p:nvPr>
        </p:nvSpPr>
        <p:spPr>
          <a:xfrm>
            <a:off x="511603"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6" name="Google Shape;59;p10">
            <a:extLst>
              <a:ext uri="{FF2B5EF4-FFF2-40B4-BE49-F238E27FC236}">
                <a16:creationId xmlns:a16="http://schemas.microsoft.com/office/drawing/2014/main" id="{F293067F-B502-4FA6-AFBB-8C9C53D32EAB}"/>
              </a:ext>
            </a:extLst>
          </p:cNvPr>
          <p:cNvSpPr>
            <a:spLocks noGrp="1"/>
          </p:cNvSpPr>
          <p:nvPr>
            <p:ph type="pic" idx="10"/>
          </p:nvPr>
        </p:nvSpPr>
        <p:spPr>
          <a:xfrm>
            <a:off x="3748270"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7" name="Google Shape;59;p10">
            <a:extLst>
              <a:ext uri="{FF2B5EF4-FFF2-40B4-BE49-F238E27FC236}">
                <a16:creationId xmlns:a16="http://schemas.microsoft.com/office/drawing/2014/main" id="{9E9BEC8B-CE03-4C24-A7C9-68A6E32E0A5D}"/>
              </a:ext>
            </a:extLst>
          </p:cNvPr>
          <p:cNvSpPr>
            <a:spLocks noGrp="1"/>
          </p:cNvSpPr>
          <p:nvPr>
            <p:ph type="pic" idx="11"/>
          </p:nvPr>
        </p:nvSpPr>
        <p:spPr>
          <a:xfrm>
            <a:off x="6984938"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9" name="TextBox 8">
            <a:extLst>
              <a:ext uri="{FF2B5EF4-FFF2-40B4-BE49-F238E27FC236}">
                <a16:creationId xmlns:a16="http://schemas.microsoft.com/office/drawing/2014/main" id="{B453E296-3AE5-47AE-A359-4CB363E38F7F}"/>
              </a:ext>
            </a:extLst>
          </p:cNvPr>
          <p:cNvSpPr txBox="1"/>
          <p:nvPr userDrawn="1"/>
        </p:nvSpPr>
        <p:spPr>
          <a:xfrm>
            <a:off x="3748270" y="6152760"/>
            <a:ext cx="2281474" cy="387178"/>
          </a:xfrm>
          <a:prstGeom prst="rect">
            <a:avLst/>
          </a:prstGeom>
          <a:noFill/>
        </p:spPr>
        <p:txBody>
          <a:bodyPr wrap="square" rtlCol="0">
            <a:spAutoFit/>
          </a:bodyPr>
          <a:lstStyle/>
          <a:p>
            <a:endParaRPr lang="en-CA"/>
          </a:p>
        </p:txBody>
      </p:sp>
      <p:sp>
        <p:nvSpPr>
          <p:cNvPr id="10" name="TextBox 9">
            <a:extLst>
              <a:ext uri="{FF2B5EF4-FFF2-40B4-BE49-F238E27FC236}">
                <a16:creationId xmlns:a16="http://schemas.microsoft.com/office/drawing/2014/main" id="{6D4ACE82-1432-471E-B89C-271496FC0E01}"/>
              </a:ext>
            </a:extLst>
          </p:cNvPr>
          <p:cNvSpPr txBox="1"/>
          <p:nvPr userDrawn="1"/>
        </p:nvSpPr>
        <p:spPr>
          <a:xfrm>
            <a:off x="6984938" y="6152760"/>
            <a:ext cx="2281474" cy="387178"/>
          </a:xfrm>
          <a:prstGeom prst="rect">
            <a:avLst/>
          </a:prstGeom>
          <a:noFill/>
        </p:spPr>
        <p:txBody>
          <a:bodyPr wrap="square" rtlCol="0">
            <a:spAutoFit/>
          </a:bodyPr>
          <a:lstStyle/>
          <a:p>
            <a:endParaRPr lang="en-CA"/>
          </a:p>
        </p:txBody>
      </p:sp>
    </p:spTree>
    <p:extLst>
      <p:ext uri="{BB962C8B-B14F-4D97-AF65-F5344CB8AC3E}">
        <p14:creationId xmlns:p14="http://schemas.microsoft.com/office/powerpoint/2010/main" val="217770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632365"/>
            <a:ext cx="6873240" cy="491835"/>
          </a:xfrm>
        </p:spPr>
        <p:txBody>
          <a:bodyPr anchor="b"/>
          <a:lstStyle>
            <a:lvl1pPr algn="l">
              <a:defRPr sz="3192">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7861237" y="751244"/>
            <a:ext cx="3644963" cy="5467443"/>
          </a:xfrm>
        </p:spPr>
        <p:txBody>
          <a:bodyPr anchor="t"/>
          <a:lstStyle>
            <a:lvl1pPr marL="0" indent="0">
              <a:buNone/>
              <a:defRPr sz="3192"/>
            </a:lvl1pPr>
            <a:lvl2pPr marL="456081" indent="0">
              <a:buNone/>
              <a:defRPr sz="2794"/>
            </a:lvl2pPr>
            <a:lvl3pPr marL="912161" indent="0">
              <a:buNone/>
              <a:defRPr sz="2394"/>
            </a:lvl3pPr>
            <a:lvl4pPr marL="1368242" indent="0">
              <a:buNone/>
              <a:defRPr sz="1996"/>
            </a:lvl4pPr>
            <a:lvl5pPr marL="1824322" indent="0">
              <a:buNone/>
              <a:defRPr sz="1996"/>
            </a:lvl5pPr>
            <a:lvl6pPr marL="2280403" indent="0">
              <a:buNone/>
              <a:defRPr sz="1996"/>
            </a:lvl6pPr>
            <a:lvl7pPr marL="2736484" indent="0">
              <a:buNone/>
              <a:defRPr sz="1996"/>
            </a:lvl7pPr>
            <a:lvl8pPr marL="3192564" indent="0">
              <a:buNone/>
              <a:defRPr sz="1996"/>
            </a:lvl8pPr>
            <a:lvl9pPr marL="3648644" indent="0">
              <a:buNone/>
              <a:defRPr sz="1996"/>
            </a:lvl9pPr>
          </a:lstStyle>
          <a:p>
            <a:r>
              <a:rPr lang="en-US"/>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597">
                <a:latin typeface="+mj-lt"/>
              </a:defRPr>
            </a:lvl1pPr>
            <a:lvl2pPr marL="456081" indent="0">
              <a:buNone/>
              <a:defRPr sz="1397"/>
            </a:lvl2pPr>
            <a:lvl3pPr marL="912161" indent="0">
              <a:buNone/>
              <a:defRPr sz="1197"/>
            </a:lvl3pPr>
            <a:lvl4pPr marL="1368242" indent="0">
              <a:buNone/>
              <a:defRPr sz="997"/>
            </a:lvl4pPr>
            <a:lvl5pPr marL="1824322" indent="0">
              <a:buNone/>
              <a:defRPr sz="997"/>
            </a:lvl5pPr>
            <a:lvl6pPr marL="2280403" indent="0">
              <a:buNone/>
              <a:defRPr sz="997"/>
            </a:lvl6pPr>
            <a:lvl7pPr marL="2736484" indent="0">
              <a:buNone/>
              <a:defRPr sz="997"/>
            </a:lvl7pPr>
            <a:lvl8pPr marL="3192564" indent="0">
              <a:buNone/>
              <a:defRPr sz="997"/>
            </a:lvl8pPr>
            <a:lvl9pPr marL="3648644" indent="0">
              <a:buNone/>
              <a:defRPr sz="99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0458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4EA1EC4-E9C8-3C40-A343-8DBA74C15200}"/>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4"/>
          </a:p>
        </p:txBody>
      </p:sp>
    </p:spTree>
    <p:extLst>
      <p:ext uri="{BB962C8B-B14F-4D97-AF65-F5344CB8AC3E}">
        <p14:creationId xmlns:p14="http://schemas.microsoft.com/office/powerpoint/2010/main" val="340954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CF860-40B4-44BD-867D-1CAAFAA42B59}"/>
              </a:ext>
            </a:extLst>
          </p:cNvPr>
          <p:cNvSpPr/>
          <p:nvPr userDrawn="1"/>
        </p:nvSpPr>
        <p:spPr>
          <a:xfrm>
            <a:off x="-2" y="6118182"/>
            <a:ext cx="12192001" cy="14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397"/>
          </a:p>
        </p:txBody>
      </p:sp>
      <p:sp>
        <p:nvSpPr>
          <p:cNvPr id="6" name="Rectangle 5">
            <a:extLst>
              <a:ext uri="{FF2B5EF4-FFF2-40B4-BE49-F238E27FC236}">
                <a16:creationId xmlns:a16="http://schemas.microsoft.com/office/drawing/2014/main" id="{0A4419EF-3BC5-214A-A255-AADD8A8322E5}"/>
              </a:ext>
            </a:extLst>
          </p:cNvPr>
          <p:cNvSpPr/>
          <p:nvPr userDrawn="1"/>
        </p:nvSpPr>
        <p:spPr>
          <a:xfrm>
            <a:off x="-1" y="0"/>
            <a:ext cx="12192001" cy="6206871"/>
          </a:xfrm>
          <a:prstGeom prst="rect">
            <a:avLst/>
          </a:prstGeom>
          <a:gradFill flip="none" rotWithShape="1">
            <a:gsLst>
              <a:gs pos="0">
                <a:srgbClr val="78BD21">
                  <a:shade val="30000"/>
                  <a:satMod val="115000"/>
                </a:srgbClr>
              </a:gs>
              <a:gs pos="50000">
                <a:srgbClr val="78BD21">
                  <a:shade val="67500"/>
                  <a:satMod val="115000"/>
                </a:srgbClr>
              </a:gs>
              <a:gs pos="100000">
                <a:srgbClr val="78BD21">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4" name="Slide Number Placeholder 3"/>
          <p:cNvSpPr>
            <a:spLocks noGrp="1"/>
          </p:cNvSpPr>
          <p:nvPr>
            <p:ph type="sldNum" sz="quarter" idx="11"/>
          </p:nvPr>
        </p:nvSpPr>
        <p:spPr/>
        <p:txBody>
          <a:bodyPr/>
          <a:lstStyle>
            <a:lvl1pPr>
              <a:defRPr baseline="0">
                <a:solidFill>
                  <a:schemeClr val="bg1">
                    <a:lumMod val="50000"/>
                  </a:schemeClr>
                </a:solidFill>
              </a:defRPr>
            </a:lvl1pPr>
          </a:lstStyle>
          <a:p>
            <a:fld id="{96AE72E2-A680-2948-A34A-F3CECEBBF204}" type="slidenum">
              <a:rPr lang="en-US" smtClean="0"/>
              <a:pPr/>
              <a:t>‹#›</a:t>
            </a:fld>
            <a:endParaRPr lang="en-US"/>
          </a:p>
        </p:txBody>
      </p:sp>
      <p:sp>
        <p:nvSpPr>
          <p:cNvPr id="5" name="TextBox 4"/>
          <p:cNvSpPr txBox="1"/>
          <p:nvPr userDrawn="1"/>
        </p:nvSpPr>
        <p:spPr>
          <a:xfrm>
            <a:off x="705541" y="1106300"/>
            <a:ext cx="10886723" cy="461217"/>
          </a:xfrm>
          <a:prstGeom prst="rect">
            <a:avLst/>
          </a:prstGeom>
          <a:noFill/>
        </p:spPr>
        <p:txBody>
          <a:bodyPr wrap="square" rtlCol="0">
            <a:spAutoFit/>
          </a:bodyPr>
          <a:lstStyle/>
          <a:p>
            <a:endParaRPr lang="en-US" sz="2397"/>
          </a:p>
        </p:txBody>
      </p:sp>
      <p:pic>
        <p:nvPicPr>
          <p:cNvPr id="9" name="Picture 8">
            <a:extLst>
              <a:ext uri="{FF2B5EF4-FFF2-40B4-BE49-F238E27FC236}">
                <a16:creationId xmlns:a16="http://schemas.microsoft.com/office/drawing/2014/main" id="{B084956C-C2BB-F84C-91E6-E7F6F617DB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46" y="560012"/>
            <a:ext cx="3774956" cy="3770301"/>
          </a:xfrm>
          <a:prstGeom prst="rect">
            <a:avLst/>
          </a:prstGeom>
        </p:spPr>
      </p:pic>
    </p:spTree>
    <p:extLst>
      <p:ext uri="{BB962C8B-B14F-4D97-AF65-F5344CB8AC3E}">
        <p14:creationId xmlns:p14="http://schemas.microsoft.com/office/powerpoint/2010/main" val="176623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8853" lvl="0" indent="-456640">
              <a:spcBef>
                <a:spcPts val="0"/>
              </a:spcBef>
              <a:spcAft>
                <a:spcPts val="0"/>
              </a:spcAft>
              <a:buSzPts val="1800"/>
              <a:buChar char="●"/>
              <a:defRPr/>
            </a:lvl1pPr>
            <a:lvl2pPr marL="1217706" lvl="1" indent="-422815">
              <a:spcBef>
                <a:spcPts val="0"/>
              </a:spcBef>
              <a:spcAft>
                <a:spcPts val="0"/>
              </a:spcAft>
              <a:buSzPts val="1400"/>
              <a:buChar char="○"/>
              <a:defRPr/>
            </a:lvl2pPr>
            <a:lvl3pPr marL="1826560" lvl="2" indent="-422815">
              <a:spcBef>
                <a:spcPts val="0"/>
              </a:spcBef>
              <a:spcAft>
                <a:spcPts val="0"/>
              </a:spcAft>
              <a:buSzPts val="1400"/>
              <a:buChar char="■"/>
              <a:defRPr/>
            </a:lvl3pPr>
            <a:lvl4pPr marL="2435413" lvl="3" indent="-422815">
              <a:spcBef>
                <a:spcPts val="0"/>
              </a:spcBef>
              <a:spcAft>
                <a:spcPts val="0"/>
              </a:spcAft>
              <a:buSzPts val="1400"/>
              <a:buChar char="●"/>
              <a:defRPr/>
            </a:lvl4pPr>
            <a:lvl5pPr marL="3044266" lvl="4" indent="-422815">
              <a:spcBef>
                <a:spcPts val="0"/>
              </a:spcBef>
              <a:spcAft>
                <a:spcPts val="0"/>
              </a:spcAft>
              <a:buSzPts val="1400"/>
              <a:buChar char="○"/>
              <a:defRPr/>
            </a:lvl5pPr>
            <a:lvl6pPr marL="3653119" lvl="5" indent="-422815">
              <a:spcBef>
                <a:spcPts val="0"/>
              </a:spcBef>
              <a:spcAft>
                <a:spcPts val="0"/>
              </a:spcAft>
              <a:buSzPts val="1400"/>
              <a:buChar char="■"/>
              <a:defRPr/>
            </a:lvl6pPr>
            <a:lvl7pPr marL="4261973" lvl="6" indent="-422815">
              <a:spcBef>
                <a:spcPts val="0"/>
              </a:spcBef>
              <a:spcAft>
                <a:spcPts val="0"/>
              </a:spcAft>
              <a:buSzPts val="1400"/>
              <a:buChar char="●"/>
              <a:defRPr/>
            </a:lvl7pPr>
            <a:lvl8pPr marL="4870826" lvl="7" indent="-422815">
              <a:spcBef>
                <a:spcPts val="0"/>
              </a:spcBef>
              <a:spcAft>
                <a:spcPts val="0"/>
              </a:spcAft>
              <a:buSzPts val="1400"/>
              <a:buChar char="○"/>
              <a:defRPr/>
            </a:lvl8pPr>
            <a:lvl9pPr marL="5479679" lvl="8" indent="-42281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437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6295458" y="4427838"/>
            <a:ext cx="5469821" cy="555791"/>
          </a:xfrm>
          <a:prstGeom prst="rect">
            <a:avLst/>
          </a:prstGeom>
        </p:spPr>
        <p:txBody>
          <a:bodyPr wrap="square" lIns="0" tIns="0" rIns="0" bIns="0">
            <a:spAutoFit/>
          </a:bodyPr>
          <a:lstStyle>
            <a:lvl1pPr marL="0" indent="0">
              <a:buNone/>
              <a:defRPr sz="3196">
                <a:solidFill>
                  <a:srgbClr val="78BD21"/>
                </a:solidFill>
              </a:defRPr>
            </a:lvl1pPr>
          </a:lstStyle>
          <a:p>
            <a:endParaRPr/>
          </a:p>
        </p:txBody>
      </p:sp>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8">
            <a:extLst>
              <a:ext uri="{FF2B5EF4-FFF2-40B4-BE49-F238E27FC236}">
                <a16:creationId xmlns:a16="http://schemas.microsoft.com/office/drawing/2014/main" id="{ECB9E6CE-FCF3-1A42-90B6-C7CBDB6DFF86}"/>
              </a:ext>
            </a:extLst>
          </p:cNvPr>
          <p:cNvSpPr>
            <a:spLocks noGrp="1"/>
          </p:cNvSpPr>
          <p:nvPr>
            <p:ph type="title"/>
          </p:nvPr>
        </p:nvSpPr>
        <p:spPr>
          <a:xfrm>
            <a:off x="6295457" y="1933941"/>
            <a:ext cx="5469823" cy="1635223"/>
          </a:xfrm>
          <a:prstGeom prst="rect">
            <a:avLst/>
          </a:prstGeom>
        </p:spPr>
        <p:txBody>
          <a:bodyPr/>
          <a:lstStyle>
            <a:lvl1pPr>
              <a:defRPr sz="5859">
                <a:solidFill>
                  <a:srgbClr val="40008C"/>
                </a:solidFill>
              </a:defRPr>
            </a:lvl1pPr>
          </a:lstStyle>
          <a:p>
            <a:r>
              <a:rPr lang="en-US"/>
              <a:t>Click to edit Master title style</a:t>
            </a: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903889-E428-DC47-A3AE-C56D4763C1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573" y="1541991"/>
            <a:ext cx="4728151" cy="4722321"/>
          </a:xfrm>
          <a:prstGeom prst="rect">
            <a:avLst/>
          </a:prstGeom>
        </p:spPr>
      </p:pic>
    </p:spTree>
    <p:extLst>
      <p:ext uri="{BB962C8B-B14F-4D97-AF65-F5344CB8AC3E}">
        <p14:creationId xmlns:p14="http://schemas.microsoft.com/office/powerpoint/2010/main" val="56550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0D32-FEE2-2F85-D56E-2DAE2F15E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37267-E4FE-6C54-573A-FB39F66706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DA4A10-DBA2-BA35-97FD-D2A15BB618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D1BD0-1F5A-C7E9-A7E5-568DEE7F3258}"/>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6" name="Footer Placeholder 5">
            <a:extLst>
              <a:ext uri="{FF2B5EF4-FFF2-40B4-BE49-F238E27FC236}">
                <a16:creationId xmlns:a16="http://schemas.microsoft.com/office/drawing/2014/main" id="{EB0D38C3-4E37-BF9F-CA4D-6C685821C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9C1B-0EDA-22B8-41F3-A7CC81BDFD33}"/>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4111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 name="Rectangle 1">
            <a:extLst>
              <a:ext uri="{FF2B5EF4-FFF2-40B4-BE49-F238E27FC236}">
                <a16:creationId xmlns:a16="http://schemas.microsoft.com/office/drawing/2014/main" id="{007A18D4-FAA0-B56E-11E2-C86A69ACADFA}"/>
              </a:ext>
            </a:extLst>
          </p:cNvPr>
          <p:cNvSpPr/>
          <p:nvPr userDrawn="1"/>
        </p:nvSpPr>
        <p:spPr>
          <a:xfrm>
            <a:off x="285782" y="303973"/>
            <a:ext cx="11620436" cy="625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white and blue star with green border&#10;&#10;Description automatically generated">
            <a:extLst>
              <a:ext uri="{FF2B5EF4-FFF2-40B4-BE49-F238E27FC236}">
                <a16:creationId xmlns:a16="http://schemas.microsoft.com/office/drawing/2014/main" id="{A5383F0F-B97C-8917-4AFB-A273004E7D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01740" y="5527379"/>
            <a:ext cx="1209178" cy="1013396"/>
          </a:xfrm>
          <a:prstGeom prst="rect">
            <a:avLst/>
          </a:prstGeom>
        </p:spPr>
      </p:pic>
      <p:sp>
        <p:nvSpPr>
          <p:cNvPr id="11" name="Title 1">
            <a:extLst>
              <a:ext uri="{FF2B5EF4-FFF2-40B4-BE49-F238E27FC236}">
                <a16:creationId xmlns:a16="http://schemas.microsoft.com/office/drawing/2014/main" id="{122AB2AC-C1DC-8BF3-A767-208B80612A35}"/>
              </a:ext>
            </a:extLst>
          </p:cNvPr>
          <p:cNvSpPr>
            <a:spLocks noGrp="1"/>
          </p:cNvSpPr>
          <p:nvPr>
            <p:ph type="title"/>
          </p:nvPr>
        </p:nvSpPr>
        <p:spPr>
          <a:xfrm>
            <a:off x="285782" y="303974"/>
            <a:ext cx="11620436" cy="1259784"/>
          </a:xfrm>
        </p:spPr>
        <p:txBody>
          <a:bodyPr anchor="ctr" anchorCtr="0">
            <a:noAutofit/>
          </a:bodyPr>
          <a:lstStyle>
            <a:lvl1pPr>
              <a:defRPr lang="en-CA" sz="4400" b="1" dirty="0">
                <a:solidFill>
                  <a:srgbClr val="61BA48"/>
                </a:solidFill>
                <a:latin typeface="Poppins SemiBold" panose="00000700000000000000" pitchFamily="2" charset="0"/>
                <a:cs typeface="Poppins SemiBold" panose="00000700000000000000" pitchFamily="2" charset="0"/>
              </a:defRPr>
            </a:lvl1pPr>
          </a:lstStyle>
          <a:p>
            <a:pPr marL="0" lvl="0" algn="ctr">
              <a:lnSpc>
                <a:spcPct val="110000"/>
              </a:lnSpc>
            </a:pPr>
            <a:r>
              <a:rPr lang="en-US"/>
              <a:t>Click to edit Master title style</a:t>
            </a:r>
            <a:endParaRPr lang="en-CA"/>
          </a:p>
        </p:txBody>
      </p:sp>
    </p:spTree>
    <p:extLst>
      <p:ext uri="{BB962C8B-B14F-4D97-AF65-F5344CB8AC3E}">
        <p14:creationId xmlns:p14="http://schemas.microsoft.com/office/powerpoint/2010/main" val="517450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G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7D5441-C4C4-0749-2F1D-70A4D08D2599}"/>
              </a:ext>
            </a:extLst>
          </p:cNvPr>
          <p:cNvPicPr>
            <a:picLocks noChangeAspect="1"/>
          </p:cNvPicPr>
          <p:nvPr userDrawn="1"/>
        </p:nvPicPr>
        <p:blipFill>
          <a:blip r:embed="rId2"/>
          <a:stretch>
            <a:fillRect/>
          </a:stretch>
        </p:blipFill>
        <p:spPr>
          <a:xfrm>
            <a:off x="4114139" y="6157031"/>
            <a:ext cx="3874387" cy="623037"/>
          </a:xfrm>
          <a:prstGeom prst="rect">
            <a:avLst/>
          </a:prstGeom>
        </p:spPr>
      </p:pic>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9" name="TextBox 8">
            <a:extLst>
              <a:ext uri="{FF2B5EF4-FFF2-40B4-BE49-F238E27FC236}">
                <a16:creationId xmlns:a16="http://schemas.microsoft.com/office/drawing/2014/main" id="{FF66938D-EF9C-2DA0-D9F8-C05BED6D1795}"/>
              </a:ext>
            </a:extLst>
          </p:cNvPr>
          <p:cNvSpPr txBox="1"/>
          <p:nvPr userDrawn="1"/>
        </p:nvSpPr>
        <p:spPr>
          <a:xfrm>
            <a:off x="8853451" y="4897341"/>
            <a:ext cx="3190388" cy="488077"/>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rPr>
              <a:t>www.smho-smso.ca</a:t>
            </a: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1" name="Picture 4" descr="Why Instagram's new icon and interface suck">
            <a:extLst>
              <a:ext uri="{FF2B5EF4-FFF2-40B4-BE49-F238E27FC236}">
                <a16:creationId xmlns:a16="http://schemas.microsoft.com/office/drawing/2014/main" id="{96E40C0C-0AA9-1EA0-EABF-7012491F9AB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descr="A blue circle with a white letter f in it&#10;&#10;Description automatically generated">
            <a:extLst>
              <a:ext uri="{FF2B5EF4-FFF2-40B4-BE49-F238E27FC236}">
                <a16:creationId xmlns:a16="http://schemas.microsoft.com/office/drawing/2014/main" id="{D46214FF-3CF6-DCE8-2128-DC9715ADFC74}"/>
              </a:ext>
            </a:extLst>
          </p:cNvPr>
          <p:cNvPicPr>
            <a:picLocks noChangeAspect="1"/>
          </p:cNvPicPr>
          <p:nvPr userDrawn="1"/>
        </p:nvPicPr>
        <p:blipFill>
          <a:blip r:embed="rId6"/>
          <a:stretch>
            <a:fillRect/>
          </a:stretch>
        </p:blipFill>
        <p:spPr>
          <a:xfrm>
            <a:off x="213909" y="4054727"/>
            <a:ext cx="324883" cy="324883"/>
          </a:xfrm>
          <a:prstGeom prst="rect">
            <a:avLst/>
          </a:prstGeom>
        </p:spPr>
      </p:pic>
      <p:pic>
        <p:nvPicPr>
          <p:cNvPr id="14" name="Picture 13">
            <a:extLst>
              <a:ext uri="{FF2B5EF4-FFF2-40B4-BE49-F238E27FC236}">
                <a16:creationId xmlns:a16="http://schemas.microsoft.com/office/drawing/2014/main" id="{D99BBF4C-839D-5FD6-B5F6-C75B587B8E08}"/>
              </a:ext>
            </a:extLst>
          </p:cNvPr>
          <p:cNvPicPr>
            <a:picLocks noChangeAspect="1"/>
          </p:cNvPicPr>
          <p:nvPr userDrawn="1"/>
        </p:nvPicPr>
        <p:blipFill rotWithShape="1">
          <a:blip r:embed="rId7"/>
          <a:srcRect l="32958" t="19891" r="32960" b="20058"/>
          <a:stretch/>
        </p:blipFill>
        <p:spPr>
          <a:xfrm>
            <a:off x="217829" y="4441368"/>
            <a:ext cx="317042" cy="314405"/>
          </a:xfrm>
          <a:prstGeom prst="roundRect">
            <a:avLst/>
          </a:prstGeom>
        </p:spPr>
      </p:pic>
      <p:sp>
        <p:nvSpPr>
          <p:cNvPr id="15" name="TextBox 14">
            <a:extLst>
              <a:ext uri="{FF2B5EF4-FFF2-40B4-BE49-F238E27FC236}">
                <a16:creationId xmlns:a16="http://schemas.microsoft.com/office/drawing/2014/main" id="{AFE3D9EA-B3AA-64CF-853E-20DE8DCD0794}"/>
              </a:ext>
            </a:extLst>
          </p:cNvPr>
          <p:cNvSpPr txBox="1"/>
          <p:nvPr userDrawn="1"/>
        </p:nvSpPr>
        <p:spPr>
          <a:xfrm>
            <a:off x="534871" y="40317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16" name="TextBox 15">
            <a:extLst>
              <a:ext uri="{FF2B5EF4-FFF2-40B4-BE49-F238E27FC236}">
                <a16:creationId xmlns:a16="http://schemas.microsoft.com/office/drawing/2014/main" id="{D320A6EB-CCC5-9B05-560F-052DCBE88B4C}"/>
              </a:ext>
            </a:extLst>
          </p:cNvPr>
          <p:cNvSpPr txBox="1"/>
          <p:nvPr userDrawn="1"/>
        </p:nvSpPr>
        <p:spPr>
          <a:xfrm>
            <a:off x="534871" y="4409306"/>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sp>
        <p:nvSpPr>
          <p:cNvPr id="17" name="TextBox 16">
            <a:extLst>
              <a:ext uri="{FF2B5EF4-FFF2-40B4-BE49-F238E27FC236}">
                <a16:creationId xmlns:a16="http://schemas.microsoft.com/office/drawing/2014/main" id="{749C6B8F-F643-9926-4502-06AABA193376}"/>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@ThriveSMH</a:t>
            </a:r>
          </a:p>
        </p:txBody>
      </p:sp>
      <p:pic>
        <p:nvPicPr>
          <p:cNvPr id="18" name="Picture 17" descr="A blue square with white letters&#10;&#10;Description automatically generated">
            <a:extLst>
              <a:ext uri="{FF2B5EF4-FFF2-40B4-BE49-F238E27FC236}">
                <a16:creationId xmlns:a16="http://schemas.microsoft.com/office/drawing/2014/main" id="{D0295A10-1AF8-06E4-0961-062116A1739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5725" t="25234" r="25331" b="25190"/>
          <a:stretch/>
        </p:blipFill>
        <p:spPr>
          <a:xfrm>
            <a:off x="215978" y="4816497"/>
            <a:ext cx="320746" cy="324883"/>
          </a:xfrm>
          <a:prstGeom prst="roundRect">
            <a:avLst/>
          </a:prstGeom>
        </p:spPr>
      </p:pic>
      <p:sp>
        <p:nvSpPr>
          <p:cNvPr id="19" name="TextBox 18">
            <a:extLst>
              <a:ext uri="{FF2B5EF4-FFF2-40B4-BE49-F238E27FC236}">
                <a16:creationId xmlns:a16="http://schemas.microsoft.com/office/drawing/2014/main" id="{586A7FCE-7032-F34C-7997-242F9B82BA42}"/>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28992490-1B84-CA5A-42D0-C2E1983D0818}"/>
              </a:ext>
            </a:extLst>
          </p:cNvPr>
          <p:cNvSpPr txBox="1"/>
          <p:nvPr userDrawn="1"/>
        </p:nvSpPr>
        <p:spPr>
          <a:xfrm>
            <a:off x="2267975" y="1387123"/>
            <a:ext cx="8868663" cy="1045607"/>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We work together with Ontario school districts to support student mental health</a:t>
            </a:r>
          </a:p>
        </p:txBody>
      </p:sp>
      <p:sp>
        <p:nvSpPr>
          <p:cNvPr id="25" name="TextBox 24">
            <a:extLst>
              <a:ext uri="{FF2B5EF4-FFF2-40B4-BE49-F238E27FC236}">
                <a16:creationId xmlns:a16="http://schemas.microsoft.com/office/drawing/2014/main" id="{BBB297A9-657F-35C0-F9BC-D91ADA20D031}"/>
              </a:ext>
            </a:extLst>
          </p:cNvPr>
          <p:cNvSpPr txBox="1"/>
          <p:nvPr userDrawn="1"/>
        </p:nvSpPr>
        <p:spPr>
          <a:xfrm>
            <a:off x="5947839" y="5287337"/>
            <a:ext cx="609600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Stay informed! </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9">
                  <a:extLst>
                    <a:ext uri="{A12FA001-AC4F-418D-AE19-62706E023703}">
                      <ahyp:hlinkClr xmlns:ahyp="http://schemas.microsoft.com/office/drawing/2018/hyperlinkcolor" val="tx"/>
                    </a:ext>
                  </a:extLst>
                </a:hlinkClick>
              </a:rPr>
              <a:t>Subscribe</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to receive the latest information, research and resources to your inbox.</a:t>
            </a:r>
          </a:p>
        </p:txBody>
      </p:sp>
      <p:pic>
        <p:nvPicPr>
          <p:cNvPr id="38" name="Picture 37">
            <a:extLst>
              <a:ext uri="{FF2B5EF4-FFF2-40B4-BE49-F238E27FC236}">
                <a16:creationId xmlns:a16="http://schemas.microsoft.com/office/drawing/2014/main" id="{1184F47C-2204-7BED-513C-AC9752C26A6B}"/>
              </a:ext>
            </a:extLst>
          </p:cNvPr>
          <p:cNvPicPr>
            <a:picLocks noChangeAspect="1"/>
          </p:cNvPicPr>
          <p:nvPr userDrawn="1"/>
        </p:nvPicPr>
        <p:blipFill>
          <a:blip r:embed="rId10"/>
          <a:stretch>
            <a:fillRect/>
          </a:stretch>
        </p:blipFill>
        <p:spPr>
          <a:xfrm>
            <a:off x="11338118" y="4409306"/>
            <a:ext cx="616359" cy="616359"/>
          </a:xfrm>
          <a:prstGeom prst="rect">
            <a:avLst/>
          </a:prstGeom>
        </p:spPr>
      </p:pic>
    </p:spTree>
    <p:extLst>
      <p:ext uri="{BB962C8B-B14F-4D97-AF65-F5344CB8AC3E}">
        <p14:creationId xmlns:p14="http://schemas.microsoft.com/office/powerpoint/2010/main" val="804239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pic>
        <p:nvPicPr>
          <p:cNvPr id="3" name="Picture 2">
            <a:extLst>
              <a:ext uri="{FF2B5EF4-FFF2-40B4-BE49-F238E27FC236}">
                <a16:creationId xmlns:a16="http://schemas.microsoft.com/office/drawing/2014/main" id="{D54D6668-3298-AC03-F4E7-602DBCB058D4}"/>
              </a:ext>
            </a:extLst>
          </p:cNvPr>
          <p:cNvPicPr>
            <a:picLocks noChangeAspect="1"/>
          </p:cNvPicPr>
          <p:nvPr userDrawn="1"/>
        </p:nvPicPr>
        <p:blipFill>
          <a:blip r:embed="rId2"/>
          <a:srcRect/>
          <a:stretch/>
        </p:blipFill>
        <p:spPr>
          <a:xfrm>
            <a:off x="1285759" y="1813723"/>
            <a:ext cx="10863332" cy="4702583"/>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3"/>
          <a:srcRect/>
          <a:stretch/>
        </p:blipFill>
        <p:spPr>
          <a:xfrm>
            <a:off x="0" y="-27433"/>
            <a:ext cx="12411938" cy="6858000"/>
          </a:xfrm>
          <a:prstGeom prst="rect">
            <a:avLst/>
          </a:prstGeom>
        </p:spPr>
      </p:pic>
      <p:pic>
        <p:nvPicPr>
          <p:cNvPr id="4" name="Picture 3" descr="A group of people standing together&#10;&#10;Description automatically generated with low confidence">
            <a:extLst>
              <a:ext uri="{FF2B5EF4-FFF2-40B4-BE49-F238E27FC236}">
                <a16:creationId xmlns:a16="http://schemas.microsoft.com/office/drawing/2014/main" id="{2CA501EE-150B-DCD9-AE40-56ED7D280AC0}"/>
              </a:ext>
            </a:extLst>
          </p:cNvPr>
          <p:cNvPicPr>
            <a:picLocks noChangeAspect="1"/>
          </p:cNvPicPr>
          <p:nvPr userDrawn="1"/>
        </p:nvPicPr>
        <p:blipFill>
          <a:blip r:embed="rId4"/>
          <a:stretch>
            <a:fillRect/>
          </a:stretch>
        </p:blipFill>
        <p:spPr>
          <a:xfrm>
            <a:off x="4707597" y="2614040"/>
            <a:ext cx="4467299" cy="4373657"/>
          </a:xfrm>
          <a:prstGeom prst="rect">
            <a:avLst/>
          </a:prstGeom>
        </p:spPr>
      </p:pic>
      <p:sp>
        <p:nvSpPr>
          <p:cNvPr id="5" name="Rectangle 4">
            <a:extLst>
              <a:ext uri="{FF2B5EF4-FFF2-40B4-BE49-F238E27FC236}">
                <a16:creationId xmlns:a16="http://schemas.microsoft.com/office/drawing/2014/main" id="{C3C2DE4B-8A7D-E1A4-1C94-55DFC6D2CF34}"/>
              </a:ext>
            </a:extLst>
          </p:cNvPr>
          <p:cNvSpPr/>
          <p:nvPr userDrawn="1"/>
        </p:nvSpPr>
        <p:spPr>
          <a:xfrm>
            <a:off x="9889408" y="6107778"/>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Lst>
          </p:cNvPr>
          <p:cNvPicPr>
            <a:picLocks noChangeAspect="1"/>
          </p:cNvPicPr>
          <p:nvPr userDrawn="1"/>
        </p:nvPicPr>
        <p:blipFill>
          <a:blip r:embed="rId2"/>
          <a:srcRect/>
          <a:stretch/>
        </p:blipFill>
        <p:spPr>
          <a:xfrm>
            <a:off x="635502" y="2142197"/>
            <a:ext cx="10863332" cy="4702583"/>
          </a:xfrm>
          <a:prstGeom prst="rect">
            <a:avLst/>
          </a:prstGeom>
        </p:spPr>
      </p:pic>
      <p:pic>
        <p:nvPicPr>
          <p:cNvPr id="4" name="Picture 3" descr="A group of people standing together&#10;&#10;Description automatically generated with low confidence">
            <a:extLst>
              <a:ext uri="{FF2B5EF4-FFF2-40B4-BE49-F238E27FC236}">
                <a16:creationId xmlns:a16="http://schemas.microsoft.com/office/drawing/2014/main" id="{0A71ED55-9F7B-0761-0B35-74B0B1C12FB4}"/>
              </a:ext>
            </a:extLst>
          </p:cNvPr>
          <p:cNvPicPr>
            <a:picLocks noChangeAspect="1"/>
          </p:cNvPicPr>
          <p:nvPr userDrawn="1"/>
        </p:nvPicPr>
        <p:blipFill>
          <a:blip r:embed="rId3"/>
          <a:stretch>
            <a:fillRect/>
          </a:stretch>
        </p:blipFill>
        <p:spPr>
          <a:xfrm>
            <a:off x="4313733" y="2381486"/>
            <a:ext cx="4467299" cy="4373657"/>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4"/>
          <a:srcRect/>
          <a:stretch/>
        </p:blipFill>
        <p:spPr>
          <a:xfrm>
            <a:off x="0" y="13220"/>
            <a:ext cx="12203311" cy="6861771"/>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
        <p:nvSpPr>
          <p:cNvPr id="3" name="Rectangle 2">
            <a:extLst>
              <a:ext uri="{FF2B5EF4-FFF2-40B4-BE49-F238E27FC236}">
                <a16:creationId xmlns:a16="http://schemas.microsoft.com/office/drawing/2014/main" id="{2E6DEA81-B951-FAAB-197A-E010FAA69849}"/>
              </a:ext>
            </a:extLst>
          </p:cNvPr>
          <p:cNvSpPr/>
          <p:nvPr userDrawn="1"/>
        </p:nvSpPr>
        <p:spPr>
          <a:xfrm>
            <a:off x="9829800" y="6213764"/>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Lst>
          </p:cNvPr>
          <p:cNvPicPr>
            <a:picLocks noChangeAspect="1"/>
          </p:cNvPicPr>
          <p:nvPr userDrawn="1"/>
        </p:nvPicPr>
        <p:blipFill>
          <a:blip r:embed="rId2"/>
          <a:srcRect/>
          <a:stretch/>
        </p:blipFill>
        <p:spPr>
          <a:xfrm>
            <a:off x="635502" y="2146747"/>
            <a:ext cx="10863332" cy="4707444"/>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3"/>
          <a:srcRect/>
          <a:stretch/>
        </p:blipFill>
        <p:spPr>
          <a:xfrm>
            <a:off x="-8238" y="-3771"/>
            <a:ext cx="12203312" cy="6838939"/>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
        <p:nvSpPr>
          <p:cNvPr id="3" name="Rectangle 2">
            <a:extLst>
              <a:ext uri="{FF2B5EF4-FFF2-40B4-BE49-F238E27FC236}">
                <a16:creationId xmlns:a16="http://schemas.microsoft.com/office/drawing/2014/main" id="{B67ABC14-67E9-6C37-F24D-554FCFCF30D3}"/>
              </a:ext>
            </a:extLst>
          </p:cNvPr>
          <p:cNvSpPr/>
          <p:nvPr userDrawn="1"/>
        </p:nvSpPr>
        <p:spPr>
          <a:xfrm>
            <a:off x="9829800" y="6213764"/>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44C22595-3F9B-066B-CD79-50A997004E70}"/>
              </a:ext>
            </a:extLst>
          </p:cNvPr>
          <p:cNvSpPr>
            <a:spLocks noGrp="1"/>
          </p:cNvSpPr>
          <p:nvPr>
            <p:ph type="sldNum" sz="quarter" idx="12"/>
          </p:nvPr>
        </p:nvSpPr>
        <p:spPr>
          <a:xfrm>
            <a:off x="755820" y="6356352"/>
            <a:ext cx="2743200" cy="365125"/>
          </a:xfrm>
        </p:spPr>
        <p:txBody>
          <a:bodyPr/>
          <a:lstStyle/>
          <a:p>
            <a:fld id="{C62CAF19-5542-6248-805D-7F800D29F06D}" type="slidenum">
              <a:rPr lang="en-CA" smtClean="0"/>
              <a:t>‹#›</a:t>
            </a:fld>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
        <p:nvSpPr>
          <p:cNvPr id="4" name="TextBox 3">
            <a:extLst>
              <a:ext uri="{FF2B5EF4-FFF2-40B4-BE49-F238E27FC236}">
                <a16:creationId xmlns:a16="http://schemas.microsoft.com/office/drawing/2014/main" id="{B3D57370-B8F3-075C-9BD3-C3D7811484DB}"/>
              </a:ext>
            </a:extLst>
          </p:cNvPr>
          <p:cNvSpPr txBox="1"/>
          <p:nvPr userDrawn="1"/>
        </p:nvSpPr>
        <p:spPr>
          <a:xfrm>
            <a:off x="651909" y="2160000"/>
            <a:ext cx="10889851" cy="3886470"/>
          </a:xfrm>
          <a:prstGeom prst="rect">
            <a:avLst/>
          </a:prstGeom>
          <a:noFill/>
        </p:spPr>
        <p:txBody>
          <a:bodyPr wrap="square" rtlCol="0">
            <a:noAutofit/>
          </a:bodyPr>
          <a:lstStyle/>
          <a:p>
            <a:endParaRPr lang="en-CA"/>
          </a:p>
        </p:txBody>
      </p:sp>
    </p:spTree>
    <p:extLst>
      <p:ext uri="{BB962C8B-B14F-4D97-AF65-F5344CB8AC3E}">
        <p14:creationId xmlns:p14="http://schemas.microsoft.com/office/powerpoint/2010/main" val="221800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Lst>
          </p:cNvPr>
          <p:cNvPicPr>
            <a:picLocks noChangeAspect="1"/>
          </p:cNvPicPr>
          <p:nvPr userDrawn="1"/>
        </p:nvPicPr>
        <p:blipFill>
          <a:blip r:embed="rId2"/>
          <a:srcRect/>
          <a:stretch/>
        </p:blipFill>
        <p:spPr>
          <a:xfrm>
            <a:off x="-31174" y="-41564"/>
            <a:ext cx="12237323" cy="6857999"/>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a:extLst>
              <a:ext uri="{FF2B5EF4-FFF2-40B4-BE49-F238E27FC236}">
                <a16:creationId xmlns:a16="http://schemas.microsoft.com/office/drawing/2014/main" id="{5786D31A-0749-2788-7F30-C822EA40172D}"/>
              </a:ext>
            </a:extLst>
          </p:cNvPr>
          <p:cNvPicPr>
            <a:picLocks noChangeAspect="1"/>
          </p:cNvPicPr>
          <p:nvPr userDrawn="1"/>
        </p:nvPicPr>
        <p:blipFill>
          <a:blip r:embed="rId3"/>
          <a:srcRect/>
          <a:stretch/>
        </p:blipFill>
        <p:spPr>
          <a:xfrm>
            <a:off x="9943072" y="6094583"/>
            <a:ext cx="1934862" cy="773944"/>
          </a:xfrm>
          <a:prstGeom prst="rect">
            <a:avLst/>
          </a:prstGeom>
        </p:spPr>
      </p:pic>
      <p:sp>
        <p:nvSpPr>
          <p:cNvPr id="3" name="Text Placeholder 2">
            <a:extLst>
              <a:ext uri="{FF2B5EF4-FFF2-40B4-BE49-F238E27FC236}">
                <a16:creationId xmlns:a16="http://schemas.microsoft.com/office/drawing/2014/main" id="{402C1D3C-7787-46B1-BF9A-6B5641600004}"/>
              </a:ext>
            </a:extLst>
          </p:cNvPr>
          <p:cNvSpPr>
            <a:spLocks noGrp="1"/>
          </p:cNvSpPr>
          <p:nvPr>
            <p:ph type="body" sz="quarter" idx="13"/>
          </p:nvPr>
        </p:nvSpPr>
        <p:spPr>
          <a:xfrm>
            <a:off x="651910" y="1589591"/>
            <a:ext cx="10671410" cy="3595688"/>
          </a:xfrm>
        </p:spPr>
        <p:txBody>
          <a:bodyPr>
            <a:normAutofit/>
          </a:bodyPr>
          <a:lstStyle>
            <a:lvl1pPr>
              <a:defRPr sz="4000" b="1">
                <a:solidFill>
                  <a:schemeClr val="bg1"/>
                </a:solidFill>
                <a:latin typeface="Inter ExtraBold" panose="02000503000000020004"/>
              </a:defRPr>
            </a:lvl1pPr>
            <a:lvl2pPr>
              <a:defRPr sz="4000" b="1">
                <a:solidFill>
                  <a:schemeClr val="bg1"/>
                </a:solidFill>
                <a:latin typeface="Inter ExtraBold" panose="02000503000000020004"/>
              </a:defRPr>
            </a:lvl2pPr>
            <a:lvl3pPr>
              <a:defRPr sz="4000" b="1">
                <a:solidFill>
                  <a:schemeClr val="bg1"/>
                </a:solidFill>
                <a:latin typeface="Inter ExtraBold" panose="02000503000000020004"/>
              </a:defRPr>
            </a:lvl3pPr>
            <a:lvl4pPr>
              <a:defRPr sz="4000" b="1">
                <a:solidFill>
                  <a:schemeClr val="bg1"/>
                </a:solidFill>
                <a:latin typeface="Inter ExtraBold" panose="02000503000000020004"/>
              </a:defRPr>
            </a:lvl4pPr>
            <a:lvl5pPr>
              <a:defRPr sz="4000" b="1">
                <a:solidFill>
                  <a:schemeClr val="bg1"/>
                </a:solidFill>
                <a:latin typeface="Inter Extra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Rectangle 1">
            <a:extLst>
              <a:ext uri="{FF2B5EF4-FFF2-40B4-BE49-F238E27FC236}">
                <a16:creationId xmlns:a16="http://schemas.microsoft.com/office/drawing/2014/main" id="{AB43505D-06C0-E833-AFE3-31BFB1102978}"/>
              </a:ext>
            </a:extLst>
          </p:cNvPr>
          <p:cNvSpPr/>
          <p:nvPr userDrawn="1"/>
        </p:nvSpPr>
        <p:spPr>
          <a:xfrm>
            <a:off x="9840191" y="6164730"/>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7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Lst>
          </p:cNvPr>
          <p:cNvPicPr>
            <a:picLocks noChangeAspect="1"/>
          </p:cNvPicPr>
          <p:nvPr userDrawn="1"/>
        </p:nvPicPr>
        <p:blipFill>
          <a:blip r:embed="rId2"/>
          <a:srcRect/>
          <a:stretch/>
        </p:blipFill>
        <p:spPr>
          <a:xfrm>
            <a:off x="-31174" y="-41564"/>
            <a:ext cx="12237323" cy="6857999"/>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a:extLst>
              <a:ext uri="{FF2B5EF4-FFF2-40B4-BE49-F238E27FC236}">
                <a16:creationId xmlns:a16="http://schemas.microsoft.com/office/drawing/2014/main" id="{5786D31A-0749-2788-7F30-C822EA40172D}"/>
              </a:ext>
            </a:extLst>
          </p:cNvPr>
          <p:cNvPicPr>
            <a:picLocks noChangeAspect="1"/>
          </p:cNvPicPr>
          <p:nvPr userDrawn="1"/>
        </p:nvPicPr>
        <p:blipFill>
          <a:blip r:embed="rId3"/>
          <a:srcRect/>
          <a:stretch/>
        </p:blipFill>
        <p:spPr>
          <a:xfrm>
            <a:off x="9943072" y="6094583"/>
            <a:ext cx="1934862" cy="773944"/>
          </a:xfrm>
          <a:prstGeom prst="rect">
            <a:avLst/>
          </a:prstGeom>
        </p:spPr>
      </p:pic>
      <p:sp>
        <p:nvSpPr>
          <p:cNvPr id="2" name="Rectangle 1">
            <a:extLst>
              <a:ext uri="{FF2B5EF4-FFF2-40B4-BE49-F238E27FC236}">
                <a16:creationId xmlns:a16="http://schemas.microsoft.com/office/drawing/2014/main" id="{2C6CCE81-1C71-9416-F00D-3F87431D30A1}"/>
              </a:ext>
            </a:extLst>
          </p:cNvPr>
          <p:cNvSpPr/>
          <p:nvPr userDrawn="1"/>
        </p:nvSpPr>
        <p:spPr>
          <a:xfrm>
            <a:off x="9943072" y="6164730"/>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95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519679"/>
            <a:ext cx="10785390" cy="3657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4769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V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703304" y="3017891"/>
            <a:ext cx="10785390" cy="826851"/>
          </a:xfrm>
        </p:spPr>
        <p:txBody>
          <a:bodyPr vert="horz" lIns="91440" tIns="45720" rIns="91440" bIns="45720" rtlCol="0" anchor="ctr" anchorCtr="0">
            <a:normAutofit/>
          </a:bodyPr>
          <a:lstStyle>
            <a:lvl1pPr>
              <a:defRPr lang="en-US" sz="4400" b="1" i="0">
                <a:latin typeface="Inter ExtraBold" panose="02000503000000020004" pitchFamily="2" charset="0"/>
                <a:ea typeface="Inter ExtraBold" panose="02000503000000020004" pitchFamily="2" charset="0"/>
                <a:cs typeface="+mj-cs"/>
              </a:defRPr>
            </a:lvl1pPr>
            <a:lvl2pPr>
              <a:defRPr lang="en-US"/>
            </a:lvl2pPr>
            <a:lvl3pPr>
              <a:defRPr lang="en-US"/>
            </a:lvl3pPr>
            <a:lvl4pPr>
              <a:defRPr lang="en-US"/>
            </a:lvl4pPr>
            <a:lvl5pPr>
              <a:defRPr lang="en-CA"/>
            </a:lvl5pPr>
          </a:lstStyle>
          <a:p>
            <a:pPr lvl="0" algn="ctr">
              <a:spcBef>
                <a:spcPct val="0"/>
              </a:spcBef>
              <a:buNone/>
            </a:pPr>
            <a:r>
              <a:rPr lang="en-US"/>
              <a:t>Click to edit Master text styles</a:t>
            </a:r>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
        <p:nvSpPr>
          <p:cNvPr id="4" name="Title 1">
            <a:extLst>
              <a:ext uri="{FF2B5EF4-FFF2-40B4-BE49-F238E27FC236}">
                <a16:creationId xmlns:a16="http://schemas.microsoft.com/office/drawing/2014/main" id="{B3FB1901-E9C2-B1C4-096B-DD543B8FB544}"/>
              </a:ext>
            </a:extLst>
          </p:cNvPr>
          <p:cNvSpPr>
            <a:spLocks noGrp="1"/>
          </p:cNvSpPr>
          <p:nvPr>
            <p:ph type="title"/>
          </p:nvPr>
        </p:nvSpPr>
        <p:spPr>
          <a:xfrm>
            <a:off x="703304" y="1507448"/>
            <a:ext cx="10785391" cy="1325563"/>
          </a:xfrm>
        </p:spPr>
        <p:txBody>
          <a:bodyPr anchor="ctr" anchorCtr="0"/>
          <a:lstStyle>
            <a:lvl1pPr algn="ctr">
              <a:defRPr i="1"/>
            </a:lvl1pPr>
          </a:lstStyle>
          <a:p>
            <a:r>
              <a:rPr lang="en-US"/>
              <a:t>Click to edit Master title style</a:t>
            </a:r>
            <a:endParaRPr lang="en-CA"/>
          </a:p>
        </p:txBody>
      </p:sp>
      <p:sp>
        <p:nvSpPr>
          <p:cNvPr id="2" name="Content Placeholder 2">
            <a:extLst>
              <a:ext uri="{FF2B5EF4-FFF2-40B4-BE49-F238E27FC236}">
                <a16:creationId xmlns:a16="http://schemas.microsoft.com/office/drawing/2014/main" id="{6264151C-1F32-45F2-CECE-725A91298CE2}"/>
              </a:ext>
            </a:extLst>
          </p:cNvPr>
          <p:cNvSpPr>
            <a:spLocks noGrp="1"/>
          </p:cNvSpPr>
          <p:nvPr>
            <p:ph idx="13"/>
          </p:nvPr>
        </p:nvSpPr>
        <p:spPr>
          <a:xfrm>
            <a:off x="703304" y="4029621"/>
            <a:ext cx="10785390" cy="1325880"/>
          </a:xfrm>
        </p:spPr>
        <p:txBody>
          <a:bodyPr vert="horz" lIns="91440" tIns="45720" rIns="91440" bIns="45720" rtlCol="0" anchor="ctr" anchorCtr="0">
            <a:normAutofit/>
          </a:bodyPr>
          <a:lstStyle>
            <a:lvl1pPr>
              <a:defRPr lang="en-US" sz="4400" b="1" i="0">
                <a:latin typeface="Inter ExtraBold" panose="02000503000000020004" pitchFamily="2" charset="0"/>
                <a:ea typeface="Inter ExtraBold" panose="02000503000000020004" pitchFamily="2" charset="0"/>
                <a:cs typeface="+mj-cs"/>
              </a:defRPr>
            </a:lvl1pPr>
            <a:lvl2pPr>
              <a:defRPr lang="en-US"/>
            </a:lvl2pPr>
            <a:lvl3pPr>
              <a:defRPr lang="en-US"/>
            </a:lvl3pPr>
            <a:lvl4pPr>
              <a:defRPr lang="en-US"/>
            </a:lvl4pPr>
            <a:lvl5pPr>
              <a:defRPr lang="en-CA"/>
            </a:lvl5pPr>
          </a:lstStyle>
          <a:p>
            <a:pPr lvl="0" algn="ctr">
              <a:spcBef>
                <a:spcPct val="0"/>
              </a:spcBef>
              <a:buNone/>
            </a:pPr>
            <a:r>
              <a:rPr lang="en-US"/>
              <a:t>Click to edit Master text styles</a:t>
            </a:r>
          </a:p>
        </p:txBody>
      </p:sp>
    </p:spTree>
    <p:extLst>
      <p:ext uri="{BB962C8B-B14F-4D97-AF65-F5344CB8AC3E}">
        <p14:creationId xmlns:p14="http://schemas.microsoft.com/office/powerpoint/2010/main" val="5702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0C13-AB26-8095-CA0E-BF84607272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D87D0A-EBA4-F1F0-FA34-B22B9F2B0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93225B-A71E-03AA-7C57-127FA4C43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68475F-F886-AE7B-4DAC-06921F877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CA30D-BE48-F1D9-5499-0394145BF4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3CB7D-8354-BCA7-BA54-0FE33081E001}"/>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8" name="Footer Placeholder 7">
            <a:extLst>
              <a:ext uri="{FF2B5EF4-FFF2-40B4-BE49-F238E27FC236}">
                <a16:creationId xmlns:a16="http://schemas.microsoft.com/office/drawing/2014/main" id="{B45F79CC-7CE1-42A7-F27A-C10DA2702D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95A3EB-EC94-AB59-DA31-DBA75773EE16}"/>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29654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160000"/>
            <a:ext cx="10785390" cy="383935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
        <p:nvSpPr>
          <p:cNvPr id="4" name="Title 1">
            <a:extLst>
              <a:ext uri="{FF2B5EF4-FFF2-40B4-BE49-F238E27FC236}">
                <a16:creationId xmlns:a16="http://schemas.microsoft.com/office/drawing/2014/main" id="{B3FB1901-E9C2-B1C4-096B-DD543B8FB544}"/>
              </a:ext>
            </a:extLst>
          </p:cNvPr>
          <p:cNvSpPr>
            <a:spLocks noGrp="1"/>
          </p:cNvSpPr>
          <p:nvPr>
            <p:ph type="title"/>
          </p:nvPr>
        </p:nvSpPr>
        <p:spPr>
          <a:xfrm>
            <a:off x="651909" y="540000"/>
            <a:ext cx="10785391" cy="1325563"/>
          </a:xfrm>
        </p:spPr>
        <p:txBody>
          <a:bodyPr/>
          <a:lstStyle/>
          <a:p>
            <a:r>
              <a:rPr lang="en-US"/>
              <a:t>Click to edit Master title style</a:t>
            </a:r>
            <a:endParaRPr lang="en-CA"/>
          </a:p>
        </p:txBody>
      </p:sp>
    </p:spTree>
    <p:extLst>
      <p:ext uri="{BB962C8B-B14F-4D97-AF65-F5344CB8AC3E}">
        <p14:creationId xmlns:p14="http://schemas.microsoft.com/office/powerpoint/2010/main" val="207707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7350BDDD-BDA8-ED23-646D-DC79F298A085}"/>
              </a:ext>
            </a:extLst>
          </p:cNvPr>
          <p:cNvSpPr txBox="1"/>
          <p:nvPr userDrawn="1"/>
        </p:nvSpPr>
        <p:spPr>
          <a:xfrm>
            <a:off x="117295" y="6493267"/>
            <a:ext cx="7557134" cy="246221"/>
          </a:xfrm>
          <a:prstGeom prst="rect">
            <a:avLst/>
          </a:prstGeom>
          <a:noFill/>
        </p:spPr>
        <p:txBody>
          <a:bodyPr wrap="square" rtlCol="0">
            <a:spAutoFit/>
          </a:bodyPr>
          <a:lstStyle/>
          <a:p>
            <a:r>
              <a:rPr lang="en-US" sz="1000" dirty="0">
                <a:solidFill>
                  <a:schemeClr val="bg1">
                    <a:lumMod val="65000"/>
                  </a:schemeClr>
                </a:solidFill>
              </a:rPr>
              <a:t>CHOIX SAINS : MODULES POUR LES ÉLÈVES DE 6e ANNÉE – ORIENTATION POUR LE PERSONNEL SCOLAIRE</a:t>
            </a:r>
          </a:p>
        </p:txBody>
      </p:sp>
    </p:spTree>
    <p:extLst>
      <p:ext uri="{BB962C8B-B14F-4D97-AF65-F5344CB8AC3E}">
        <p14:creationId xmlns:p14="http://schemas.microsoft.com/office/powerpoint/2010/main" val="10900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EC374-5C0E-8EAD-E2C7-56A948577E64}"/>
              </a:ext>
            </a:extLst>
          </p:cNvPr>
          <p:cNvSpPr/>
          <p:nvPr userDrawn="1"/>
        </p:nvSpPr>
        <p:spPr>
          <a:xfrm>
            <a:off x="0" y="-1"/>
            <a:ext cx="5796269" cy="6858001"/>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Image 7">
            <a:extLst>
              <a:ext uri="{FF2B5EF4-FFF2-40B4-BE49-F238E27FC236}">
                <a16:creationId xmlns:a16="http://schemas.microsoft.com/office/drawing/2014/main" id="{1237CC45-09F3-4845-8C69-79273FA8AEAE}"/>
              </a:ext>
            </a:extLst>
          </p:cNvPr>
          <p:cNvPicPr>
            <a:picLocks noChangeAspect="1"/>
          </p:cNvPicPr>
          <p:nvPr userDrawn="1"/>
        </p:nvPicPr>
        <p:blipFill>
          <a:blip r:embed="rId2"/>
          <a:stretch>
            <a:fillRect/>
          </a:stretch>
        </p:blipFill>
        <p:spPr>
          <a:xfrm>
            <a:off x="83701" y="144532"/>
            <a:ext cx="3324733" cy="717616"/>
          </a:xfrm>
          <a:prstGeom prst="rect">
            <a:avLst/>
          </a:prstGeom>
        </p:spPr>
      </p:pic>
      <p:pic>
        <p:nvPicPr>
          <p:cNvPr id="8" name="Image 7">
            <a:extLst>
              <a:ext uri="{FF2B5EF4-FFF2-40B4-BE49-F238E27FC236}">
                <a16:creationId xmlns:a16="http://schemas.microsoft.com/office/drawing/2014/main" id="{DE1CCBB0-98AE-42C9-923D-FAEAC2BF0FCF}"/>
              </a:ext>
            </a:extLst>
          </p:cNvPr>
          <p:cNvPicPr>
            <a:picLocks noChangeAspect="1"/>
          </p:cNvPicPr>
          <p:nvPr userDrawn="1"/>
        </p:nvPicPr>
        <p:blipFill>
          <a:blip r:embed="rId2"/>
          <a:stretch>
            <a:fillRect/>
          </a:stretch>
        </p:blipFill>
        <p:spPr>
          <a:xfrm>
            <a:off x="83701" y="144532"/>
            <a:ext cx="3324733" cy="717616"/>
          </a:xfrm>
          <a:prstGeom prst="rect">
            <a:avLst/>
          </a:prstGeom>
        </p:spPr>
      </p:pic>
      <p:sp>
        <p:nvSpPr>
          <p:cNvPr id="16" name="TextBox 15">
            <a:extLst>
              <a:ext uri="{FF2B5EF4-FFF2-40B4-BE49-F238E27FC236}">
                <a16:creationId xmlns:a16="http://schemas.microsoft.com/office/drawing/2014/main" id="{1255A2AE-0B96-4232-A97E-EB41D45E46A8}"/>
              </a:ext>
            </a:extLst>
          </p:cNvPr>
          <p:cNvSpPr txBox="1"/>
          <p:nvPr userDrawn="1"/>
        </p:nvSpPr>
        <p:spPr>
          <a:xfrm>
            <a:off x="257571" y="1689048"/>
            <a:ext cx="5281127" cy="3416320"/>
          </a:xfrm>
          <a:prstGeom prst="rect">
            <a:avLst/>
          </a:prstGeom>
          <a:noFill/>
        </p:spPr>
        <p:txBody>
          <a:bodyPr wrap="square">
            <a:spAutoFit/>
          </a:bodyPr>
          <a:lstStyle/>
          <a:p>
            <a:pPr algn="ctr"/>
            <a:r>
              <a:rPr lang="en-CA" sz="2400" b="0" i="0" u="none" strike="noStrike">
                <a:solidFill>
                  <a:schemeClr val="bg1"/>
                </a:solidFill>
                <a:effectLst/>
                <a:latin typeface="Poppins SemiBold" panose="00000700000000000000" pitchFamily="2" charset="0"/>
                <a:cs typeface="Poppins SemiBold" panose="00000700000000000000" pitchFamily="2" charset="0"/>
              </a:rPr>
              <a:t>“ Mental health is a sign of balance, harmony and connectedness among the interior aspects of the human person (spirit, mind and body) and the world they live in. It is a characteristic of families and communities, as well as individual human beings.”</a:t>
            </a:r>
            <a:endParaRPr lang="en-CA" sz="2400">
              <a:solidFill>
                <a:schemeClr val="bg1"/>
              </a:soli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6007AF37-9943-48AA-8EA2-9058DC5C2D63}"/>
              </a:ext>
            </a:extLst>
          </p:cNvPr>
          <p:cNvSpPr txBox="1"/>
          <p:nvPr userDrawn="1"/>
        </p:nvSpPr>
        <p:spPr>
          <a:xfrm>
            <a:off x="83971" y="6034698"/>
            <a:ext cx="5281127" cy="684803"/>
          </a:xfrm>
          <a:prstGeom prst="rect">
            <a:avLst/>
          </a:prstGeom>
          <a:noFill/>
        </p:spPr>
        <p:txBody>
          <a:bodyPr wrap="square" rtlCol="0">
            <a:spAutoFit/>
          </a:bodyPr>
          <a:lstStyle/>
          <a:p>
            <a:pPr marL="0" marR="0" lvl="0" indent="0" algn="l" defTabSz="609310" rtl="0" eaLnBrk="1" fontAlgn="base" latinLnBrk="0" hangingPunct="1">
              <a:lnSpc>
                <a:spcPct val="100000"/>
              </a:lnSpc>
              <a:spcBef>
                <a:spcPts val="0"/>
              </a:spcBef>
              <a:spcAft>
                <a:spcPts val="300"/>
              </a:spcAft>
              <a:buClrTx/>
              <a:buSzTx/>
              <a:buFontTx/>
              <a:buNone/>
              <a:tabLst/>
              <a:defRPr/>
            </a:pPr>
            <a:r>
              <a:rPr kumimoji="0" lang="en-CA" sz="1200" b="1" i="0" u="none" strike="noStrike" kern="1200" cap="none" spc="0" normalizeH="0" baseline="0" noProof="0">
                <a:ln>
                  <a:noFill/>
                </a:ln>
                <a:solidFill>
                  <a:schemeClr val="bg1"/>
                </a:solidFill>
                <a:effectLst/>
                <a:uLnTx/>
                <a:uFillTx/>
                <a:latin typeface="+mn-lt"/>
                <a:ea typeface="+mn-ea"/>
                <a:cs typeface="+mn-cs"/>
              </a:rPr>
              <a:t>Thunderbird Partnership Foundation / First Peoples Wellness Circle</a:t>
            </a:r>
            <a:r>
              <a:rPr kumimoji="0" lang="en-US" sz="1200" b="0" i="0" u="none" strike="noStrike" kern="1200" cap="none" spc="0" normalizeH="0" baseline="0" noProof="0">
                <a:ln>
                  <a:noFill/>
                </a:ln>
                <a:solidFill>
                  <a:schemeClr val="bg1"/>
                </a:solidFill>
                <a:effectLst/>
                <a:uLnTx/>
                <a:uFillTx/>
                <a:latin typeface="+mn-lt"/>
                <a:ea typeface="+mn-ea"/>
                <a:cs typeface="+mn-cs"/>
              </a:rPr>
              <a:t>​</a:t>
            </a:r>
          </a:p>
          <a:p>
            <a:pPr marL="0" marR="0" lvl="0" indent="0" algn="l" defTabSz="609310" rtl="0" eaLnBrk="1" fontAlgn="base"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n-lt"/>
                <a:ea typeface="+mn-ea"/>
                <a:cs typeface="+mn-cs"/>
              </a:rPr>
              <a:t>Charting the future of Native mental health in Canada: Ten-year strategic plan 2007-2017 (NMHAC)</a:t>
            </a:r>
            <a:endParaRPr lang="en-CA" sz="1200">
              <a:solidFill>
                <a:schemeClr val="bg1"/>
              </a:solidFill>
              <a:latin typeface="+mn-lt"/>
            </a:endParaRPr>
          </a:p>
        </p:txBody>
      </p:sp>
      <p:pic>
        <p:nvPicPr>
          <p:cNvPr id="3" name="Picture 2" descr="Defocused image of a tree">
            <a:extLst>
              <a:ext uri="{FF2B5EF4-FFF2-40B4-BE49-F238E27FC236}">
                <a16:creationId xmlns:a16="http://schemas.microsoft.com/office/drawing/2014/main" id="{9AC5D0FE-8765-7802-07C7-044AD1A462A7}"/>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96269" y="0"/>
            <a:ext cx="6430296" cy="6858000"/>
          </a:xfrm>
          <a:prstGeom prst="rect">
            <a:avLst/>
          </a:prstGeom>
        </p:spPr>
      </p:pic>
    </p:spTree>
    <p:extLst>
      <p:ext uri="{BB962C8B-B14F-4D97-AF65-F5344CB8AC3E}">
        <p14:creationId xmlns:p14="http://schemas.microsoft.com/office/powerpoint/2010/main" val="22941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6295458" y="4427838"/>
            <a:ext cx="5469821" cy="555791"/>
          </a:xfrm>
          <a:prstGeom prst="rect">
            <a:avLst/>
          </a:prstGeom>
        </p:spPr>
        <p:txBody>
          <a:bodyPr wrap="square" lIns="0" tIns="0" rIns="0" bIns="0">
            <a:spAutoFit/>
          </a:bodyPr>
          <a:lstStyle>
            <a:lvl1pPr marL="0" indent="0">
              <a:buNone/>
              <a:defRPr sz="3196">
                <a:solidFill>
                  <a:srgbClr val="78BD21"/>
                </a:solidFill>
              </a:defRPr>
            </a:lvl1pPr>
          </a:lstStyle>
          <a:p>
            <a:endParaRPr/>
          </a:p>
        </p:txBody>
      </p:sp>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8">
            <a:extLst>
              <a:ext uri="{FF2B5EF4-FFF2-40B4-BE49-F238E27FC236}">
                <a16:creationId xmlns:a16="http://schemas.microsoft.com/office/drawing/2014/main" id="{ECB9E6CE-FCF3-1A42-90B6-C7CBDB6DFF86}"/>
              </a:ext>
            </a:extLst>
          </p:cNvPr>
          <p:cNvSpPr>
            <a:spLocks noGrp="1"/>
          </p:cNvSpPr>
          <p:nvPr>
            <p:ph type="title"/>
          </p:nvPr>
        </p:nvSpPr>
        <p:spPr>
          <a:xfrm>
            <a:off x="6295457" y="1933941"/>
            <a:ext cx="5469823" cy="1635223"/>
          </a:xfrm>
          <a:prstGeom prst="rect">
            <a:avLst/>
          </a:prstGeom>
        </p:spPr>
        <p:txBody>
          <a:bodyPr/>
          <a:lstStyle>
            <a:lvl1pPr>
              <a:defRPr sz="5859">
                <a:solidFill>
                  <a:srgbClr val="40008C"/>
                </a:solidFill>
              </a:defRPr>
            </a:lvl1pPr>
          </a:lstStyle>
          <a:p>
            <a:r>
              <a:rPr lang="en-US"/>
              <a:t>Click to edit Master title style</a:t>
            </a: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903889-E428-DC47-A3AE-C56D4763C1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573" y="1541991"/>
            <a:ext cx="4728151" cy="4722321"/>
          </a:xfrm>
          <a:prstGeom prst="rect">
            <a:avLst/>
          </a:prstGeom>
        </p:spPr>
      </p:pic>
    </p:spTree>
    <p:extLst>
      <p:ext uri="{BB962C8B-B14F-4D97-AF65-F5344CB8AC3E}">
        <p14:creationId xmlns:p14="http://schemas.microsoft.com/office/powerpoint/2010/main" val="160381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2"/>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hasCustomPrompt="1"/>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469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hasCustomPrompt="1"/>
          </p:nvPr>
        </p:nvSpPr>
        <p:spPr/>
        <p:txBody>
          <a:bodyPr/>
          <a:lstStyle>
            <a:lvl1pPr>
              <a:defRPr b="1">
                <a:latin typeface="Century Gothic" panose="020B0502020202020204" pitchFamily="34" charset="0"/>
              </a:defRPr>
            </a:lvl1pPr>
          </a:lstStyle>
          <a:p>
            <a:r>
              <a:rPr lang="en-US"/>
              <a:t>Click to edit Master title style</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F57F3F3D-4A42-4A51-AD50-0975CDD2BBBA}"/>
              </a:ext>
            </a:extLst>
          </p:cNvPr>
          <p:cNvSpPr/>
          <p:nvPr userDrawn="1"/>
        </p:nvSpPr>
        <p:spPr>
          <a:xfrm>
            <a:off x="0" y="5885645"/>
            <a:ext cx="12192000" cy="972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71C9843-C270-4BD4-B36C-53EA0E1D8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8710" y="112435"/>
            <a:ext cx="1013138" cy="1011889"/>
          </a:xfrm>
          <a:prstGeom prst="rect">
            <a:avLst/>
          </a:prstGeom>
        </p:spPr>
      </p:pic>
    </p:spTree>
    <p:extLst>
      <p:ext uri="{BB962C8B-B14F-4D97-AF65-F5344CB8AC3E}">
        <p14:creationId xmlns:p14="http://schemas.microsoft.com/office/powerpoint/2010/main" val="384627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hasCustomPrompt="1"/>
          </p:nvPr>
        </p:nvSpPr>
        <p:spPr>
          <a:xfrm>
            <a:off x="1090547" y="252090"/>
            <a:ext cx="11018901" cy="651636"/>
          </a:xfrm>
        </p:spPr>
        <p:txBody>
          <a:bodyPr/>
          <a:lstStyle>
            <a:lvl1pPr>
              <a:defRPr b="1">
                <a:latin typeface="Century Gothic" panose="020B0502020202020204" pitchFamily="34" charset="0"/>
              </a:defRPr>
            </a:lvl1pPr>
          </a:lstStyle>
          <a:p>
            <a:r>
              <a:rPr lang="en-US"/>
              <a:t>Click to edit Master title style</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F57F3F3D-4A42-4A51-AD50-0975CDD2BBBA}"/>
              </a:ext>
            </a:extLst>
          </p:cNvPr>
          <p:cNvSpPr/>
          <p:nvPr userDrawn="1"/>
        </p:nvSpPr>
        <p:spPr>
          <a:xfrm>
            <a:off x="0" y="5885645"/>
            <a:ext cx="12192000" cy="972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71C9843-C270-4BD4-B36C-53EA0E1D8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389"/>
            <a:ext cx="1013138" cy="1011889"/>
          </a:xfrm>
          <a:prstGeom prst="rect">
            <a:avLst/>
          </a:prstGeom>
        </p:spPr>
      </p:pic>
    </p:spTree>
    <p:extLst>
      <p:ext uri="{BB962C8B-B14F-4D97-AF65-F5344CB8AC3E}">
        <p14:creationId xmlns:p14="http://schemas.microsoft.com/office/powerpoint/2010/main" val="96615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hasCustomPrompt="1"/>
          </p:nvPr>
        </p:nvSpPr>
        <p:spPr/>
        <p:txBody>
          <a:bodyPr/>
          <a:lstStyle>
            <a:lvl1pPr>
              <a:defRPr b="1">
                <a:latin typeface="Century Gothic" panose="020B0502020202020204" pitchFamily="34" charset="0"/>
              </a:defRPr>
            </a:lvl1pPr>
          </a:lstStyle>
          <a:p>
            <a:r>
              <a:rPr lang="en-US"/>
              <a:t>Click to edit Master title style</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F57F3F3D-4A42-4A51-AD50-0975CDD2BBBA}"/>
              </a:ext>
            </a:extLst>
          </p:cNvPr>
          <p:cNvSpPr/>
          <p:nvPr userDrawn="1"/>
        </p:nvSpPr>
        <p:spPr>
          <a:xfrm>
            <a:off x="0" y="5885645"/>
            <a:ext cx="12192000" cy="972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71C9843-C270-4BD4-B36C-53EA0E1D8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79" y="5833232"/>
            <a:ext cx="1013138" cy="1011889"/>
          </a:xfrm>
          <a:prstGeom prst="rect">
            <a:avLst/>
          </a:prstGeom>
        </p:spPr>
      </p:pic>
    </p:spTree>
    <p:extLst>
      <p:ext uri="{BB962C8B-B14F-4D97-AF65-F5344CB8AC3E}">
        <p14:creationId xmlns:p14="http://schemas.microsoft.com/office/powerpoint/2010/main" val="266531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sz="4400" b="0">
                <a:latin typeface="Century Gothic" panose="020B0502020202020204" pitchFamily="34" charset="0"/>
              </a:defRPr>
            </a:lvl1pPr>
          </a:lstStyle>
          <a:p>
            <a:r>
              <a:rPr lang="en-US"/>
              <a:t>Click to edit Master title style</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F57F3F3D-4A42-4A51-AD50-0975CDD2BBBA}"/>
              </a:ext>
            </a:extLst>
          </p:cNvPr>
          <p:cNvSpPr/>
          <p:nvPr userDrawn="1"/>
        </p:nvSpPr>
        <p:spPr>
          <a:xfrm>
            <a:off x="0" y="5885645"/>
            <a:ext cx="12192000" cy="972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71C9843-C270-4BD4-B36C-53EA0E1D8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138286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76" userDrawn="1">
          <p15:clr>
            <a:srgbClr val="FBAE40"/>
          </p15:clr>
        </p15:guide>
        <p15:guide id="2" pos="2880">
          <p15:clr>
            <a:srgbClr val="FBAE40"/>
          </p15:clr>
        </p15:guide>
        <p15:guide id="3" pos="432"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p:txBody>
          <a:bodyPr/>
          <a:lstStyle>
            <a:lvl1pPr>
              <a:defRPr b="0"/>
            </a:lvl1p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77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3996-525E-9BC2-7822-6B0A9D799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DFA1C2-8C33-8762-827C-7CE5C8E07D7F}"/>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4" name="Footer Placeholder 3">
            <a:extLst>
              <a:ext uri="{FF2B5EF4-FFF2-40B4-BE49-F238E27FC236}">
                <a16:creationId xmlns:a16="http://schemas.microsoft.com/office/drawing/2014/main" id="{52E01530-1D41-8FFC-B9A4-A38AE2774E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A1DD5-87DF-AD6F-DDB6-FBBBA83FAF3C}"/>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6973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4454434" y="4427838"/>
            <a:ext cx="7310845" cy="555791"/>
          </a:xfrm>
          <a:prstGeom prst="rect">
            <a:avLst/>
          </a:prstGeom>
        </p:spPr>
        <p:txBody>
          <a:bodyPr wrap="square" lIns="0" tIns="0" rIns="0" bIns="0">
            <a:spAutoFit/>
          </a:bodyPr>
          <a:lstStyle>
            <a:lvl1pPr marL="0" indent="0">
              <a:buNone/>
              <a:defRPr sz="3196">
                <a:solidFill>
                  <a:srgbClr val="78BD21"/>
                </a:solidFill>
              </a:defRPr>
            </a:lvl1pPr>
          </a:lstStyle>
          <a:p>
            <a:endParaRPr/>
          </a:p>
        </p:txBody>
      </p:sp>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rial"/>
              <a:ea typeface="+mn-ea"/>
              <a:cs typeface="+mn-cs"/>
            </a:endParaRPr>
          </a:p>
        </p:txBody>
      </p:sp>
      <p:sp>
        <p:nvSpPr>
          <p:cNvPr id="11" name="Title 8">
            <a:extLst>
              <a:ext uri="{FF2B5EF4-FFF2-40B4-BE49-F238E27FC236}">
                <a16:creationId xmlns:a16="http://schemas.microsoft.com/office/drawing/2014/main" id="{ECB9E6CE-FCF3-1A42-90B6-C7CBDB6DFF86}"/>
              </a:ext>
            </a:extLst>
          </p:cNvPr>
          <p:cNvSpPr>
            <a:spLocks noGrp="1"/>
          </p:cNvSpPr>
          <p:nvPr>
            <p:ph type="title"/>
          </p:nvPr>
        </p:nvSpPr>
        <p:spPr>
          <a:xfrm>
            <a:off x="4454435" y="1933941"/>
            <a:ext cx="7310846" cy="1635223"/>
          </a:xfrm>
          <a:prstGeom prst="rect">
            <a:avLst/>
          </a:prstGeom>
        </p:spPr>
        <p:txBody>
          <a:bodyPr/>
          <a:lstStyle>
            <a:lvl1pPr>
              <a:defRPr sz="5859">
                <a:solidFill>
                  <a:srgbClr val="40008C"/>
                </a:solidFill>
              </a:defRPr>
            </a:lvl1pPr>
          </a:lstStyle>
          <a:p>
            <a:r>
              <a:rPr lang="en-US"/>
              <a:t>Click to edit Master title style</a:t>
            </a: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D3903889-E428-DC47-A3AE-C56D4763C1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8" y="2344572"/>
            <a:ext cx="4728151" cy="4722321"/>
          </a:xfrm>
          <a:prstGeom prst="rect">
            <a:avLst/>
          </a:prstGeom>
        </p:spPr>
      </p:pic>
    </p:spTree>
    <p:extLst>
      <p:ext uri="{BB962C8B-B14F-4D97-AF65-F5344CB8AC3E}">
        <p14:creationId xmlns:p14="http://schemas.microsoft.com/office/powerpoint/2010/main" val="176868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Title and Content" type="obj" preserve="1">
  <p:cSld name="3_Title and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15968" y="343848"/>
            <a:ext cx="10725243" cy="66070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815968" y="1269193"/>
            <a:ext cx="10725243" cy="4584253"/>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ts val="1800"/>
              <a:buChar char="•"/>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173391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7" y="1430141"/>
            <a:ext cx="3956421" cy="3951543"/>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1300480" y="3079920"/>
            <a:ext cx="3251200" cy="56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63" b="1" i="0" u="none" strike="noStrike" kern="1200" cap="none" spc="0" normalizeH="0" baseline="0" noProof="0">
                <a:ln>
                  <a:noFill/>
                </a:ln>
                <a:solidFill>
                  <a:prstClr val="white"/>
                </a:solidFill>
                <a:effectLst/>
                <a:uLnTx/>
                <a:uFillTx/>
                <a:latin typeface="Century Gothic" panose="020B0502020202020204" pitchFamily="34" charset="0"/>
                <a:ea typeface="+mn-ea"/>
                <a:cs typeface="Calibri" panose="020F050202020403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4697456" y="1513352"/>
            <a:ext cx="7203440" cy="205979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t>School</a:t>
            </a:r>
            <a:b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br>
            <a: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t>Mental Health</a:t>
            </a:r>
            <a:b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br>
            <a: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4697456" y="3641684"/>
            <a:ext cx="7335519" cy="15677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6" b="1" i="0" u="none" strike="noStrike" kern="1200" cap="none" spc="0" normalizeH="0" baseline="0" noProof="0">
                <a:ln>
                  <a:noFill/>
                </a:ln>
                <a:solidFill>
                  <a:srgbClr val="78BD21"/>
                </a:solidFill>
                <a:effectLst/>
                <a:uLnTx/>
                <a:uFillTx/>
                <a:latin typeface="Century Gothic" panose="020B0502020202020204" pitchFamily="34" charset="0"/>
                <a:ea typeface="+mn-ea"/>
                <a:cs typeface="Calibri" panose="020F0502020204030204" pitchFamily="34" charset="0"/>
              </a:rPr>
              <a:t>We work together with Ontario school districts to support student mental health</a:t>
            </a:r>
          </a:p>
        </p:txBody>
      </p:sp>
      <p:sp>
        <p:nvSpPr>
          <p:cNvPr id="15" name="TextBox 14">
            <a:extLst>
              <a:ext uri="{FF2B5EF4-FFF2-40B4-BE49-F238E27FC236}">
                <a16:creationId xmlns:a16="http://schemas.microsoft.com/office/drawing/2014/main" id="{C4DBB8AB-69A5-6B45-9339-CD7A0CB7E75F}"/>
              </a:ext>
            </a:extLst>
          </p:cNvPr>
          <p:cNvSpPr txBox="1"/>
          <p:nvPr userDrawn="1"/>
        </p:nvSpPr>
        <p:spPr>
          <a:xfrm>
            <a:off x="133067" y="5650994"/>
            <a:ext cx="9682480" cy="11757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Find us: </a:t>
            </a: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www.smho-smso.ca</a:t>
            </a:r>
            <a:endPar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Follow us on Twitter: </a:t>
            </a: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@SMHO_SMSO</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Visit our partner COVID-19 Youth Resource Hub: </a:t>
            </a: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spTree>
    <p:extLst>
      <p:ext uri="{BB962C8B-B14F-4D97-AF65-F5344CB8AC3E}">
        <p14:creationId xmlns:p14="http://schemas.microsoft.com/office/powerpoint/2010/main" val="270189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bout SMH-ON">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7" y="1430141"/>
            <a:ext cx="3956421" cy="3951543"/>
          </a:xfrm>
          <a:prstGeom prst="rect">
            <a:avLst/>
          </a:prstGeom>
        </p:spPr>
      </p:pic>
      <p:sp>
        <p:nvSpPr>
          <p:cNvPr id="12" name="TextBox 11">
            <a:extLst>
              <a:ext uri="{FF2B5EF4-FFF2-40B4-BE49-F238E27FC236}">
                <a16:creationId xmlns:a16="http://schemas.microsoft.com/office/drawing/2014/main" id="{4D0E59A1-D714-644D-BF95-6210885E817F}"/>
              </a:ext>
            </a:extLst>
          </p:cNvPr>
          <p:cNvSpPr txBox="1"/>
          <p:nvPr userDrawn="1"/>
        </p:nvSpPr>
        <p:spPr>
          <a:xfrm>
            <a:off x="4697456" y="1513352"/>
            <a:ext cx="7203440" cy="205979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t>School</a:t>
            </a:r>
            <a:b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br>
            <a: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t>Mental Health</a:t>
            </a:r>
            <a:b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br>
            <a:r>
              <a:rPr kumimoji="0" lang="en-US" sz="5327" b="1" i="0" u="none" strike="noStrike" kern="1200" cap="none" spc="0" normalizeH="0" baseline="0" noProof="0">
                <a:ln>
                  <a:noFill/>
                </a:ln>
                <a:solidFill>
                  <a:srgbClr val="40008C"/>
                </a:solidFill>
                <a:effectLst/>
                <a:uLnTx/>
                <a:uFillTx/>
                <a:latin typeface="Century Gothic" panose="020B0502020202020204" pitchFamily="34" charset="0"/>
                <a:ea typeface="+mn-ea"/>
                <a:cs typeface="Calibri" panose="020F050202020403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4697456" y="3641684"/>
            <a:ext cx="7335519" cy="15677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96" b="1" i="0" u="none" strike="noStrike" kern="1200" cap="none" spc="0" normalizeH="0" baseline="0" noProof="0">
                <a:ln>
                  <a:noFill/>
                </a:ln>
                <a:solidFill>
                  <a:srgbClr val="78BD21"/>
                </a:solidFill>
                <a:effectLst/>
                <a:uLnTx/>
                <a:uFillTx/>
                <a:latin typeface="Century Gothic" panose="020B0502020202020204" pitchFamily="34" charset="0"/>
                <a:ea typeface="+mn-ea"/>
                <a:cs typeface="Calibri" panose="020F0502020204030204" pitchFamily="34" charset="0"/>
              </a:rPr>
              <a:t>We work together with Ontario school districts to support student mental health</a:t>
            </a:r>
          </a:p>
        </p:txBody>
      </p:sp>
      <p:sp>
        <p:nvSpPr>
          <p:cNvPr id="15" name="TextBox 14">
            <a:extLst>
              <a:ext uri="{FF2B5EF4-FFF2-40B4-BE49-F238E27FC236}">
                <a16:creationId xmlns:a16="http://schemas.microsoft.com/office/drawing/2014/main" id="{C4DBB8AB-69A5-6B45-9339-CD7A0CB7E75F}"/>
              </a:ext>
            </a:extLst>
          </p:cNvPr>
          <p:cNvSpPr txBox="1"/>
          <p:nvPr userDrawn="1"/>
        </p:nvSpPr>
        <p:spPr>
          <a:xfrm>
            <a:off x="133067" y="5650994"/>
            <a:ext cx="9682480" cy="117570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Find us: </a:t>
            </a: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www.smho-smso.ca</a:t>
            </a:r>
            <a:endPar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Follow us on Twitter: </a:t>
            </a: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@SMHO_SMSO</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Visit our partner COVID-19 Youth Resource Hub: </a:t>
            </a: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sp>
        <p:nvSpPr>
          <p:cNvPr id="3" name="Title 2">
            <a:extLst>
              <a:ext uri="{FF2B5EF4-FFF2-40B4-BE49-F238E27FC236}">
                <a16:creationId xmlns:a16="http://schemas.microsoft.com/office/drawing/2014/main" id="{2E73C088-7832-57EC-6B1F-D478D8E41442}"/>
              </a:ext>
            </a:extLst>
          </p:cNvPr>
          <p:cNvSpPr>
            <a:spLocks noGrp="1"/>
          </p:cNvSpPr>
          <p:nvPr>
            <p:ph type="title" hasCustomPrompt="1"/>
          </p:nvPr>
        </p:nvSpPr>
        <p:spPr>
          <a:xfrm>
            <a:off x="780395" y="3096853"/>
            <a:ext cx="11018901" cy="651636"/>
          </a:xfrm>
        </p:spPr>
        <p:txBody>
          <a:bodyPr/>
          <a:lstStyle>
            <a:lvl1pPr>
              <a:defRPr sz="3100">
                <a:solidFill>
                  <a:schemeClr val="bg1"/>
                </a:solidFill>
              </a:defRPr>
            </a:lvl1pPr>
          </a:lstStyle>
          <a:p>
            <a:r>
              <a:rPr lang="en-US"/>
              <a:t>ABOUT SMH-ON</a:t>
            </a:r>
          </a:p>
        </p:txBody>
      </p:sp>
    </p:spTree>
    <p:extLst>
      <p:ext uri="{BB962C8B-B14F-4D97-AF65-F5344CB8AC3E}">
        <p14:creationId xmlns:p14="http://schemas.microsoft.com/office/powerpoint/2010/main" val="105247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About Us 2">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574" y="2857579"/>
            <a:ext cx="3956421" cy="3951543"/>
          </a:xfrm>
          <a:prstGeom prst="rect">
            <a:avLst/>
          </a:prstGeom>
        </p:spPr>
      </p:pic>
      <p:sp>
        <p:nvSpPr>
          <p:cNvPr id="4" name="Text Placeholder 3"/>
          <p:cNvSpPr>
            <a:spLocks noGrp="1"/>
          </p:cNvSpPr>
          <p:nvPr>
            <p:ph type="body" sz="quarter" idx="10" hasCustomPrompt="1"/>
          </p:nvPr>
        </p:nvSpPr>
        <p:spPr>
          <a:xfrm>
            <a:off x="4953496" y="1809980"/>
            <a:ext cx="6648451" cy="1052800"/>
          </a:xfrm>
        </p:spPr>
        <p:txBody>
          <a:bodyPr>
            <a:normAutofit/>
          </a:bodyPr>
          <a:lstStyle>
            <a:lvl1pPr marL="0" indent="0">
              <a:buNone/>
              <a:defRPr sz="4400" b="1">
                <a:solidFill>
                  <a:srgbClr val="40008C"/>
                </a:solidFill>
                <a:latin typeface="Century Gothic" panose="020B0502020202020204" pitchFamily="34" charset="0"/>
              </a:defRPr>
            </a:lvl1pPr>
          </a:lstStyle>
          <a:p>
            <a:pPr lvl="0"/>
            <a:r>
              <a:rPr lang="en-US"/>
              <a:t>Insert Section Title</a:t>
            </a:r>
          </a:p>
        </p:txBody>
      </p:sp>
      <p:sp>
        <p:nvSpPr>
          <p:cNvPr id="7" name="Text Placeholder 6"/>
          <p:cNvSpPr>
            <a:spLocks noGrp="1"/>
          </p:cNvSpPr>
          <p:nvPr>
            <p:ph type="body" sz="quarter" idx="11" hasCustomPrompt="1"/>
          </p:nvPr>
        </p:nvSpPr>
        <p:spPr>
          <a:xfrm>
            <a:off x="4953496" y="2857579"/>
            <a:ext cx="6647955" cy="758947"/>
          </a:xfrm>
        </p:spPr>
        <p:txBody>
          <a:bodyPr>
            <a:noAutofit/>
          </a:bodyPr>
          <a:lstStyle>
            <a:lvl1pPr marL="0" indent="0">
              <a:buNone/>
              <a:defRPr sz="4000" b="1" baseline="0">
                <a:solidFill>
                  <a:srgbClr val="78BD21"/>
                </a:solidFill>
                <a:latin typeface="Century Gothic" panose="020B0502020202020204" pitchFamily="34" charset="0"/>
              </a:defRPr>
            </a:lvl1pPr>
          </a:lstStyle>
          <a:p>
            <a:pPr lvl="0"/>
            <a:r>
              <a:rPr lang="en-US"/>
              <a:t>Insert Section Subtitle</a:t>
            </a:r>
          </a:p>
        </p:txBody>
      </p:sp>
    </p:spTree>
    <p:extLst>
      <p:ext uri="{BB962C8B-B14F-4D97-AF65-F5344CB8AC3E}">
        <p14:creationId xmlns:p14="http://schemas.microsoft.com/office/powerpoint/2010/main" val="106427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6" name="Picture 5" descr="SMHO-002_Powerpoint_v12.jpg">
            <a:extLst>
              <a:ext uri="{FF2B5EF4-FFF2-40B4-BE49-F238E27FC236}">
                <a16:creationId xmlns:a16="http://schemas.microsoft.com/office/drawing/2014/main" id="{DDD8BB44-1BE2-3C4A-80C7-573FF93F54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073391"/>
            <a:ext cx="12192000" cy="5760551"/>
          </a:xfrm>
          <a:prstGeom prst="rect">
            <a:avLst/>
          </a:prstGeom>
        </p:spPr>
      </p:pic>
      <p:sp>
        <p:nvSpPr>
          <p:cNvPr id="12" name="Text Placeholder 2">
            <a:extLst>
              <a:ext uri="{FF2B5EF4-FFF2-40B4-BE49-F238E27FC236}">
                <a16:creationId xmlns:a16="http://schemas.microsoft.com/office/drawing/2014/main" id="{006BEFB5-83D3-F949-860B-411C88F1F1C2}"/>
              </a:ext>
            </a:extLst>
          </p:cNvPr>
          <p:cNvSpPr>
            <a:spLocks noGrp="1"/>
          </p:cNvSpPr>
          <p:nvPr>
            <p:ph type="body" sz="quarter" idx="10"/>
          </p:nvPr>
        </p:nvSpPr>
        <p:spPr>
          <a:xfrm>
            <a:off x="4937760" y="2882167"/>
            <a:ext cx="6898640" cy="2780322"/>
          </a:xfrm>
        </p:spPr>
        <p:txBody>
          <a:bodyPr wrap="square">
            <a:spAutoFit/>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2EBD8785-D014-9743-8128-9D779B64D4B3}"/>
              </a:ext>
            </a:extLst>
          </p:cNvPr>
          <p:cNvSpPr txBox="1"/>
          <p:nvPr userDrawn="1"/>
        </p:nvSpPr>
        <p:spPr>
          <a:xfrm>
            <a:off x="4724400" y="1997023"/>
            <a:ext cx="2743200" cy="666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29" b="1" i="0" u="none" strike="noStrike" kern="1200" cap="none" spc="-20" normalizeH="0" baseline="0" noProof="0">
                <a:ln>
                  <a:noFill/>
                </a:ln>
                <a:solidFill>
                  <a:srgbClr val="FFFFFF"/>
                </a:solidFill>
                <a:effectLst/>
                <a:uLnTx/>
                <a:uFillTx/>
                <a:latin typeface="Century Gothic" panose="020B0502020202020204" pitchFamily="34" charset="0"/>
                <a:ea typeface="+mn-ea"/>
                <a:cs typeface="Calibri" panose="020F0502020204030204" pitchFamily="34" charset="0"/>
              </a:rPr>
              <a:t>Contents</a:t>
            </a:r>
            <a:endParaRPr kumimoji="0" lang="en-US" sz="3729" b="1" i="0" u="none" strike="noStrike" kern="1200" cap="none" spc="0" normalizeH="0" baseline="0" noProof="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pic>
        <p:nvPicPr>
          <p:cNvPr id="5" name="Picture 4"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Tree>
    <p:extLst>
      <p:ext uri="{BB962C8B-B14F-4D97-AF65-F5344CB8AC3E}">
        <p14:creationId xmlns:p14="http://schemas.microsoft.com/office/powerpoint/2010/main" val="218797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34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8" name="Google Shape;64;p13">
            <a:extLst>
              <a:ext uri="{FF2B5EF4-FFF2-40B4-BE49-F238E27FC236}">
                <a16:creationId xmlns:a16="http://schemas.microsoft.com/office/drawing/2014/main" id="{FA57A267-F5A1-487E-9704-77891316C1B3}"/>
              </a:ext>
            </a:extLst>
          </p:cNvPr>
          <p:cNvPicPr preferRelativeResize="0"/>
          <p:nvPr userDrawn="1"/>
        </p:nvPicPr>
        <p:blipFill rotWithShape="1">
          <a:blip r:embed="rId2">
            <a:alphaModFix/>
          </a:blip>
          <a:srcRect t="94150"/>
          <a:stretch/>
        </p:blipFill>
        <p:spPr>
          <a:xfrm>
            <a:off x="0" y="4147490"/>
            <a:ext cx="12192000" cy="2705846"/>
          </a:xfrm>
          <a:prstGeom prst="rect">
            <a:avLst/>
          </a:prstGeom>
          <a:noFill/>
          <a:ln>
            <a:noFill/>
          </a:ln>
        </p:spPr>
      </p:pic>
      <p:pic>
        <p:nvPicPr>
          <p:cNvPr id="64" name="Google Shape;64;p13"/>
          <p:cNvPicPr preferRelativeResize="0"/>
          <p:nvPr/>
        </p:nvPicPr>
        <p:blipFill rotWithShape="1">
          <a:blip r:embed="rId2">
            <a:alphaModFix/>
          </a:blip>
          <a:srcRect b="93180"/>
          <a:stretch/>
        </p:blipFill>
        <p:spPr>
          <a:xfrm>
            <a:off x="0" y="-1187"/>
            <a:ext cx="12192000" cy="5133024"/>
          </a:xfrm>
          <a:prstGeom prst="rect">
            <a:avLst/>
          </a:prstGeom>
          <a:noFill/>
          <a:ln>
            <a:noFill/>
          </a:ln>
        </p:spPr>
      </p:pic>
      <p:pic>
        <p:nvPicPr>
          <p:cNvPr id="13" name="Google Shape;64;p13">
            <a:extLst>
              <a:ext uri="{FF2B5EF4-FFF2-40B4-BE49-F238E27FC236}">
                <a16:creationId xmlns:a16="http://schemas.microsoft.com/office/drawing/2014/main" id="{69EFD461-F88F-491F-94C9-225667A0EFA3}"/>
              </a:ext>
            </a:extLst>
          </p:cNvPr>
          <p:cNvPicPr preferRelativeResize="0"/>
          <p:nvPr userDrawn="1"/>
        </p:nvPicPr>
        <p:blipFill rotWithShape="1">
          <a:blip r:embed="rId2">
            <a:alphaModFix/>
          </a:blip>
          <a:srcRect l="96735"/>
          <a:stretch/>
        </p:blipFill>
        <p:spPr>
          <a:xfrm>
            <a:off x="0" y="0"/>
            <a:ext cx="12192001" cy="6857968"/>
          </a:xfrm>
          <a:prstGeom prst="rect">
            <a:avLst/>
          </a:prstGeom>
          <a:noFill/>
          <a:ln>
            <a:noFill/>
          </a:ln>
        </p:spPr>
      </p:pic>
      <p:pic>
        <p:nvPicPr>
          <p:cNvPr id="9" name="Google Shape;65;p13" descr="Icon&#10;&#10;Description automatically generated">
            <a:extLst>
              <a:ext uri="{FF2B5EF4-FFF2-40B4-BE49-F238E27FC236}">
                <a16:creationId xmlns:a16="http://schemas.microsoft.com/office/drawing/2014/main" id="{36401A38-9437-4D11-AC9C-6D0A3FEAAF4A}"/>
              </a:ext>
            </a:extLst>
          </p:cNvPr>
          <p:cNvPicPr preferRelativeResize="0"/>
          <p:nvPr userDrawn="1"/>
        </p:nvPicPr>
        <p:blipFill rotWithShape="1">
          <a:blip r:embed="rId3">
            <a:alphaModFix/>
          </a:blip>
          <a:srcRect/>
          <a:stretch/>
        </p:blipFill>
        <p:spPr>
          <a:xfrm>
            <a:off x="-124837" y="360074"/>
            <a:ext cx="3838998" cy="4127084"/>
          </a:xfrm>
          <a:prstGeom prst="rect">
            <a:avLst/>
          </a:prstGeom>
          <a:noFill/>
          <a:ln>
            <a:noFill/>
          </a:ln>
        </p:spPr>
      </p:pic>
      <p:pic>
        <p:nvPicPr>
          <p:cNvPr id="11" name="Picture 10" descr="Graphical user interface, text&#10;&#10;Description automatically generated">
            <a:extLst>
              <a:ext uri="{FF2B5EF4-FFF2-40B4-BE49-F238E27FC236}">
                <a16:creationId xmlns:a16="http://schemas.microsoft.com/office/drawing/2014/main" id="{981135DF-7A76-4044-B9F6-1AC779B744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193" y="3923786"/>
            <a:ext cx="3340937" cy="718767"/>
          </a:xfrm>
          <a:prstGeom prst="rect">
            <a:avLst/>
          </a:prstGeom>
        </p:spPr>
      </p:pic>
    </p:spTree>
    <p:extLst>
      <p:ext uri="{BB962C8B-B14F-4D97-AF65-F5344CB8AC3E}">
        <p14:creationId xmlns:p14="http://schemas.microsoft.com/office/powerpoint/2010/main" val="61623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6" name="Google Shape;64;p13">
            <a:extLst>
              <a:ext uri="{FF2B5EF4-FFF2-40B4-BE49-F238E27FC236}">
                <a16:creationId xmlns:a16="http://schemas.microsoft.com/office/drawing/2014/main" id="{11C66060-27D4-4FEE-8DF7-81A0AD1D9334}"/>
              </a:ext>
            </a:extLst>
          </p:cNvPr>
          <p:cNvPicPr preferRelativeResize="0"/>
          <p:nvPr userDrawn="1"/>
        </p:nvPicPr>
        <p:blipFill rotWithShape="1">
          <a:blip r:embed="rId2">
            <a:alphaModFix/>
          </a:blip>
          <a:srcRect r="96173"/>
          <a:stretch/>
        </p:blipFill>
        <p:spPr>
          <a:xfrm>
            <a:off x="0" y="0"/>
            <a:ext cx="12192000" cy="6857968"/>
          </a:xfrm>
          <a:prstGeom prst="rect">
            <a:avLst/>
          </a:prstGeom>
          <a:noFill/>
          <a:ln>
            <a:noFill/>
          </a:ln>
        </p:spPr>
      </p:pic>
      <p:pic>
        <p:nvPicPr>
          <p:cNvPr id="9" name="Google Shape;65;p13" descr="Icon&#10;&#10;Description automatically generated">
            <a:extLst>
              <a:ext uri="{FF2B5EF4-FFF2-40B4-BE49-F238E27FC236}">
                <a16:creationId xmlns:a16="http://schemas.microsoft.com/office/drawing/2014/main" id="{36401A38-9437-4D11-AC9C-6D0A3FEAAF4A}"/>
              </a:ext>
            </a:extLst>
          </p:cNvPr>
          <p:cNvPicPr preferRelativeResize="0"/>
          <p:nvPr userDrawn="1"/>
        </p:nvPicPr>
        <p:blipFill rotWithShape="1">
          <a:blip r:embed="rId3">
            <a:alphaModFix/>
          </a:blip>
          <a:srcRect/>
          <a:stretch/>
        </p:blipFill>
        <p:spPr>
          <a:xfrm>
            <a:off x="8552045" y="2666974"/>
            <a:ext cx="3838998" cy="4127084"/>
          </a:xfrm>
          <a:prstGeom prst="rect">
            <a:avLst/>
          </a:prstGeom>
          <a:noFill/>
          <a:ln>
            <a:noFill/>
          </a:ln>
        </p:spPr>
      </p:pic>
      <p:pic>
        <p:nvPicPr>
          <p:cNvPr id="7" name="Picture 6" descr="Graphical user interface, text&#10;&#10;Description automatically generated">
            <a:extLst>
              <a:ext uri="{FF2B5EF4-FFF2-40B4-BE49-F238E27FC236}">
                <a16:creationId xmlns:a16="http://schemas.microsoft.com/office/drawing/2014/main" id="{37769D9D-CD33-44EE-BF49-C76E309D60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01113" y="6161363"/>
            <a:ext cx="2940862" cy="632695"/>
          </a:xfrm>
          <a:prstGeom prst="rect">
            <a:avLst/>
          </a:prstGeom>
        </p:spPr>
      </p:pic>
    </p:spTree>
    <p:extLst>
      <p:ext uri="{BB962C8B-B14F-4D97-AF65-F5344CB8AC3E}">
        <p14:creationId xmlns:p14="http://schemas.microsoft.com/office/powerpoint/2010/main" val="178504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8" name="Google Shape;64;p13">
            <a:extLst>
              <a:ext uri="{FF2B5EF4-FFF2-40B4-BE49-F238E27FC236}">
                <a16:creationId xmlns:a16="http://schemas.microsoft.com/office/drawing/2014/main" id="{FA57A267-F5A1-487E-9704-77891316C1B3}"/>
              </a:ext>
            </a:extLst>
          </p:cNvPr>
          <p:cNvPicPr preferRelativeResize="0"/>
          <p:nvPr userDrawn="1"/>
        </p:nvPicPr>
        <p:blipFill rotWithShape="1">
          <a:blip r:embed="rId2">
            <a:alphaModFix/>
          </a:blip>
          <a:srcRect t="94150"/>
          <a:stretch/>
        </p:blipFill>
        <p:spPr>
          <a:xfrm>
            <a:off x="0" y="4147490"/>
            <a:ext cx="12192000" cy="2705846"/>
          </a:xfrm>
          <a:prstGeom prst="rect">
            <a:avLst/>
          </a:prstGeom>
          <a:noFill/>
          <a:ln>
            <a:noFill/>
          </a:ln>
        </p:spPr>
      </p:pic>
      <p:pic>
        <p:nvPicPr>
          <p:cNvPr id="64" name="Google Shape;64;p13"/>
          <p:cNvPicPr preferRelativeResize="0"/>
          <p:nvPr/>
        </p:nvPicPr>
        <p:blipFill rotWithShape="1">
          <a:blip r:embed="rId2">
            <a:alphaModFix/>
          </a:blip>
          <a:srcRect b="93180"/>
          <a:stretch/>
        </p:blipFill>
        <p:spPr>
          <a:xfrm>
            <a:off x="0" y="-1187"/>
            <a:ext cx="12192000" cy="5133024"/>
          </a:xfrm>
          <a:prstGeom prst="rect">
            <a:avLst/>
          </a:prstGeom>
          <a:noFill/>
          <a:ln>
            <a:noFill/>
          </a:ln>
        </p:spPr>
      </p:pic>
      <p:pic>
        <p:nvPicPr>
          <p:cNvPr id="13" name="Google Shape;64;p13">
            <a:extLst>
              <a:ext uri="{FF2B5EF4-FFF2-40B4-BE49-F238E27FC236}">
                <a16:creationId xmlns:a16="http://schemas.microsoft.com/office/drawing/2014/main" id="{69EFD461-F88F-491F-94C9-225667A0EFA3}"/>
              </a:ext>
            </a:extLst>
          </p:cNvPr>
          <p:cNvPicPr preferRelativeResize="0"/>
          <p:nvPr userDrawn="1"/>
        </p:nvPicPr>
        <p:blipFill rotWithShape="1">
          <a:blip r:embed="rId2">
            <a:alphaModFix/>
          </a:blip>
          <a:srcRect l="96735"/>
          <a:stretch/>
        </p:blipFill>
        <p:spPr>
          <a:xfrm>
            <a:off x="10717285" y="0"/>
            <a:ext cx="1474715" cy="6857968"/>
          </a:xfrm>
          <a:prstGeom prst="rect">
            <a:avLst/>
          </a:prstGeom>
          <a:noFill/>
          <a:ln>
            <a:noFill/>
          </a:ln>
        </p:spPr>
      </p:pic>
      <p:pic>
        <p:nvPicPr>
          <p:cNvPr id="12" name="Google Shape;64;p13">
            <a:extLst>
              <a:ext uri="{FF2B5EF4-FFF2-40B4-BE49-F238E27FC236}">
                <a16:creationId xmlns:a16="http://schemas.microsoft.com/office/drawing/2014/main" id="{E5FA36DF-1FA6-46BA-A0F5-B7DD10ABA8B7}"/>
              </a:ext>
            </a:extLst>
          </p:cNvPr>
          <p:cNvPicPr preferRelativeResize="0"/>
          <p:nvPr userDrawn="1"/>
        </p:nvPicPr>
        <p:blipFill rotWithShape="1">
          <a:blip r:embed="rId2">
            <a:alphaModFix/>
          </a:blip>
          <a:srcRect r="96173"/>
          <a:stretch/>
        </p:blipFill>
        <p:spPr>
          <a:xfrm>
            <a:off x="0" y="0"/>
            <a:ext cx="2328421" cy="6857968"/>
          </a:xfrm>
          <a:prstGeom prst="rect">
            <a:avLst/>
          </a:prstGeom>
          <a:noFill/>
          <a:ln>
            <a:noFill/>
          </a:ln>
        </p:spPr>
      </p:pic>
      <p:sp>
        <p:nvSpPr>
          <p:cNvPr id="3" name="Rectangle 2">
            <a:extLst>
              <a:ext uri="{FF2B5EF4-FFF2-40B4-BE49-F238E27FC236}">
                <a16:creationId xmlns:a16="http://schemas.microsoft.com/office/drawing/2014/main" id="{33EDA595-1BB3-4548-BCE7-5DF0A016E53E}"/>
              </a:ext>
            </a:extLst>
          </p:cNvPr>
          <p:cNvSpPr/>
          <p:nvPr userDrawn="1"/>
        </p:nvSpPr>
        <p:spPr>
          <a:xfrm>
            <a:off x="1780197" y="1005251"/>
            <a:ext cx="9054564" cy="529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Google Shape;65;p13" descr="Icon&#10;&#10;Description automatically generated">
            <a:extLst>
              <a:ext uri="{FF2B5EF4-FFF2-40B4-BE49-F238E27FC236}">
                <a16:creationId xmlns:a16="http://schemas.microsoft.com/office/drawing/2014/main" id="{36401A38-9437-4D11-AC9C-6D0A3FEAAF4A}"/>
              </a:ext>
            </a:extLst>
          </p:cNvPr>
          <p:cNvPicPr preferRelativeResize="0"/>
          <p:nvPr userDrawn="1"/>
        </p:nvPicPr>
        <p:blipFill rotWithShape="1">
          <a:blip r:embed="rId3">
            <a:alphaModFix/>
          </a:blip>
          <a:srcRect/>
          <a:stretch/>
        </p:blipFill>
        <p:spPr>
          <a:xfrm>
            <a:off x="214604" y="4051720"/>
            <a:ext cx="2873829" cy="2897385"/>
          </a:xfrm>
          <a:prstGeom prst="rect">
            <a:avLst/>
          </a:prstGeom>
          <a:noFill/>
          <a:ln>
            <a:noFill/>
          </a:ln>
        </p:spPr>
      </p:pic>
      <p:pic>
        <p:nvPicPr>
          <p:cNvPr id="4" name="Picture 3" descr="Graphical user interface, text&#10;&#10;Description automatically generated">
            <a:extLst>
              <a:ext uri="{FF2B5EF4-FFF2-40B4-BE49-F238E27FC236}">
                <a16:creationId xmlns:a16="http://schemas.microsoft.com/office/drawing/2014/main" id="{DAA8AE5C-9694-4BB9-BF52-E6DF7D87BC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9310" y="1146301"/>
            <a:ext cx="4633380" cy="996824"/>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220D9F68-709B-4A08-8251-64F38B032D5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00791" y="5626806"/>
            <a:ext cx="3415654" cy="669738"/>
          </a:xfrm>
          <a:prstGeom prst="rect">
            <a:avLst/>
          </a:prstGeom>
        </p:spPr>
      </p:pic>
    </p:spTree>
    <p:extLst>
      <p:ext uri="{BB962C8B-B14F-4D97-AF65-F5344CB8AC3E}">
        <p14:creationId xmlns:p14="http://schemas.microsoft.com/office/powerpoint/2010/main" val="141649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8" name="Google Shape;64;p13">
            <a:extLst>
              <a:ext uri="{FF2B5EF4-FFF2-40B4-BE49-F238E27FC236}">
                <a16:creationId xmlns:a16="http://schemas.microsoft.com/office/drawing/2014/main" id="{FA57A267-F5A1-487E-9704-77891316C1B3}"/>
              </a:ext>
            </a:extLst>
          </p:cNvPr>
          <p:cNvPicPr preferRelativeResize="0"/>
          <p:nvPr userDrawn="1"/>
        </p:nvPicPr>
        <p:blipFill rotWithShape="1">
          <a:blip r:embed="rId2">
            <a:alphaModFix/>
          </a:blip>
          <a:srcRect t="94150"/>
          <a:stretch/>
        </p:blipFill>
        <p:spPr>
          <a:xfrm>
            <a:off x="0" y="4147490"/>
            <a:ext cx="12192000" cy="2705846"/>
          </a:xfrm>
          <a:prstGeom prst="rect">
            <a:avLst/>
          </a:prstGeom>
          <a:noFill/>
          <a:ln>
            <a:noFill/>
          </a:ln>
        </p:spPr>
      </p:pic>
      <p:pic>
        <p:nvPicPr>
          <p:cNvPr id="64" name="Google Shape;64;p13"/>
          <p:cNvPicPr preferRelativeResize="0"/>
          <p:nvPr/>
        </p:nvPicPr>
        <p:blipFill rotWithShape="1">
          <a:blip r:embed="rId2">
            <a:alphaModFix/>
          </a:blip>
          <a:srcRect b="93180"/>
          <a:stretch/>
        </p:blipFill>
        <p:spPr>
          <a:xfrm>
            <a:off x="0" y="-1187"/>
            <a:ext cx="12192000" cy="5133024"/>
          </a:xfrm>
          <a:prstGeom prst="rect">
            <a:avLst/>
          </a:prstGeom>
          <a:noFill/>
          <a:ln>
            <a:noFill/>
          </a:ln>
        </p:spPr>
      </p:pic>
      <p:pic>
        <p:nvPicPr>
          <p:cNvPr id="13" name="Google Shape;64;p13">
            <a:extLst>
              <a:ext uri="{FF2B5EF4-FFF2-40B4-BE49-F238E27FC236}">
                <a16:creationId xmlns:a16="http://schemas.microsoft.com/office/drawing/2014/main" id="{69EFD461-F88F-491F-94C9-225667A0EFA3}"/>
              </a:ext>
            </a:extLst>
          </p:cNvPr>
          <p:cNvPicPr preferRelativeResize="0"/>
          <p:nvPr userDrawn="1"/>
        </p:nvPicPr>
        <p:blipFill rotWithShape="1">
          <a:blip r:embed="rId2">
            <a:alphaModFix/>
          </a:blip>
          <a:srcRect l="96735"/>
          <a:stretch/>
        </p:blipFill>
        <p:spPr>
          <a:xfrm>
            <a:off x="10717285" y="0"/>
            <a:ext cx="1474715" cy="6857968"/>
          </a:xfrm>
          <a:prstGeom prst="rect">
            <a:avLst/>
          </a:prstGeom>
          <a:noFill/>
          <a:ln>
            <a:noFill/>
          </a:ln>
        </p:spPr>
      </p:pic>
      <p:pic>
        <p:nvPicPr>
          <p:cNvPr id="12" name="Google Shape;64;p13">
            <a:extLst>
              <a:ext uri="{FF2B5EF4-FFF2-40B4-BE49-F238E27FC236}">
                <a16:creationId xmlns:a16="http://schemas.microsoft.com/office/drawing/2014/main" id="{E5FA36DF-1FA6-46BA-A0F5-B7DD10ABA8B7}"/>
              </a:ext>
            </a:extLst>
          </p:cNvPr>
          <p:cNvPicPr preferRelativeResize="0"/>
          <p:nvPr userDrawn="1"/>
        </p:nvPicPr>
        <p:blipFill rotWithShape="1">
          <a:blip r:embed="rId2">
            <a:alphaModFix/>
          </a:blip>
          <a:srcRect r="96173"/>
          <a:stretch/>
        </p:blipFill>
        <p:spPr>
          <a:xfrm>
            <a:off x="0" y="0"/>
            <a:ext cx="2328421" cy="6857968"/>
          </a:xfrm>
          <a:prstGeom prst="rect">
            <a:avLst/>
          </a:prstGeom>
          <a:noFill/>
          <a:ln>
            <a:noFill/>
          </a:ln>
        </p:spPr>
      </p:pic>
      <p:sp>
        <p:nvSpPr>
          <p:cNvPr id="3" name="Rectangle 2">
            <a:extLst>
              <a:ext uri="{FF2B5EF4-FFF2-40B4-BE49-F238E27FC236}">
                <a16:creationId xmlns:a16="http://schemas.microsoft.com/office/drawing/2014/main" id="{33EDA595-1BB3-4548-BCE7-5DF0A016E53E}"/>
              </a:ext>
            </a:extLst>
          </p:cNvPr>
          <p:cNvSpPr/>
          <p:nvPr userDrawn="1"/>
        </p:nvSpPr>
        <p:spPr>
          <a:xfrm>
            <a:off x="1780197" y="1005251"/>
            <a:ext cx="9054564" cy="529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Google Shape;65;p13" descr="Icon&#10;&#10;Description automatically generated">
            <a:extLst>
              <a:ext uri="{FF2B5EF4-FFF2-40B4-BE49-F238E27FC236}">
                <a16:creationId xmlns:a16="http://schemas.microsoft.com/office/drawing/2014/main" id="{36401A38-9437-4D11-AC9C-6D0A3FEAAF4A}"/>
              </a:ext>
            </a:extLst>
          </p:cNvPr>
          <p:cNvPicPr preferRelativeResize="0"/>
          <p:nvPr userDrawn="1"/>
        </p:nvPicPr>
        <p:blipFill rotWithShape="1">
          <a:blip r:embed="rId3">
            <a:alphaModFix/>
          </a:blip>
          <a:srcRect/>
          <a:stretch/>
        </p:blipFill>
        <p:spPr>
          <a:xfrm>
            <a:off x="-43508" y="5461560"/>
            <a:ext cx="1474715" cy="1486803"/>
          </a:xfrm>
          <a:prstGeom prst="rect">
            <a:avLst/>
          </a:prstGeom>
          <a:noFill/>
          <a:ln>
            <a:noFill/>
          </a:ln>
        </p:spPr>
      </p:pic>
      <p:sp>
        <p:nvSpPr>
          <p:cNvPr id="5" name="Media Placeholder 4">
            <a:extLst>
              <a:ext uri="{FF2B5EF4-FFF2-40B4-BE49-F238E27FC236}">
                <a16:creationId xmlns:a16="http://schemas.microsoft.com/office/drawing/2014/main" id="{CE38071D-5E07-4D92-B9C7-D471D4CE8A29}"/>
              </a:ext>
            </a:extLst>
          </p:cNvPr>
          <p:cNvSpPr>
            <a:spLocks noGrp="1"/>
          </p:cNvSpPr>
          <p:nvPr>
            <p:ph type="media" sz="quarter" idx="10"/>
          </p:nvPr>
        </p:nvSpPr>
        <p:spPr>
          <a:xfrm>
            <a:off x="1349448" y="1205633"/>
            <a:ext cx="9485313" cy="4899025"/>
          </a:xfrm>
        </p:spPr>
        <p:txBody>
          <a:bodyPr/>
          <a:lstStyle/>
          <a:p>
            <a:endParaRPr lang="en-CA"/>
          </a:p>
        </p:txBody>
      </p:sp>
      <p:pic>
        <p:nvPicPr>
          <p:cNvPr id="14" name="Picture 13" descr="Graphical user interface, text&#10;&#10;Description automatically generated">
            <a:extLst>
              <a:ext uri="{FF2B5EF4-FFF2-40B4-BE49-F238E27FC236}">
                <a16:creationId xmlns:a16="http://schemas.microsoft.com/office/drawing/2014/main" id="{F46A2C64-66D4-40F4-9EC1-848DC336A6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5549" y="6325533"/>
            <a:ext cx="2285744" cy="491754"/>
          </a:xfrm>
          <a:prstGeom prst="rect">
            <a:avLst/>
          </a:prstGeom>
        </p:spPr>
      </p:pic>
    </p:spTree>
    <p:extLst>
      <p:ext uri="{BB962C8B-B14F-4D97-AF65-F5344CB8AC3E}">
        <p14:creationId xmlns:p14="http://schemas.microsoft.com/office/powerpoint/2010/main" val="157252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5D9103-204E-5904-C272-FA442158579A}"/>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3" name="Footer Placeholder 2">
            <a:extLst>
              <a:ext uri="{FF2B5EF4-FFF2-40B4-BE49-F238E27FC236}">
                <a16:creationId xmlns:a16="http://schemas.microsoft.com/office/drawing/2014/main" id="{40DB8F8C-3466-6A6F-3BD7-D43AB8E5E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2259-02C8-F4B8-DF7F-B9E573AA2BC6}"/>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278782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8" name="Google Shape;64;p13">
            <a:extLst>
              <a:ext uri="{FF2B5EF4-FFF2-40B4-BE49-F238E27FC236}">
                <a16:creationId xmlns:a16="http://schemas.microsoft.com/office/drawing/2014/main" id="{FA57A267-F5A1-487E-9704-77891316C1B3}"/>
              </a:ext>
            </a:extLst>
          </p:cNvPr>
          <p:cNvPicPr preferRelativeResize="0"/>
          <p:nvPr userDrawn="1"/>
        </p:nvPicPr>
        <p:blipFill rotWithShape="1">
          <a:blip r:embed="rId2">
            <a:alphaModFix/>
          </a:blip>
          <a:srcRect t="94150"/>
          <a:stretch/>
        </p:blipFill>
        <p:spPr>
          <a:xfrm>
            <a:off x="0" y="4147490"/>
            <a:ext cx="12192000" cy="2705846"/>
          </a:xfrm>
          <a:prstGeom prst="rect">
            <a:avLst/>
          </a:prstGeom>
          <a:noFill/>
          <a:ln>
            <a:noFill/>
          </a:ln>
        </p:spPr>
      </p:pic>
      <p:pic>
        <p:nvPicPr>
          <p:cNvPr id="64" name="Google Shape;64;p13"/>
          <p:cNvPicPr preferRelativeResize="0"/>
          <p:nvPr/>
        </p:nvPicPr>
        <p:blipFill rotWithShape="1">
          <a:blip r:embed="rId2">
            <a:alphaModFix/>
          </a:blip>
          <a:srcRect b="93180"/>
          <a:stretch/>
        </p:blipFill>
        <p:spPr>
          <a:xfrm>
            <a:off x="0" y="-1187"/>
            <a:ext cx="12192000" cy="5133024"/>
          </a:xfrm>
          <a:prstGeom prst="rect">
            <a:avLst/>
          </a:prstGeom>
          <a:noFill/>
          <a:ln>
            <a:noFill/>
          </a:ln>
        </p:spPr>
      </p:pic>
      <p:pic>
        <p:nvPicPr>
          <p:cNvPr id="13" name="Google Shape;64;p13">
            <a:extLst>
              <a:ext uri="{FF2B5EF4-FFF2-40B4-BE49-F238E27FC236}">
                <a16:creationId xmlns:a16="http://schemas.microsoft.com/office/drawing/2014/main" id="{69EFD461-F88F-491F-94C9-225667A0EFA3}"/>
              </a:ext>
            </a:extLst>
          </p:cNvPr>
          <p:cNvPicPr preferRelativeResize="0"/>
          <p:nvPr userDrawn="1"/>
        </p:nvPicPr>
        <p:blipFill rotWithShape="1">
          <a:blip r:embed="rId2">
            <a:alphaModFix/>
          </a:blip>
          <a:srcRect l="96735"/>
          <a:stretch/>
        </p:blipFill>
        <p:spPr>
          <a:xfrm>
            <a:off x="10717285" y="0"/>
            <a:ext cx="1474715" cy="6857968"/>
          </a:xfrm>
          <a:prstGeom prst="rect">
            <a:avLst/>
          </a:prstGeom>
          <a:noFill/>
          <a:ln>
            <a:noFill/>
          </a:ln>
        </p:spPr>
      </p:pic>
      <p:pic>
        <p:nvPicPr>
          <p:cNvPr id="12" name="Google Shape;64;p13">
            <a:extLst>
              <a:ext uri="{FF2B5EF4-FFF2-40B4-BE49-F238E27FC236}">
                <a16:creationId xmlns:a16="http://schemas.microsoft.com/office/drawing/2014/main" id="{E5FA36DF-1FA6-46BA-A0F5-B7DD10ABA8B7}"/>
              </a:ext>
            </a:extLst>
          </p:cNvPr>
          <p:cNvPicPr preferRelativeResize="0"/>
          <p:nvPr userDrawn="1"/>
        </p:nvPicPr>
        <p:blipFill rotWithShape="1">
          <a:blip r:embed="rId2">
            <a:alphaModFix/>
          </a:blip>
          <a:srcRect r="96173"/>
          <a:stretch/>
        </p:blipFill>
        <p:spPr>
          <a:xfrm>
            <a:off x="0" y="0"/>
            <a:ext cx="2328421" cy="6857968"/>
          </a:xfrm>
          <a:prstGeom prst="rect">
            <a:avLst/>
          </a:prstGeom>
          <a:noFill/>
          <a:ln>
            <a:noFill/>
          </a:ln>
        </p:spPr>
      </p:pic>
      <p:sp>
        <p:nvSpPr>
          <p:cNvPr id="3" name="Rectangle 2">
            <a:extLst>
              <a:ext uri="{FF2B5EF4-FFF2-40B4-BE49-F238E27FC236}">
                <a16:creationId xmlns:a16="http://schemas.microsoft.com/office/drawing/2014/main" id="{33EDA595-1BB3-4548-BCE7-5DF0A016E53E}"/>
              </a:ext>
            </a:extLst>
          </p:cNvPr>
          <p:cNvSpPr/>
          <p:nvPr userDrawn="1"/>
        </p:nvSpPr>
        <p:spPr>
          <a:xfrm>
            <a:off x="932468" y="779090"/>
            <a:ext cx="10327064" cy="529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Google Shape;65;p13" descr="Icon&#10;&#10;Description automatically generated">
            <a:extLst>
              <a:ext uri="{FF2B5EF4-FFF2-40B4-BE49-F238E27FC236}">
                <a16:creationId xmlns:a16="http://schemas.microsoft.com/office/drawing/2014/main" id="{36401A38-9437-4D11-AC9C-6D0A3FEAAF4A}"/>
              </a:ext>
            </a:extLst>
          </p:cNvPr>
          <p:cNvPicPr preferRelativeResize="0"/>
          <p:nvPr userDrawn="1"/>
        </p:nvPicPr>
        <p:blipFill rotWithShape="1">
          <a:blip r:embed="rId3">
            <a:alphaModFix/>
          </a:blip>
          <a:srcRect/>
          <a:stretch/>
        </p:blipFill>
        <p:spPr>
          <a:xfrm>
            <a:off x="-43508" y="5461560"/>
            <a:ext cx="1474715" cy="1486803"/>
          </a:xfrm>
          <a:prstGeom prst="rect">
            <a:avLst/>
          </a:prstGeom>
          <a:noFill/>
          <a:ln>
            <a:noFill/>
          </a:ln>
        </p:spPr>
      </p:pic>
      <p:pic>
        <p:nvPicPr>
          <p:cNvPr id="10" name="Picture 9" descr="Graphical user interface, text&#10;&#10;Description automatically generated">
            <a:extLst>
              <a:ext uri="{FF2B5EF4-FFF2-40B4-BE49-F238E27FC236}">
                <a16:creationId xmlns:a16="http://schemas.microsoft.com/office/drawing/2014/main" id="{99AE80B2-3584-4BB0-9C1E-C3F527CCA1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0931" y="6200030"/>
            <a:ext cx="2285744" cy="491754"/>
          </a:xfrm>
          <a:prstGeom prst="rect">
            <a:avLst/>
          </a:prstGeom>
        </p:spPr>
      </p:pic>
    </p:spTree>
    <p:extLst>
      <p:ext uri="{BB962C8B-B14F-4D97-AF65-F5344CB8AC3E}">
        <p14:creationId xmlns:p14="http://schemas.microsoft.com/office/powerpoint/2010/main" val="63971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8" name="Google Shape;64;p13">
            <a:extLst>
              <a:ext uri="{FF2B5EF4-FFF2-40B4-BE49-F238E27FC236}">
                <a16:creationId xmlns:a16="http://schemas.microsoft.com/office/drawing/2014/main" id="{FA57A267-F5A1-487E-9704-77891316C1B3}"/>
              </a:ext>
            </a:extLst>
          </p:cNvPr>
          <p:cNvPicPr preferRelativeResize="0"/>
          <p:nvPr userDrawn="1"/>
        </p:nvPicPr>
        <p:blipFill rotWithShape="1">
          <a:blip r:embed="rId2">
            <a:alphaModFix/>
          </a:blip>
          <a:srcRect t="94150"/>
          <a:stretch/>
        </p:blipFill>
        <p:spPr>
          <a:xfrm>
            <a:off x="0" y="4147490"/>
            <a:ext cx="12192000" cy="2705846"/>
          </a:xfrm>
          <a:prstGeom prst="rect">
            <a:avLst/>
          </a:prstGeom>
          <a:noFill/>
          <a:ln>
            <a:noFill/>
          </a:ln>
        </p:spPr>
      </p:pic>
      <p:pic>
        <p:nvPicPr>
          <p:cNvPr id="64" name="Google Shape;64;p13"/>
          <p:cNvPicPr preferRelativeResize="0"/>
          <p:nvPr/>
        </p:nvPicPr>
        <p:blipFill rotWithShape="1">
          <a:blip r:embed="rId2">
            <a:alphaModFix/>
          </a:blip>
          <a:srcRect b="93180"/>
          <a:stretch/>
        </p:blipFill>
        <p:spPr>
          <a:xfrm>
            <a:off x="0" y="-1187"/>
            <a:ext cx="12192000" cy="5133024"/>
          </a:xfrm>
          <a:prstGeom prst="rect">
            <a:avLst/>
          </a:prstGeom>
          <a:noFill/>
          <a:ln>
            <a:noFill/>
          </a:ln>
        </p:spPr>
      </p:pic>
      <p:pic>
        <p:nvPicPr>
          <p:cNvPr id="13" name="Google Shape;64;p13">
            <a:extLst>
              <a:ext uri="{FF2B5EF4-FFF2-40B4-BE49-F238E27FC236}">
                <a16:creationId xmlns:a16="http://schemas.microsoft.com/office/drawing/2014/main" id="{69EFD461-F88F-491F-94C9-225667A0EFA3}"/>
              </a:ext>
            </a:extLst>
          </p:cNvPr>
          <p:cNvPicPr preferRelativeResize="0"/>
          <p:nvPr userDrawn="1"/>
        </p:nvPicPr>
        <p:blipFill rotWithShape="1">
          <a:blip r:embed="rId2">
            <a:alphaModFix/>
          </a:blip>
          <a:srcRect l="96735"/>
          <a:stretch/>
        </p:blipFill>
        <p:spPr>
          <a:xfrm>
            <a:off x="10717285" y="0"/>
            <a:ext cx="1474715" cy="6857968"/>
          </a:xfrm>
          <a:prstGeom prst="rect">
            <a:avLst/>
          </a:prstGeom>
          <a:noFill/>
          <a:ln>
            <a:noFill/>
          </a:ln>
        </p:spPr>
      </p:pic>
      <p:pic>
        <p:nvPicPr>
          <p:cNvPr id="12" name="Google Shape;64;p13">
            <a:extLst>
              <a:ext uri="{FF2B5EF4-FFF2-40B4-BE49-F238E27FC236}">
                <a16:creationId xmlns:a16="http://schemas.microsoft.com/office/drawing/2014/main" id="{E5FA36DF-1FA6-46BA-A0F5-B7DD10ABA8B7}"/>
              </a:ext>
            </a:extLst>
          </p:cNvPr>
          <p:cNvPicPr preferRelativeResize="0"/>
          <p:nvPr userDrawn="1"/>
        </p:nvPicPr>
        <p:blipFill rotWithShape="1">
          <a:blip r:embed="rId2">
            <a:alphaModFix/>
          </a:blip>
          <a:srcRect r="96173"/>
          <a:stretch/>
        </p:blipFill>
        <p:spPr>
          <a:xfrm>
            <a:off x="0" y="0"/>
            <a:ext cx="1240971" cy="6857968"/>
          </a:xfrm>
          <a:prstGeom prst="rect">
            <a:avLst/>
          </a:prstGeom>
          <a:noFill/>
          <a:ln>
            <a:noFill/>
          </a:ln>
        </p:spPr>
      </p:pic>
      <p:sp>
        <p:nvSpPr>
          <p:cNvPr id="3" name="Rectangle 2">
            <a:extLst>
              <a:ext uri="{FF2B5EF4-FFF2-40B4-BE49-F238E27FC236}">
                <a16:creationId xmlns:a16="http://schemas.microsoft.com/office/drawing/2014/main" id="{33EDA595-1BB3-4548-BCE7-5DF0A016E53E}"/>
              </a:ext>
            </a:extLst>
          </p:cNvPr>
          <p:cNvSpPr/>
          <p:nvPr userDrawn="1"/>
        </p:nvSpPr>
        <p:spPr>
          <a:xfrm>
            <a:off x="877556" y="855817"/>
            <a:ext cx="10436888" cy="5565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Graphical user interface, text&#10;&#10;Description automatically generated">
            <a:extLst>
              <a:ext uri="{FF2B5EF4-FFF2-40B4-BE49-F238E27FC236}">
                <a16:creationId xmlns:a16="http://schemas.microsoft.com/office/drawing/2014/main" id="{3BA724D6-78F3-477A-9488-A7D27E9DF5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15" y="77650"/>
            <a:ext cx="3340937" cy="718767"/>
          </a:xfrm>
          <a:prstGeom prst="rect">
            <a:avLst/>
          </a:prstGeom>
        </p:spPr>
      </p:pic>
    </p:spTree>
    <p:extLst>
      <p:ext uri="{BB962C8B-B14F-4D97-AF65-F5344CB8AC3E}">
        <p14:creationId xmlns:p14="http://schemas.microsoft.com/office/powerpoint/2010/main" val="1727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6" name="Google Shape;64;p13">
            <a:extLst>
              <a:ext uri="{FF2B5EF4-FFF2-40B4-BE49-F238E27FC236}">
                <a16:creationId xmlns:a16="http://schemas.microsoft.com/office/drawing/2014/main" id="{11C66060-27D4-4FEE-8DF7-81A0AD1D9334}"/>
              </a:ext>
            </a:extLst>
          </p:cNvPr>
          <p:cNvPicPr preferRelativeResize="0"/>
          <p:nvPr userDrawn="1"/>
        </p:nvPicPr>
        <p:blipFill rotWithShape="1">
          <a:blip r:embed="rId2">
            <a:alphaModFix/>
          </a:blip>
          <a:srcRect r="96173"/>
          <a:stretch/>
        </p:blipFill>
        <p:spPr>
          <a:xfrm>
            <a:off x="0" y="0"/>
            <a:ext cx="12192000" cy="6857968"/>
          </a:xfrm>
          <a:prstGeom prst="rect">
            <a:avLst/>
          </a:prstGeom>
          <a:noFill/>
          <a:ln>
            <a:noFill/>
          </a:ln>
        </p:spPr>
      </p:pic>
      <p:sp>
        <p:nvSpPr>
          <p:cNvPr id="2" name="Rectangle 1">
            <a:extLst>
              <a:ext uri="{FF2B5EF4-FFF2-40B4-BE49-F238E27FC236}">
                <a16:creationId xmlns:a16="http://schemas.microsoft.com/office/drawing/2014/main" id="{C8C6FADC-C035-09BA-AFAE-8EF7C336CCE8}"/>
              </a:ext>
            </a:extLst>
          </p:cNvPr>
          <p:cNvSpPr/>
          <p:nvPr userDrawn="1"/>
        </p:nvSpPr>
        <p:spPr>
          <a:xfrm>
            <a:off x="0" y="-32"/>
            <a:ext cx="12192000" cy="68580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Google Shape;65;p13" descr="Icon&#10;&#10;Description automatically generated">
            <a:extLst>
              <a:ext uri="{FF2B5EF4-FFF2-40B4-BE49-F238E27FC236}">
                <a16:creationId xmlns:a16="http://schemas.microsoft.com/office/drawing/2014/main" id="{C3627EC2-65CF-0DE1-65B1-3D232741B9B3}"/>
              </a:ext>
            </a:extLst>
          </p:cNvPr>
          <p:cNvPicPr preferRelativeResize="0"/>
          <p:nvPr userDrawn="1"/>
        </p:nvPicPr>
        <p:blipFill rotWithShape="1">
          <a:blip r:embed="rId3">
            <a:alphaModFix/>
          </a:blip>
          <a:srcRect/>
          <a:stretch/>
        </p:blipFill>
        <p:spPr>
          <a:xfrm>
            <a:off x="8552045" y="2666974"/>
            <a:ext cx="3838998" cy="4127084"/>
          </a:xfrm>
          <a:prstGeom prst="rect">
            <a:avLst/>
          </a:prstGeom>
          <a:noFill/>
          <a:ln>
            <a:noFill/>
          </a:ln>
        </p:spPr>
      </p:pic>
      <p:pic>
        <p:nvPicPr>
          <p:cNvPr id="4" name="Picture 3" descr="Graphical user interface, text&#10;&#10;Description automatically generated">
            <a:extLst>
              <a:ext uri="{FF2B5EF4-FFF2-40B4-BE49-F238E27FC236}">
                <a16:creationId xmlns:a16="http://schemas.microsoft.com/office/drawing/2014/main" id="{37D27DD3-EB38-76F3-7902-1C70639B43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01113" y="6161363"/>
            <a:ext cx="2940862" cy="632695"/>
          </a:xfrm>
          <a:prstGeom prst="rect">
            <a:avLst/>
          </a:prstGeom>
        </p:spPr>
      </p:pic>
    </p:spTree>
    <p:extLst>
      <p:ext uri="{BB962C8B-B14F-4D97-AF65-F5344CB8AC3E}">
        <p14:creationId xmlns:p14="http://schemas.microsoft.com/office/powerpoint/2010/main" val="304246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 no top bar">
    <p:bg>
      <p:bgRef idx="1001">
        <a:schemeClr val="bg2"/>
      </p:bgRef>
    </p:bg>
    <p:spTree>
      <p:nvGrpSpPr>
        <p:cNvPr id="1" name=""/>
        <p:cNvGrpSpPr/>
        <p:nvPr/>
      </p:nvGrpSpPr>
      <p:grpSpPr>
        <a:xfrm>
          <a:off x="0" y="0"/>
          <a:ext cx="0" cy="0"/>
          <a:chOff x="0" y="0"/>
          <a:chExt cx="0" cy="0"/>
        </a:xfrm>
      </p:grpSpPr>
      <p:sp>
        <p:nvSpPr>
          <p:cNvPr id="3" name="Rectangle 2"/>
          <p:cNvSpPr/>
          <p:nvPr userDrawn="1"/>
        </p:nvSpPr>
        <p:spPr>
          <a:xfrm>
            <a:off x="0" y="0"/>
            <a:ext cx="12192000" cy="1225485"/>
          </a:xfrm>
          <a:prstGeom prst="rect">
            <a:avLst/>
          </a:prstGeom>
          <a:solidFill>
            <a:srgbClr val="007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CA480A17-B33A-4E1E-B9C3-7E3069563167}"/>
              </a:ext>
            </a:extLst>
          </p:cNvPr>
          <p:cNvSpPr/>
          <p:nvPr userDrawn="1"/>
        </p:nvSpPr>
        <p:spPr>
          <a:xfrm>
            <a:off x="0" y="0"/>
            <a:ext cx="12192000" cy="1240325"/>
          </a:xfrm>
          <a:prstGeom prst="rect">
            <a:avLst/>
          </a:prstGeom>
          <a:solidFill>
            <a:srgbClr val="004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Content Placeholder 4"/>
          <p:cNvSpPr>
            <a:spLocks noGrp="1"/>
          </p:cNvSpPr>
          <p:nvPr>
            <p:ph sz="quarter" idx="10"/>
          </p:nvPr>
        </p:nvSpPr>
        <p:spPr>
          <a:xfrm>
            <a:off x="822325" y="317276"/>
            <a:ext cx="10614025" cy="646331"/>
          </a:xfrm>
        </p:spPr>
        <p:txBody>
          <a:bodyPr>
            <a:noAutofit/>
          </a:bodyPr>
          <a:lstStyle>
            <a:lvl1pPr>
              <a:defRPr sz="4400" b="0">
                <a:latin typeface="Century Gothic" panose="020B0502020202020204" pitchFamily="34" charset="0"/>
                <a:ea typeface="Century Gothic" panose="020B0502020202020204" pitchFamily="34" charset="0"/>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77839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0"/>
            <a:ext cx="12192000" cy="6857968"/>
          </a:xfrm>
          <a:prstGeom prst="rect">
            <a:avLst/>
          </a:prstGeom>
          <a:noFill/>
          <a:ln>
            <a:noFill/>
          </a:ln>
        </p:spPr>
      </p:pic>
      <p:pic>
        <p:nvPicPr>
          <p:cNvPr id="65" name="Google Shape;65;p13" descr="Icon&#10;&#10;Description automatically generated"/>
          <p:cNvPicPr preferRelativeResize="0"/>
          <p:nvPr/>
        </p:nvPicPr>
        <p:blipFill rotWithShape="1">
          <a:blip r:embed="rId3">
            <a:alphaModFix/>
          </a:blip>
          <a:srcRect/>
          <a:stretch/>
        </p:blipFill>
        <p:spPr>
          <a:xfrm>
            <a:off x="-43508" y="5461560"/>
            <a:ext cx="1474715" cy="1486803"/>
          </a:xfrm>
          <a:prstGeom prst="rect">
            <a:avLst/>
          </a:prstGeom>
          <a:noFill/>
          <a:ln>
            <a:noFill/>
          </a:ln>
        </p:spPr>
      </p:pic>
      <p:sp>
        <p:nvSpPr>
          <p:cNvPr id="66" name="Google Shape;66;p13"/>
          <p:cNvSpPr txBox="1">
            <a:spLocks noGrp="1"/>
          </p:cNvSpPr>
          <p:nvPr>
            <p:ph type="title"/>
          </p:nvPr>
        </p:nvSpPr>
        <p:spPr>
          <a:xfrm>
            <a:off x="694767" y="742433"/>
            <a:ext cx="11018800" cy="65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40008D"/>
              </a:buClr>
              <a:buSzPts val="1100"/>
              <a:buFont typeface="Poppins"/>
              <a:buNone/>
              <a:defRPr>
                <a:solidFill>
                  <a:srgbClr val="40008D"/>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3"/>
          <p:cNvSpPr txBox="1">
            <a:spLocks noGrp="1"/>
          </p:cNvSpPr>
          <p:nvPr>
            <p:ph type="body" idx="1"/>
          </p:nvPr>
        </p:nvSpPr>
        <p:spPr>
          <a:xfrm>
            <a:off x="872367" y="1457500"/>
            <a:ext cx="10698800" cy="4703200"/>
          </a:xfrm>
          <a:prstGeom prst="rect">
            <a:avLst/>
          </a:prstGeom>
          <a:noFill/>
          <a:ln>
            <a:noFill/>
          </a:ln>
        </p:spPr>
        <p:txBody>
          <a:bodyPr spcFirstLastPara="1" wrap="square" lIns="0" tIns="34275" rIns="0" bIns="34275" anchor="t" anchorCtr="0">
            <a:normAutofit/>
          </a:bodyPr>
          <a:lstStyle>
            <a:lvl1pPr marL="609585" lvl="0" indent="-507987" algn="l" rtl="0">
              <a:lnSpc>
                <a:spcPct val="113000"/>
              </a:lnSpc>
              <a:spcBef>
                <a:spcPts val="667"/>
              </a:spcBef>
              <a:spcAft>
                <a:spcPts val="0"/>
              </a:spcAft>
              <a:buClr>
                <a:schemeClr val="dk1"/>
              </a:buClr>
              <a:buSzPts val="2400"/>
              <a:buFont typeface="Roboto"/>
              <a:buChar char="•"/>
              <a:defRPr b="1">
                <a:solidFill>
                  <a:schemeClr val="dk1"/>
                </a:solidFill>
                <a:latin typeface="Roboto"/>
                <a:ea typeface="Roboto"/>
                <a:cs typeface="Roboto"/>
                <a:sym typeface="Roboto"/>
              </a:defRPr>
            </a:lvl1pPr>
            <a:lvl2pPr marL="1219170" lvl="1"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2pPr>
            <a:lvl3pPr marL="1828754" lvl="2"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3pPr>
            <a:lvl4pPr marL="2438339" lvl="3"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4pPr>
            <a:lvl5pPr marL="3047924" lvl="4"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5pPr>
            <a:lvl6pPr marL="3657509" lvl="5" indent="-304792" algn="l" rtl="0">
              <a:lnSpc>
                <a:spcPct val="100000"/>
              </a:lnSpc>
              <a:spcBef>
                <a:spcPts val="0"/>
              </a:spcBef>
              <a:spcAft>
                <a:spcPts val="0"/>
              </a:spcAft>
              <a:buSzPts val="1100"/>
              <a:buFont typeface="Roboto"/>
              <a:buNone/>
              <a:defRPr b="1">
                <a:latin typeface="Roboto"/>
                <a:ea typeface="Roboto"/>
                <a:cs typeface="Roboto"/>
                <a:sym typeface="Roboto"/>
              </a:defRPr>
            </a:lvl6pPr>
            <a:lvl7pPr marL="4267093" lvl="6" indent="-304792" algn="l" rtl="0">
              <a:lnSpc>
                <a:spcPct val="100000"/>
              </a:lnSpc>
              <a:spcBef>
                <a:spcPts val="0"/>
              </a:spcBef>
              <a:spcAft>
                <a:spcPts val="0"/>
              </a:spcAft>
              <a:buSzPts val="1100"/>
              <a:buFont typeface="Roboto"/>
              <a:buNone/>
              <a:defRPr b="1">
                <a:latin typeface="Roboto"/>
                <a:ea typeface="Roboto"/>
                <a:cs typeface="Roboto"/>
                <a:sym typeface="Roboto"/>
              </a:defRPr>
            </a:lvl7pPr>
            <a:lvl8pPr marL="4876678" lvl="7" indent="-304792" algn="l" rtl="0">
              <a:lnSpc>
                <a:spcPct val="100000"/>
              </a:lnSpc>
              <a:spcBef>
                <a:spcPts val="0"/>
              </a:spcBef>
              <a:spcAft>
                <a:spcPts val="0"/>
              </a:spcAft>
              <a:buSzPts val="1100"/>
              <a:buFont typeface="Roboto"/>
              <a:buNone/>
              <a:defRPr b="1">
                <a:latin typeface="Roboto"/>
                <a:ea typeface="Roboto"/>
                <a:cs typeface="Roboto"/>
                <a:sym typeface="Roboto"/>
              </a:defRPr>
            </a:lvl8pPr>
            <a:lvl9pPr marL="5486263" lvl="8" indent="-304792" algn="l" rtl="0">
              <a:lnSpc>
                <a:spcPct val="100000"/>
              </a:lnSpc>
              <a:spcBef>
                <a:spcPts val="0"/>
              </a:spcBef>
              <a:spcAft>
                <a:spcPts val="0"/>
              </a:spcAft>
              <a:buSzPts val="1100"/>
              <a:buFont typeface="Roboto"/>
              <a:buNone/>
              <a:defRPr b="1">
                <a:latin typeface="Roboto"/>
                <a:ea typeface="Roboto"/>
                <a:cs typeface="Roboto"/>
                <a:sym typeface="Roboto"/>
              </a:defRPr>
            </a:lvl9pPr>
          </a:lstStyle>
          <a:p>
            <a:endParaRPr/>
          </a:p>
        </p:txBody>
      </p:sp>
    </p:spTree>
    <p:extLst>
      <p:ext uri="{BB962C8B-B14F-4D97-AF65-F5344CB8AC3E}">
        <p14:creationId xmlns:p14="http://schemas.microsoft.com/office/powerpoint/2010/main" val="2831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preserve="1">
  <p:cSld name="1_Content">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1187"/>
            <a:ext cx="12192000" cy="6857968"/>
          </a:xfrm>
          <a:prstGeom prst="rect">
            <a:avLst/>
          </a:prstGeom>
          <a:noFill/>
          <a:ln>
            <a:noFill/>
          </a:ln>
        </p:spPr>
      </p:pic>
      <p:sp>
        <p:nvSpPr>
          <p:cNvPr id="2" name="Rectangle 1">
            <a:extLst>
              <a:ext uri="{FF2B5EF4-FFF2-40B4-BE49-F238E27FC236}">
                <a16:creationId xmlns:a16="http://schemas.microsoft.com/office/drawing/2014/main" id="{79A9C1E9-11D2-41EC-8069-452356103F6F}"/>
              </a:ext>
            </a:extLst>
          </p:cNvPr>
          <p:cNvSpPr/>
          <p:nvPr userDrawn="1"/>
        </p:nvSpPr>
        <p:spPr>
          <a:xfrm>
            <a:off x="194388" y="157417"/>
            <a:ext cx="11803224" cy="654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Google Shape;66;p13"/>
          <p:cNvSpPr txBox="1">
            <a:spLocks noGrp="1"/>
          </p:cNvSpPr>
          <p:nvPr>
            <p:ph type="title"/>
          </p:nvPr>
        </p:nvSpPr>
        <p:spPr>
          <a:xfrm>
            <a:off x="314784" y="231193"/>
            <a:ext cx="11609737" cy="65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40008D"/>
              </a:buClr>
              <a:buSzPts val="1100"/>
              <a:buFont typeface="Poppins"/>
              <a:buNone/>
              <a:defRPr>
                <a:solidFill>
                  <a:srgbClr val="40008D"/>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3"/>
          <p:cNvSpPr txBox="1">
            <a:spLocks noGrp="1"/>
          </p:cNvSpPr>
          <p:nvPr>
            <p:ph type="body" idx="1"/>
          </p:nvPr>
        </p:nvSpPr>
        <p:spPr>
          <a:xfrm>
            <a:off x="492384" y="946260"/>
            <a:ext cx="11272575" cy="4703200"/>
          </a:xfrm>
          <a:prstGeom prst="rect">
            <a:avLst/>
          </a:prstGeom>
          <a:noFill/>
          <a:ln>
            <a:noFill/>
          </a:ln>
        </p:spPr>
        <p:txBody>
          <a:bodyPr spcFirstLastPara="1" wrap="square" lIns="0" tIns="34275" rIns="0" bIns="34275" anchor="t" anchorCtr="0">
            <a:normAutofit/>
          </a:bodyPr>
          <a:lstStyle>
            <a:lvl1pPr marL="609585" lvl="0" indent="-507987" algn="l" rtl="0">
              <a:lnSpc>
                <a:spcPct val="113000"/>
              </a:lnSpc>
              <a:spcBef>
                <a:spcPts val="667"/>
              </a:spcBef>
              <a:spcAft>
                <a:spcPts val="0"/>
              </a:spcAft>
              <a:buClr>
                <a:schemeClr val="dk1"/>
              </a:buClr>
              <a:buSzPts val="2400"/>
              <a:buFont typeface="Roboto"/>
              <a:buChar char="•"/>
              <a:defRPr b="1">
                <a:solidFill>
                  <a:schemeClr val="dk1"/>
                </a:solidFill>
                <a:latin typeface="Roboto"/>
                <a:ea typeface="Roboto"/>
                <a:cs typeface="Roboto"/>
                <a:sym typeface="Roboto"/>
              </a:defRPr>
            </a:lvl1pPr>
            <a:lvl2pPr marL="1219170" lvl="1"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2pPr>
            <a:lvl3pPr marL="1828754" lvl="2"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3pPr>
            <a:lvl4pPr marL="2438339" lvl="3"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4pPr>
            <a:lvl5pPr marL="3047924" lvl="4"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5pPr>
            <a:lvl6pPr marL="3657509" lvl="5" indent="-304792" algn="l" rtl="0">
              <a:lnSpc>
                <a:spcPct val="100000"/>
              </a:lnSpc>
              <a:spcBef>
                <a:spcPts val="0"/>
              </a:spcBef>
              <a:spcAft>
                <a:spcPts val="0"/>
              </a:spcAft>
              <a:buSzPts val="1100"/>
              <a:buFont typeface="Roboto"/>
              <a:buNone/>
              <a:defRPr b="1">
                <a:latin typeface="Roboto"/>
                <a:ea typeface="Roboto"/>
                <a:cs typeface="Roboto"/>
                <a:sym typeface="Roboto"/>
              </a:defRPr>
            </a:lvl6pPr>
            <a:lvl7pPr marL="4267093" lvl="6" indent="-304792" algn="l" rtl="0">
              <a:lnSpc>
                <a:spcPct val="100000"/>
              </a:lnSpc>
              <a:spcBef>
                <a:spcPts val="0"/>
              </a:spcBef>
              <a:spcAft>
                <a:spcPts val="0"/>
              </a:spcAft>
              <a:buSzPts val="1100"/>
              <a:buFont typeface="Roboto"/>
              <a:buNone/>
              <a:defRPr b="1">
                <a:latin typeface="Roboto"/>
                <a:ea typeface="Roboto"/>
                <a:cs typeface="Roboto"/>
                <a:sym typeface="Roboto"/>
              </a:defRPr>
            </a:lvl7pPr>
            <a:lvl8pPr marL="4876678" lvl="7" indent="-304792" algn="l" rtl="0">
              <a:lnSpc>
                <a:spcPct val="100000"/>
              </a:lnSpc>
              <a:spcBef>
                <a:spcPts val="0"/>
              </a:spcBef>
              <a:spcAft>
                <a:spcPts val="0"/>
              </a:spcAft>
              <a:buSzPts val="1100"/>
              <a:buFont typeface="Roboto"/>
              <a:buNone/>
              <a:defRPr b="1">
                <a:latin typeface="Roboto"/>
                <a:ea typeface="Roboto"/>
                <a:cs typeface="Roboto"/>
                <a:sym typeface="Roboto"/>
              </a:defRPr>
            </a:lvl8pPr>
            <a:lvl9pPr marL="5486263" lvl="8" indent="-304792" algn="l" rtl="0">
              <a:lnSpc>
                <a:spcPct val="100000"/>
              </a:lnSpc>
              <a:spcBef>
                <a:spcPts val="0"/>
              </a:spcBef>
              <a:spcAft>
                <a:spcPts val="0"/>
              </a:spcAft>
              <a:buSzPts val="1100"/>
              <a:buFont typeface="Roboto"/>
              <a:buNone/>
              <a:defRPr b="1">
                <a:latin typeface="Roboto"/>
                <a:ea typeface="Roboto"/>
                <a:cs typeface="Roboto"/>
                <a:sym typeface="Roboto"/>
              </a:defRPr>
            </a:lvl9pPr>
          </a:lstStyle>
          <a:p>
            <a:endParaRPr/>
          </a:p>
        </p:txBody>
      </p:sp>
      <p:pic>
        <p:nvPicPr>
          <p:cNvPr id="65" name="Google Shape;65;p13" descr="Icon&#10;&#10;Description automatically generated"/>
          <p:cNvPicPr preferRelativeResize="0"/>
          <p:nvPr/>
        </p:nvPicPr>
        <p:blipFill rotWithShape="1">
          <a:blip r:embed="rId3">
            <a:alphaModFix/>
          </a:blip>
          <a:srcRect/>
          <a:stretch/>
        </p:blipFill>
        <p:spPr>
          <a:xfrm>
            <a:off x="-244974" y="5551683"/>
            <a:ext cx="1474715" cy="1486803"/>
          </a:xfrm>
          <a:prstGeom prst="rect">
            <a:avLst/>
          </a:prstGeom>
          <a:noFill/>
          <a:ln>
            <a:noFill/>
          </a:ln>
        </p:spPr>
      </p:pic>
    </p:spTree>
    <p:extLst>
      <p:ext uri="{BB962C8B-B14F-4D97-AF65-F5344CB8AC3E}">
        <p14:creationId xmlns:p14="http://schemas.microsoft.com/office/powerpoint/2010/main" val="364468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preserve="1">
  <p:cSld name="1_Content">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1187"/>
            <a:ext cx="12192000" cy="6857968"/>
          </a:xfrm>
          <a:prstGeom prst="rect">
            <a:avLst/>
          </a:prstGeom>
          <a:noFill/>
          <a:ln>
            <a:noFill/>
          </a:ln>
        </p:spPr>
      </p:pic>
      <p:sp>
        <p:nvSpPr>
          <p:cNvPr id="2" name="Rectangle 1">
            <a:extLst>
              <a:ext uri="{FF2B5EF4-FFF2-40B4-BE49-F238E27FC236}">
                <a16:creationId xmlns:a16="http://schemas.microsoft.com/office/drawing/2014/main" id="{79A9C1E9-11D2-41EC-8069-452356103F6F}"/>
              </a:ext>
            </a:extLst>
          </p:cNvPr>
          <p:cNvSpPr/>
          <p:nvPr userDrawn="1"/>
        </p:nvSpPr>
        <p:spPr>
          <a:xfrm>
            <a:off x="194388" y="157417"/>
            <a:ext cx="11803224" cy="654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Google Shape;66;p13"/>
          <p:cNvSpPr txBox="1">
            <a:spLocks noGrp="1"/>
          </p:cNvSpPr>
          <p:nvPr>
            <p:ph type="title"/>
          </p:nvPr>
        </p:nvSpPr>
        <p:spPr>
          <a:xfrm>
            <a:off x="314784" y="231193"/>
            <a:ext cx="11609737" cy="65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40008D"/>
              </a:buClr>
              <a:buSzPts val="1100"/>
              <a:buFont typeface="Poppins"/>
              <a:buNone/>
              <a:defRPr>
                <a:solidFill>
                  <a:srgbClr val="40008D"/>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3"/>
          <p:cNvSpPr txBox="1">
            <a:spLocks noGrp="1"/>
          </p:cNvSpPr>
          <p:nvPr>
            <p:ph type="body" idx="1"/>
          </p:nvPr>
        </p:nvSpPr>
        <p:spPr>
          <a:xfrm>
            <a:off x="492384" y="946260"/>
            <a:ext cx="11272575" cy="4703200"/>
          </a:xfrm>
          <a:prstGeom prst="rect">
            <a:avLst/>
          </a:prstGeom>
          <a:noFill/>
          <a:ln>
            <a:noFill/>
          </a:ln>
        </p:spPr>
        <p:txBody>
          <a:bodyPr spcFirstLastPara="1" wrap="square" lIns="0" tIns="34275" rIns="0" bIns="34275" anchor="t" anchorCtr="0">
            <a:normAutofit/>
          </a:bodyPr>
          <a:lstStyle>
            <a:lvl1pPr marL="609585" lvl="0" indent="-507987" algn="l" rtl="0">
              <a:lnSpc>
                <a:spcPct val="113000"/>
              </a:lnSpc>
              <a:spcBef>
                <a:spcPts val="667"/>
              </a:spcBef>
              <a:spcAft>
                <a:spcPts val="0"/>
              </a:spcAft>
              <a:buClr>
                <a:schemeClr val="dk1"/>
              </a:buClr>
              <a:buSzPts val="2400"/>
              <a:buFont typeface="Roboto"/>
              <a:buChar char="•"/>
              <a:defRPr b="1">
                <a:solidFill>
                  <a:schemeClr val="dk1"/>
                </a:solidFill>
                <a:latin typeface="Roboto"/>
                <a:ea typeface="Roboto"/>
                <a:cs typeface="Roboto"/>
                <a:sym typeface="Roboto"/>
              </a:defRPr>
            </a:lvl1pPr>
            <a:lvl2pPr marL="1219170" lvl="1"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2pPr>
            <a:lvl3pPr marL="1828754" lvl="2"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3pPr>
            <a:lvl4pPr marL="2438339" lvl="3"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4pPr>
            <a:lvl5pPr marL="3047924" lvl="4"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5pPr>
            <a:lvl6pPr marL="3657509" lvl="5" indent="-304792" algn="l" rtl="0">
              <a:lnSpc>
                <a:spcPct val="100000"/>
              </a:lnSpc>
              <a:spcBef>
                <a:spcPts val="0"/>
              </a:spcBef>
              <a:spcAft>
                <a:spcPts val="0"/>
              </a:spcAft>
              <a:buSzPts val="1100"/>
              <a:buFont typeface="Roboto"/>
              <a:buNone/>
              <a:defRPr b="1">
                <a:latin typeface="Roboto"/>
                <a:ea typeface="Roboto"/>
                <a:cs typeface="Roboto"/>
                <a:sym typeface="Roboto"/>
              </a:defRPr>
            </a:lvl6pPr>
            <a:lvl7pPr marL="4267093" lvl="6" indent="-304792" algn="l" rtl="0">
              <a:lnSpc>
                <a:spcPct val="100000"/>
              </a:lnSpc>
              <a:spcBef>
                <a:spcPts val="0"/>
              </a:spcBef>
              <a:spcAft>
                <a:spcPts val="0"/>
              </a:spcAft>
              <a:buSzPts val="1100"/>
              <a:buFont typeface="Roboto"/>
              <a:buNone/>
              <a:defRPr b="1">
                <a:latin typeface="Roboto"/>
                <a:ea typeface="Roboto"/>
                <a:cs typeface="Roboto"/>
                <a:sym typeface="Roboto"/>
              </a:defRPr>
            </a:lvl7pPr>
            <a:lvl8pPr marL="4876678" lvl="7" indent="-304792" algn="l" rtl="0">
              <a:lnSpc>
                <a:spcPct val="100000"/>
              </a:lnSpc>
              <a:spcBef>
                <a:spcPts val="0"/>
              </a:spcBef>
              <a:spcAft>
                <a:spcPts val="0"/>
              </a:spcAft>
              <a:buSzPts val="1100"/>
              <a:buFont typeface="Roboto"/>
              <a:buNone/>
              <a:defRPr b="1">
                <a:latin typeface="Roboto"/>
                <a:ea typeface="Roboto"/>
                <a:cs typeface="Roboto"/>
                <a:sym typeface="Roboto"/>
              </a:defRPr>
            </a:lvl8pPr>
            <a:lvl9pPr marL="5486263" lvl="8" indent="-304792" algn="l" rtl="0">
              <a:lnSpc>
                <a:spcPct val="100000"/>
              </a:lnSpc>
              <a:spcBef>
                <a:spcPts val="0"/>
              </a:spcBef>
              <a:spcAft>
                <a:spcPts val="0"/>
              </a:spcAft>
              <a:buSzPts val="1100"/>
              <a:buFont typeface="Roboto"/>
              <a:buNone/>
              <a:defRPr b="1">
                <a:latin typeface="Roboto"/>
                <a:ea typeface="Roboto"/>
                <a:cs typeface="Roboto"/>
                <a:sym typeface="Roboto"/>
              </a:defRPr>
            </a:lvl9pPr>
          </a:lstStyle>
          <a:p>
            <a:endParaRPr/>
          </a:p>
        </p:txBody>
      </p:sp>
      <p:pic>
        <p:nvPicPr>
          <p:cNvPr id="7" name="Google Shape;21;p4">
            <a:extLst>
              <a:ext uri="{FF2B5EF4-FFF2-40B4-BE49-F238E27FC236}">
                <a16:creationId xmlns:a16="http://schemas.microsoft.com/office/drawing/2014/main" id="{0CB68D33-C870-4CB3-9C67-3D6F6DD65C1A}"/>
              </a:ext>
            </a:extLst>
          </p:cNvPr>
          <p:cNvPicPr preferRelativeResize="0"/>
          <p:nvPr userDrawn="1"/>
        </p:nvPicPr>
        <p:blipFill rotWithShape="1">
          <a:blip r:embed="rId3">
            <a:alphaModFix/>
          </a:blip>
          <a:srcRect t="20618" r="3417" b="17778"/>
          <a:stretch/>
        </p:blipFill>
        <p:spPr>
          <a:xfrm>
            <a:off x="194388" y="6226124"/>
            <a:ext cx="1856790" cy="400683"/>
          </a:xfrm>
          <a:prstGeom prst="rect">
            <a:avLst/>
          </a:prstGeom>
          <a:noFill/>
          <a:ln>
            <a:noFill/>
          </a:ln>
        </p:spPr>
      </p:pic>
    </p:spTree>
    <p:extLst>
      <p:ext uri="{BB962C8B-B14F-4D97-AF65-F5344CB8AC3E}">
        <p14:creationId xmlns:p14="http://schemas.microsoft.com/office/powerpoint/2010/main" val="99512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preserve="1">
  <p:cSld name="1_Content">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1187"/>
            <a:ext cx="12192000" cy="6857968"/>
          </a:xfrm>
          <a:prstGeom prst="rect">
            <a:avLst/>
          </a:prstGeom>
          <a:noFill/>
          <a:ln>
            <a:noFill/>
          </a:ln>
        </p:spPr>
      </p:pic>
      <p:sp>
        <p:nvSpPr>
          <p:cNvPr id="2" name="Rectangle 1">
            <a:extLst>
              <a:ext uri="{FF2B5EF4-FFF2-40B4-BE49-F238E27FC236}">
                <a16:creationId xmlns:a16="http://schemas.microsoft.com/office/drawing/2014/main" id="{79A9C1E9-11D2-41EC-8069-452356103F6F}"/>
              </a:ext>
            </a:extLst>
          </p:cNvPr>
          <p:cNvSpPr/>
          <p:nvPr userDrawn="1"/>
        </p:nvSpPr>
        <p:spPr>
          <a:xfrm>
            <a:off x="194388" y="157417"/>
            <a:ext cx="11803224" cy="654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Google Shape;66;p13"/>
          <p:cNvSpPr txBox="1">
            <a:spLocks noGrp="1"/>
          </p:cNvSpPr>
          <p:nvPr>
            <p:ph type="title"/>
          </p:nvPr>
        </p:nvSpPr>
        <p:spPr>
          <a:xfrm>
            <a:off x="2332138" y="231193"/>
            <a:ext cx="9592384" cy="65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40008D"/>
              </a:buClr>
              <a:buSzPts val="1100"/>
              <a:buFont typeface="Poppins"/>
              <a:buNone/>
              <a:defRPr>
                <a:solidFill>
                  <a:srgbClr val="40008D"/>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 name="Google Shape;67;p13"/>
          <p:cNvSpPr txBox="1">
            <a:spLocks noGrp="1"/>
          </p:cNvSpPr>
          <p:nvPr>
            <p:ph type="body" idx="1"/>
          </p:nvPr>
        </p:nvSpPr>
        <p:spPr>
          <a:xfrm>
            <a:off x="492384" y="946260"/>
            <a:ext cx="11272575" cy="4703200"/>
          </a:xfrm>
          <a:prstGeom prst="rect">
            <a:avLst/>
          </a:prstGeom>
          <a:noFill/>
          <a:ln>
            <a:noFill/>
          </a:ln>
        </p:spPr>
        <p:txBody>
          <a:bodyPr spcFirstLastPara="1" wrap="square" lIns="0" tIns="34275" rIns="0" bIns="34275" anchor="t" anchorCtr="0">
            <a:normAutofit/>
          </a:bodyPr>
          <a:lstStyle>
            <a:lvl1pPr marL="609585" lvl="0" indent="-507987" algn="l" rtl="0">
              <a:lnSpc>
                <a:spcPct val="113000"/>
              </a:lnSpc>
              <a:spcBef>
                <a:spcPts val="667"/>
              </a:spcBef>
              <a:spcAft>
                <a:spcPts val="0"/>
              </a:spcAft>
              <a:buClr>
                <a:schemeClr val="dk1"/>
              </a:buClr>
              <a:buSzPts val="2400"/>
              <a:buFont typeface="Roboto"/>
              <a:buChar char="•"/>
              <a:defRPr b="1">
                <a:solidFill>
                  <a:schemeClr val="dk1"/>
                </a:solidFill>
                <a:latin typeface="Roboto"/>
                <a:ea typeface="Roboto"/>
                <a:cs typeface="Roboto"/>
                <a:sym typeface="Roboto"/>
              </a:defRPr>
            </a:lvl1pPr>
            <a:lvl2pPr marL="1219170" lvl="1"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2pPr>
            <a:lvl3pPr marL="1828754" lvl="2"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3pPr>
            <a:lvl4pPr marL="2438339" lvl="3"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4pPr>
            <a:lvl5pPr marL="3047924" lvl="4" indent="-423323" algn="l" rtl="0">
              <a:lnSpc>
                <a:spcPct val="113000"/>
              </a:lnSpc>
              <a:spcBef>
                <a:spcPts val="667"/>
              </a:spcBef>
              <a:spcAft>
                <a:spcPts val="0"/>
              </a:spcAft>
              <a:buClr>
                <a:schemeClr val="dk1"/>
              </a:buClr>
              <a:buSzPts val="1400"/>
              <a:buFont typeface="Roboto"/>
              <a:buChar char="•"/>
              <a:defRPr b="1">
                <a:latin typeface="Roboto"/>
                <a:ea typeface="Roboto"/>
                <a:cs typeface="Roboto"/>
                <a:sym typeface="Roboto"/>
              </a:defRPr>
            </a:lvl5pPr>
            <a:lvl6pPr marL="3657509" lvl="5" indent="-304792" algn="l" rtl="0">
              <a:lnSpc>
                <a:spcPct val="100000"/>
              </a:lnSpc>
              <a:spcBef>
                <a:spcPts val="0"/>
              </a:spcBef>
              <a:spcAft>
                <a:spcPts val="0"/>
              </a:spcAft>
              <a:buSzPts val="1100"/>
              <a:buFont typeface="Roboto"/>
              <a:buNone/>
              <a:defRPr b="1">
                <a:latin typeface="Roboto"/>
                <a:ea typeface="Roboto"/>
                <a:cs typeface="Roboto"/>
                <a:sym typeface="Roboto"/>
              </a:defRPr>
            </a:lvl6pPr>
            <a:lvl7pPr marL="4267093" lvl="6" indent="-304792" algn="l" rtl="0">
              <a:lnSpc>
                <a:spcPct val="100000"/>
              </a:lnSpc>
              <a:spcBef>
                <a:spcPts val="0"/>
              </a:spcBef>
              <a:spcAft>
                <a:spcPts val="0"/>
              </a:spcAft>
              <a:buSzPts val="1100"/>
              <a:buFont typeface="Roboto"/>
              <a:buNone/>
              <a:defRPr b="1">
                <a:latin typeface="Roboto"/>
                <a:ea typeface="Roboto"/>
                <a:cs typeface="Roboto"/>
                <a:sym typeface="Roboto"/>
              </a:defRPr>
            </a:lvl7pPr>
            <a:lvl8pPr marL="4876678" lvl="7" indent="-304792" algn="l" rtl="0">
              <a:lnSpc>
                <a:spcPct val="100000"/>
              </a:lnSpc>
              <a:spcBef>
                <a:spcPts val="0"/>
              </a:spcBef>
              <a:spcAft>
                <a:spcPts val="0"/>
              </a:spcAft>
              <a:buSzPts val="1100"/>
              <a:buFont typeface="Roboto"/>
              <a:buNone/>
              <a:defRPr b="1">
                <a:latin typeface="Roboto"/>
                <a:ea typeface="Roboto"/>
                <a:cs typeface="Roboto"/>
                <a:sym typeface="Roboto"/>
              </a:defRPr>
            </a:lvl8pPr>
            <a:lvl9pPr marL="5486263" lvl="8" indent="-304792" algn="l" rtl="0">
              <a:lnSpc>
                <a:spcPct val="100000"/>
              </a:lnSpc>
              <a:spcBef>
                <a:spcPts val="0"/>
              </a:spcBef>
              <a:spcAft>
                <a:spcPts val="0"/>
              </a:spcAft>
              <a:buSzPts val="1100"/>
              <a:buFont typeface="Roboto"/>
              <a:buNone/>
              <a:defRPr b="1">
                <a:latin typeface="Roboto"/>
                <a:ea typeface="Roboto"/>
                <a:cs typeface="Roboto"/>
                <a:sym typeface="Roboto"/>
              </a:defRPr>
            </a:lvl9pPr>
          </a:lstStyle>
          <a:p>
            <a:endParaRPr/>
          </a:p>
        </p:txBody>
      </p:sp>
      <p:pic>
        <p:nvPicPr>
          <p:cNvPr id="7" name="Google Shape;21;p4">
            <a:extLst>
              <a:ext uri="{FF2B5EF4-FFF2-40B4-BE49-F238E27FC236}">
                <a16:creationId xmlns:a16="http://schemas.microsoft.com/office/drawing/2014/main" id="{0CB68D33-C870-4CB3-9C67-3D6F6DD65C1A}"/>
              </a:ext>
            </a:extLst>
          </p:cNvPr>
          <p:cNvPicPr preferRelativeResize="0"/>
          <p:nvPr userDrawn="1"/>
        </p:nvPicPr>
        <p:blipFill rotWithShape="1">
          <a:blip r:embed="rId3">
            <a:alphaModFix/>
          </a:blip>
          <a:srcRect t="20618" r="3417" b="17778"/>
          <a:stretch/>
        </p:blipFill>
        <p:spPr>
          <a:xfrm>
            <a:off x="10067731" y="6226124"/>
            <a:ext cx="1856790" cy="400683"/>
          </a:xfrm>
          <a:prstGeom prst="rect">
            <a:avLst/>
          </a:prstGeom>
          <a:noFill/>
          <a:ln>
            <a:noFill/>
          </a:ln>
        </p:spPr>
      </p:pic>
      <p:pic>
        <p:nvPicPr>
          <p:cNvPr id="8" name="Google Shape;12;p1" descr="SMHO001_Logo_RGB.png">
            <a:extLst>
              <a:ext uri="{FF2B5EF4-FFF2-40B4-BE49-F238E27FC236}">
                <a16:creationId xmlns:a16="http://schemas.microsoft.com/office/drawing/2014/main" id="{B4770ECD-3647-4E1E-BA9D-F5C245A290FE}"/>
              </a:ext>
            </a:extLst>
          </p:cNvPr>
          <p:cNvPicPr preferRelativeResize="0"/>
          <p:nvPr userDrawn="1"/>
        </p:nvPicPr>
        <p:blipFill rotWithShape="1">
          <a:blip r:embed="rId4">
            <a:alphaModFix/>
          </a:blip>
          <a:srcRect/>
          <a:stretch/>
        </p:blipFill>
        <p:spPr>
          <a:xfrm>
            <a:off x="267479" y="231193"/>
            <a:ext cx="1991567" cy="427935"/>
          </a:xfrm>
          <a:prstGeom prst="rect">
            <a:avLst/>
          </a:prstGeom>
          <a:noFill/>
          <a:ln>
            <a:noFill/>
          </a:ln>
        </p:spPr>
      </p:pic>
    </p:spTree>
    <p:extLst>
      <p:ext uri="{BB962C8B-B14F-4D97-AF65-F5344CB8AC3E}">
        <p14:creationId xmlns:p14="http://schemas.microsoft.com/office/powerpoint/2010/main" val="343548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1187"/>
            <a:ext cx="12192000" cy="6857968"/>
          </a:xfrm>
          <a:prstGeom prst="rect">
            <a:avLst/>
          </a:prstGeom>
          <a:noFill/>
          <a:ln>
            <a:noFill/>
          </a:ln>
        </p:spPr>
      </p:pic>
      <p:sp>
        <p:nvSpPr>
          <p:cNvPr id="2" name="Rectangle 1">
            <a:extLst>
              <a:ext uri="{FF2B5EF4-FFF2-40B4-BE49-F238E27FC236}">
                <a16:creationId xmlns:a16="http://schemas.microsoft.com/office/drawing/2014/main" id="{79A9C1E9-11D2-41EC-8069-452356103F6F}"/>
              </a:ext>
            </a:extLst>
          </p:cNvPr>
          <p:cNvSpPr/>
          <p:nvPr userDrawn="1"/>
        </p:nvSpPr>
        <p:spPr>
          <a:xfrm>
            <a:off x="93305" y="74645"/>
            <a:ext cx="12027159" cy="6690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oogle Shape;12;p1" descr="SMHO001_Logo_RGB.png">
            <a:extLst>
              <a:ext uri="{FF2B5EF4-FFF2-40B4-BE49-F238E27FC236}">
                <a16:creationId xmlns:a16="http://schemas.microsoft.com/office/drawing/2014/main" id="{B4770ECD-3647-4E1E-BA9D-F5C245A290FE}"/>
              </a:ext>
            </a:extLst>
          </p:cNvPr>
          <p:cNvPicPr preferRelativeResize="0"/>
          <p:nvPr userDrawn="1"/>
        </p:nvPicPr>
        <p:blipFill rotWithShape="1">
          <a:blip r:embed="rId3">
            <a:alphaModFix/>
          </a:blip>
          <a:srcRect/>
          <a:stretch/>
        </p:blipFill>
        <p:spPr>
          <a:xfrm>
            <a:off x="174173" y="165879"/>
            <a:ext cx="1991567" cy="427935"/>
          </a:xfrm>
          <a:prstGeom prst="rect">
            <a:avLst/>
          </a:prstGeom>
          <a:noFill/>
          <a:ln>
            <a:noFill/>
          </a:ln>
        </p:spPr>
      </p:pic>
    </p:spTree>
    <p:extLst>
      <p:ext uri="{BB962C8B-B14F-4D97-AF65-F5344CB8AC3E}">
        <p14:creationId xmlns:p14="http://schemas.microsoft.com/office/powerpoint/2010/main" val="42449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preserve="1" userDrawn="1">
  <p:cSld name="1_Content">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blip>
          <a:stretch>
            <a:fillRect/>
          </a:stretch>
        </p:blipFill>
        <p:spPr>
          <a:xfrm>
            <a:off x="0" y="-1187"/>
            <a:ext cx="12192000" cy="6857968"/>
          </a:xfrm>
          <a:prstGeom prst="rect">
            <a:avLst/>
          </a:prstGeom>
          <a:noFill/>
          <a:ln>
            <a:noFill/>
          </a:ln>
        </p:spPr>
      </p:pic>
      <p:sp>
        <p:nvSpPr>
          <p:cNvPr id="2" name="Rectangle 1">
            <a:extLst>
              <a:ext uri="{FF2B5EF4-FFF2-40B4-BE49-F238E27FC236}">
                <a16:creationId xmlns:a16="http://schemas.microsoft.com/office/drawing/2014/main" id="{79A9C1E9-11D2-41EC-8069-452356103F6F}"/>
              </a:ext>
            </a:extLst>
          </p:cNvPr>
          <p:cNvSpPr/>
          <p:nvPr userDrawn="1"/>
        </p:nvSpPr>
        <p:spPr>
          <a:xfrm>
            <a:off x="93305" y="74645"/>
            <a:ext cx="12027159" cy="6690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Graphical user interface, text&#10;&#10;Description automatically generated">
            <a:extLst>
              <a:ext uri="{FF2B5EF4-FFF2-40B4-BE49-F238E27FC236}">
                <a16:creationId xmlns:a16="http://schemas.microsoft.com/office/drawing/2014/main" id="{921A8DAA-164A-48AE-A70C-49C979D20E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05" y="93306"/>
            <a:ext cx="4633380" cy="996824"/>
          </a:xfrm>
          <a:prstGeom prst="rect">
            <a:avLst/>
          </a:prstGeom>
        </p:spPr>
      </p:pic>
    </p:spTree>
    <p:extLst>
      <p:ext uri="{BB962C8B-B14F-4D97-AF65-F5344CB8AC3E}">
        <p14:creationId xmlns:p14="http://schemas.microsoft.com/office/powerpoint/2010/main" val="120917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DCA0-DD8F-18CB-277E-BDFCEE586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99CAFE-965C-DFC6-4292-FAB13FE2D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48F573-5043-2002-EB00-D03D93EA4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22D09-9AF2-693C-0BCD-1E60D7A7EF2B}"/>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6" name="Footer Placeholder 5">
            <a:extLst>
              <a:ext uri="{FF2B5EF4-FFF2-40B4-BE49-F238E27FC236}">
                <a16:creationId xmlns:a16="http://schemas.microsoft.com/office/drawing/2014/main" id="{69BBD5F9-99E4-16B1-1447-6024367EF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0B931-9054-65BA-0947-E110CB84D8BC}"/>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11996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463061" y="640070"/>
            <a:ext cx="11275647" cy="10362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0070C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4"/>
          <p:cNvSpPr txBox="1">
            <a:spLocks noGrp="1"/>
          </p:cNvSpPr>
          <p:nvPr>
            <p:ph type="body" idx="1"/>
          </p:nvPr>
        </p:nvSpPr>
        <p:spPr>
          <a:xfrm>
            <a:off x="463060" y="2023744"/>
            <a:ext cx="11275645" cy="3905475"/>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rgbClr val="0070C0"/>
              </a:buClr>
              <a:buSzPct val="120000"/>
              <a:buFont typeface="Wingdings" panose="05000000000000000000" pitchFamily="2" charset="2"/>
              <a:buChar char="§"/>
              <a:defRPr sz="1800"/>
            </a:lvl1pPr>
            <a:lvl2pPr marL="914400" lvl="1" indent="-314325" algn="l">
              <a:lnSpc>
                <a:spcPct val="90000"/>
              </a:lnSpc>
              <a:spcBef>
                <a:spcPts val="500"/>
              </a:spcBef>
              <a:spcAft>
                <a:spcPts val="0"/>
              </a:spcAft>
              <a:buClr>
                <a:schemeClr val="accent2"/>
              </a:buClr>
              <a:buSzPts val="1350"/>
              <a:buChar char="•"/>
              <a:defRPr sz="1800"/>
            </a:lvl2pPr>
            <a:lvl3pPr marL="1371600" lvl="2" indent="-314325" algn="l">
              <a:lnSpc>
                <a:spcPct val="90000"/>
              </a:lnSpc>
              <a:spcBef>
                <a:spcPts val="500"/>
              </a:spcBef>
              <a:spcAft>
                <a:spcPts val="0"/>
              </a:spcAft>
              <a:buClr>
                <a:schemeClr val="accent2"/>
              </a:buClr>
              <a:buSzPts val="1350"/>
              <a:buChar char="•"/>
              <a:defRPr sz="1800"/>
            </a:lvl3pPr>
            <a:lvl4pPr marL="1828800" lvl="3" indent="-314325" algn="l">
              <a:lnSpc>
                <a:spcPct val="90000"/>
              </a:lnSpc>
              <a:spcBef>
                <a:spcPts val="500"/>
              </a:spcBef>
              <a:spcAft>
                <a:spcPts val="0"/>
              </a:spcAft>
              <a:buClr>
                <a:schemeClr val="accent2"/>
              </a:buClr>
              <a:buSzPts val="1350"/>
              <a:buChar char="•"/>
              <a:defRPr sz="1800"/>
            </a:lvl4pPr>
            <a:lvl5pPr marL="2286000" lvl="4" indent="-314325" algn="l">
              <a:lnSpc>
                <a:spcPct val="90000"/>
              </a:lnSpc>
              <a:spcBef>
                <a:spcPts val="500"/>
              </a:spcBef>
              <a:spcAft>
                <a:spcPts val="0"/>
              </a:spcAft>
              <a:buClr>
                <a:schemeClr val="accent2"/>
              </a:buClr>
              <a:buSzPts val="135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sldNum" idx="12"/>
          </p:nvPr>
        </p:nvSpPr>
        <p:spPr>
          <a:xfrm>
            <a:off x="463060" y="6276603"/>
            <a:ext cx="686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39" name="Google Shape;39;p54"/>
          <p:cNvSpPr txBox="1">
            <a:spLocks noGrp="1"/>
          </p:cNvSpPr>
          <p:nvPr>
            <p:ph type="ftr" idx="11"/>
          </p:nvPr>
        </p:nvSpPr>
        <p:spPr>
          <a:xfrm>
            <a:off x="1148861" y="6276603"/>
            <a:ext cx="37279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2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061" y="89614"/>
            <a:ext cx="2589892" cy="417891"/>
          </a:xfrm>
          <a:prstGeom prst="rect">
            <a:avLst/>
          </a:prstGeom>
        </p:spPr>
      </p:pic>
    </p:spTree>
    <p:extLst>
      <p:ext uri="{BB962C8B-B14F-4D97-AF65-F5344CB8AC3E}">
        <p14:creationId xmlns:p14="http://schemas.microsoft.com/office/powerpoint/2010/main" val="20929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5" y="1760756"/>
            <a:ext cx="7614073" cy="369332"/>
          </a:xfrm>
        </p:spPr>
        <p:txBody>
          <a:bodyPr/>
          <a:lstStyle/>
          <a:p>
            <a:r>
              <a:rPr lang="fr-CA"/>
              <a:t>Click to edit Master title style</a:t>
            </a:r>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283488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B4E36029-07B8-AB48-8F28-C7577D44A363}" type="datetimeFigureOut">
              <a:rPr lang="en-US" smtClean="0"/>
              <a:t>11/25/2025</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799F5220-C99E-7D40-97BA-D332298D4684}" type="slidenum">
              <a:rPr lang="en-US" smtClean="0"/>
              <a:t>‹#›</a:t>
            </a:fld>
            <a:endParaRPr lang="en-US"/>
          </a:p>
        </p:txBody>
      </p:sp>
    </p:spTree>
    <p:extLst>
      <p:ext uri="{BB962C8B-B14F-4D97-AF65-F5344CB8AC3E}">
        <p14:creationId xmlns:p14="http://schemas.microsoft.com/office/powerpoint/2010/main" val="211118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1"/>
        <p:cNvGrpSpPr/>
        <p:nvPr/>
      </p:nvGrpSpPr>
      <p:grpSpPr>
        <a:xfrm>
          <a:off x="0" y="0"/>
          <a:ext cx="0" cy="0"/>
          <a:chOff x="0" y="0"/>
          <a:chExt cx="0" cy="0"/>
        </a:xfrm>
      </p:grpSpPr>
      <p:sp>
        <p:nvSpPr>
          <p:cNvPr id="52" name="Google Shape;52;p10"/>
          <p:cNvSpPr/>
          <p:nvPr/>
        </p:nvSpPr>
        <p:spPr>
          <a:xfrm>
            <a:off x="0" y="5885645"/>
            <a:ext cx="12192000" cy="972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1215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137244" y="1760755"/>
            <a:ext cx="9547200" cy="520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4400" b="0">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3"/>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Arial"/>
                <a:ea typeface="Arial"/>
                <a:cs typeface="Arial"/>
                <a:sym typeface="Arial"/>
              </a:defRPr>
            </a:lvl9pPr>
          </a:lstStyle>
          <a:p>
            <a:endParaRPr/>
          </a:p>
        </p:txBody>
      </p:sp>
      <p:pic>
        <p:nvPicPr>
          <p:cNvPr id="19" name="Google Shape;19;p3"/>
          <p:cNvPicPr preferRelativeResize="0"/>
          <p:nvPr/>
        </p:nvPicPr>
        <p:blipFill rotWithShape="1">
          <a:blip r:embed="rId2">
            <a:alphaModFix/>
          </a:blip>
          <a:srcRect t="20618" r="3417" b="17778"/>
          <a:stretch/>
        </p:blipFill>
        <p:spPr>
          <a:xfrm>
            <a:off x="9319033" y="47767"/>
            <a:ext cx="2872968" cy="619967"/>
          </a:xfrm>
          <a:prstGeom prst="rect">
            <a:avLst/>
          </a:prstGeom>
          <a:noFill/>
          <a:ln>
            <a:noFill/>
          </a:ln>
        </p:spPr>
      </p:pic>
    </p:spTree>
    <p:extLst>
      <p:ext uri="{BB962C8B-B14F-4D97-AF65-F5344CB8AC3E}">
        <p14:creationId xmlns:p14="http://schemas.microsoft.com/office/powerpoint/2010/main" val="107263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t="20618" r="3417" b="17778"/>
          <a:stretch/>
        </p:blipFill>
        <p:spPr>
          <a:xfrm>
            <a:off x="9319033" y="47767"/>
            <a:ext cx="2872968" cy="619967"/>
          </a:xfrm>
          <a:prstGeom prst="rect">
            <a:avLst/>
          </a:prstGeom>
          <a:noFill/>
          <a:ln>
            <a:noFill/>
          </a:ln>
        </p:spPr>
      </p:pic>
    </p:spTree>
    <p:extLst>
      <p:ext uri="{BB962C8B-B14F-4D97-AF65-F5344CB8AC3E}">
        <p14:creationId xmlns:p14="http://schemas.microsoft.com/office/powerpoint/2010/main" val="32535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Slide" type="title">
  <p:cSld name="2_Title Slide">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1524000" y="1665580"/>
            <a:ext cx="9144000" cy="1844383"/>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sz="599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1524000" y="3602039"/>
            <a:ext cx="9144000" cy="1655763"/>
          </a:xfrm>
          <a:prstGeom prst="rect">
            <a:avLst/>
          </a:prstGeom>
          <a:noFill/>
          <a:ln>
            <a:noFill/>
          </a:ln>
        </p:spPr>
        <p:txBody>
          <a:bodyPr spcFirstLastPara="1" wrap="square" lIns="0" tIns="45700" rIns="0" bIns="45700" anchor="t" anchorCtr="0">
            <a:noAutofit/>
          </a:bodyPr>
          <a:lstStyle>
            <a:lvl1pPr lvl="0" algn="ctr">
              <a:lnSpc>
                <a:spcPct val="113000"/>
              </a:lnSpc>
              <a:spcBef>
                <a:spcPts val="653"/>
              </a:spcBef>
              <a:spcAft>
                <a:spcPts val="0"/>
              </a:spcAft>
              <a:buClr>
                <a:srgbClr val="6D6E71"/>
              </a:buClr>
              <a:buSzPts val="1800"/>
              <a:buNone/>
              <a:defRPr sz="2397"/>
            </a:lvl1pPr>
            <a:lvl2pPr lvl="1" algn="ctr">
              <a:lnSpc>
                <a:spcPct val="113000"/>
              </a:lnSpc>
              <a:spcBef>
                <a:spcPts val="653"/>
              </a:spcBef>
              <a:spcAft>
                <a:spcPts val="0"/>
              </a:spcAft>
              <a:buClr>
                <a:srgbClr val="00A3DE"/>
              </a:buClr>
              <a:buSzPts val="1500"/>
              <a:buNone/>
              <a:defRPr sz="1998"/>
            </a:lvl2pPr>
            <a:lvl3pPr lvl="2" algn="ctr">
              <a:lnSpc>
                <a:spcPct val="113000"/>
              </a:lnSpc>
              <a:spcBef>
                <a:spcPts val="653"/>
              </a:spcBef>
              <a:spcAft>
                <a:spcPts val="0"/>
              </a:spcAft>
              <a:buClr>
                <a:srgbClr val="00A3DE"/>
              </a:buClr>
              <a:buSzPts val="1350"/>
              <a:buNone/>
              <a:defRPr sz="1798"/>
            </a:lvl3pPr>
            <a:lvl4pPr lvl="3" algn="ctr">
              <a:lnSpc>
                <a:spcPct val="113000"/>
              </a:lnSpc>
              <a:spcBef>
                <a:spcPts val="653"/>
              </a:spcBef>
              <a:spcAft>
                <a:spcPts val="0"/>
              </a:spcAft>
              <a:buClr>
                <a:srgbClr val="00A3DE"/>
              </a:buClr>
              <a:buSzPts val="1200"/>
              <a:buNone/>
              <a:defRPr sz="1598"/>
            </a:lvl4pPr>
            <a:lvl5pPr lvl="4" algn="ctr">
              <a:lnSpc>
                <a:spcPct val="113000"/>
              </a:lnSpc>
              <a:spcBef>
                <a:spcPts val="653"/>
              </a:spcBef>
              <a:spcAft>
                <a:spcPts val="0"/>
              </a:spcAft>
              <a:buClr>
                <a:srgbClr val="00A3DE"/>
              </a:buClr>
              <a:buSzPts val="1200"/>
              <a:buNone/>
              <a:defRPr sz="1598"/>
            </a:lvl5pPr>
            <a:lvl6pPr lvl="5" algn="ctr">
              <a:spcBef>
                <a:spcPts val="0"/>
              </a:spcBef>
              <a:spcAft>
                <a:spcPts val="0"/>
              </a:spcAft>
              <a:buSzPts val="1200"/>
              <a:buFont typeface="Arial"/>
              <a:buNone/>
              <a:defRPr sz="1598"/>
            </a:lvl6pPr>
            <a:lvl7pPr lvl="6" algn="ctr">
              <a:spcBef>
                <a:spcPts val="0"/>
              </a:spcBef>
              <a:spcAft>
                <a:spcPts val="0"/>
              </a:spcAft>
              <a:buSzPts val="1200"/>
              <a:buFont typeface="Arial"/>
              <a:buNone/>
              <a:defRPr sz="1598"/>
            </a:lvl7pPr>
            <a:lvl8pPr lvl="7" algn="ctr">
              <a:spcBef>
                <a:spcPts val="0"/>
              </a:spcBef>
              <a:spcAft>
                <a:spcPts val="0"/>
              </a:spcAft>
              <a:buSzPts val="1200"/>
              <a:buFont typeface="Arial"/>
              <a:buNone/>
              <a:defRPr sz="1598"/>
            </a:lvl8pPr>
            <a:lvl9pPr lvl="8" algn="ctr">
              <a:spcBef>
                <a:spcPts val="0"/>
              </a:spcBef>
              <a:spcAft>
                <a:spcPts val="0"/>
              </a:spcAft>
              <a:buSzPts val="1200"/>
              <a:buFont typeface="Arial"/>
              <a:buNone/>
              <a:defRPr sz="1598"/>
            </a:lvl9pPr>
          </a:lstStyle>
          <a:p>
            <a:endParaRPr/>
          </a:p>
        </p:txBody>
      </p:sp>
      <p:sp>
        <p:nvSpPr>
          <p:cNvPr id="21" name="Google Shape;21;p3"/>
          <p:cNvSpPr txBox="1">
            <a:spLocks noGrp="1"/>
          </p:cNvSpPr>
          <p:nvPr>
            <p:ph type="dt" idx="10"/>
          </p:nvPr>
        </p:nvSpPr>
        <p:spPr>
          <a:xfrm>
            <a:off x="0" y="0"/>
            <a:ext cx="4000000" cy="399506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397">
                <a:solidFill>
                  <a:schemeClr val="dk1"/>
                </a:solidFill>
                <a:latin typeface="Arial"/>
                <a:ea typeface="Arial"/>
                <a:cs typeface="Arial"/>
                <a:sym typeface="Arial"/>
              </a:defRPr>
            </a:lvl1pPr>
            <a:lvl2pPr marR="0" lvl="1" algn="l" rtl="0">
              <a:spcBef>
                <a:spcPts val="0"/>
              </a:spcBef>
              <a:spcAft>
                <a:spcPts val="0"/>
              </a:spcAft>
              <a:buSzPts val="1400"/>
              <a:buNone/>
              <a:defRPr sz="2397"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397"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397"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397"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397"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397"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397"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397"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ftr" idx="11"/>
          </p:nvPr>
        </p:nvSpPr>
        <p:spPr>
          <a:xfrm>
            <a:off x="0" y="0"/>
            <a:ext cx="4000000" cy="399506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397">
                <a:solidFill>
                  <a:schemeClr val="dk1"/>
                </a:solidFill>
                <a:latin typeface="Arial"/>
                <a:ea typeface="Arial"/>
                <a:cs typeface="Arial"/>
                <a:sym typeface="Arial"/>
              </a:defRPr>
            </a:lvl1pPr>
            <a:lvl2pPr marR="0" lvl="1" algn="l" rtl="0">
              <a:spcBef>
                <a:spcPts val="0"/>
              </a:spcBef>
              <a:spcAft>
                <a:spcPts val="0"/>
              </a:spcAft>
              <a:buSzPts val="1400"/>
              <a:buNone/>
              <a:defRPr sz="2397"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397"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397"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397"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397"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397"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397"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397"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0" y="0"/>
            <a:ext cx="4000000" cy="399506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397">
                <a:solidFill>
                  <a:schemeClr val="dk1"/>
                </a:solidFill>
                <a:latin typeface="Arial"/>
                <a:ea typeface="Arial"/>
                <a:cs typeface="Arial"/>
                <a:sym typeface="Arial"/>
              </a:defRPr>
            </a:lvl1pPr>
            <a:lvl2pPr marL="0" marR="0" lvl="1" indent="0" algn="l" rtl="0">
              <a:spcBef>
                <a:spcPts val="0"/>
              </a:spcBef>
              <a:buNone/>
              <a:defRPr sz="2397">
                <a:solidFill>
                  <a:schemeClr val="dk1"/>
                </a:solidFill>
                <a:latin typeface="Arial"/>
                <a:ea typeface="Arial"/>
                <a:cs typeface="Arial"/>
                <a:sym typeface="Arial"/>
              </a:defRPr>
            </a:lvl2pPr>
            <a:lvl3pPr marL="0" marR="0" lvl="2" indent="0" algn="l" rtl="0">
              <a:spcBef>
                <a:spcPts val="0"/>
              </a:spcBef>
              <a:buNone/>
              <a:defRPr sz="2397">
                <a:solidFill>
                  <a:schemeClr val="dk1"/>
                </a:solidFill>
                <a:latin typeface="Arial"/>
                <a:ea typeface="Arial"/>
                <a:cs typeface="Arial"/>
                <a:sym typeface="Arial"/>
              </a:defRPr>
            </a:lvl3pPr>
            <a:lvl4pPr marL="0" marR="0" lvl="3" indent="0" algn="l" rtl="0">
              <a:spcBef>
                <a:spcPts val="0"/>
              </a:spcBef>
              <a:buNone/>
              <a:defRPr sz="2397">
                <a:solidFill>
                  <a:schemeClr val="dk1"/>
                </a:solidFill>
                <a:latin typeface="Arial"/>
                <a:ea typeface="Arial"/>
                <a:cs typeface="Arial"/>
                <a:sym typeface="Arial"/>
              </a:defRPr>
            </a:lvl4pPr>
            <a:lvl5pPr marL="0" marR="0" lvl="4" indent="0" algn="l" rtl="0">
              <a:spcBef>
                <a:spcPts val="0"/>
              </a:spcBef>
              <a:buNone/>
              <a:defRPr sz="2397">
                <a:solidFill>
                  <a:schemeClr val="dk1"/>
                </a:solidFill>
                <a:latin typeface="Arial"/>
                <a:ea typeface="Arial"/>
                <a:cs typeface="Arial"/>
                <a:sym typeface="Arial"/>
              </a:defRPr>
            </a:lvl5pPr>
            <a:lvl6pPr marL="0" marR="0" lvl="5" indent="0" algn="l" rtl="0">
              <a:spcBef>
                <a:spcPts val="0"/>
              </a:spcBef>
              <a:buNone/>
              <a:defRPr sz="2397">
                <a:solidFill>
                  <a:schemeClr val="dk1"/>
                </a:solidFill>
                <a:latin typeface="Arial"/>
                <a:ea typeface="Arial"/>
                <a:cs typeface="Arial"/>
                <a:sym typeface="Arial"/>
              </a:defRPr>
            </a:lvl6pPr>
            <a:lvl7pPr marL="0" marR="0" lvl="6" indent="0" algn="l" rtl="0">
              <a:spcBef>
                <a:spcPts val="0"/>
              </a:spcBef>
              <a:buNone/>
              <a:defRPr sz="2397">
                <a:solidFill>
                  <a:schemeClr val="dk1"/>
                </a:solidFill>
                <a:latin typeface="Arial"/>
                <a:ea typeface="Arial"/>
                <a:cs typeface="Arial"/>
                <a:sym typeface="Arial"/>
              </a:defRPr>
            </a:lvl7pPr>
            <a:lvl8pPr marL="0" marR="0" lvl="7" indent="0" algn="l" rtl="0">
              <a:spcBef>
                <a:spcPts val="0"/>
              </a:spcBef>
              <a:buNone/>
              <a:defRPr sz="2397">
                <a:solidFill>
                  <a:schemeClr val="dk1"/>
                </a:solidFill>
                <a:latin typeface="Arial"/>
                <a:ea typeface="Arial"/>
                <a:cs typeface="Arial"/>
                <a:sym typeface="Arial"/>
              </a:defRPr>
            </a:lvl8pPr>
            <a:lvl9pPr marL="0" marR="0" lvl="8" indent="0" algn="l" rtl="0">
              <a:spcBef>
                <a:spcPts val="0"/>
              </a:spcBef>
              <a:buNone/>
              <a:defRPr sz="2397">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2745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62"/>
        <p:cNvGrpSpPr/>
        <p:nvPr/>
      </p:nvGrpSpPr>
      <p:grpSpPr>
        <a:xfrm>
          <a:off x="0" y="0"/>
          <a:ext cx="0" cy="0"/>
          <a:chOff x="0" y="0"/>
          <a:chExt cx="0" cy="0"/>
        </a:xfrm>
      </p:grpSpPr>
      <p:pic>
        <p:nvPicPr>
          <p:cNvPr id="63" name="Google Shape;63;p12" descr="SMHO-002_Powerpoint_v19.jpg"/>
          <p:cNvPicPr preferRelativeResize="0"/>
          <p:nvPr/>
        </p:nvPicPr>
        <p:blipFill rotWithShape="1">
          <a:blip r:embed="rId2">
            <a:alphaModFix/>
          </a:blip>
          <a:srcRect t="15939"/>
          <a:stretch/>
        </p:blipFill>
        <p:spPr>
          <a:xfrm>
            <a:off x="0" y="1228896"/>
            <a:ext cx="12192000" cy="5762919"/>
          </a:xfrm>
          <a:prstGeom prst="rect">
            <a:avLst/>
          </a:prstGeom>
          <a:noFill/>
          <a:ln>
            <a:noFill/>
          </a:ln>
        </p:spPr>
      </p:pic>
      <p:sp>
        <p:nvSpPr>
          <p:cNvPr id="64" name="Google Shape;64;p12"/>
          <p:cNvSpPr txBox="1">
            <a:spLocks noGrp="1"/>
          </p:cNvSpPr>
          <p:nvPr>
            <p:ph type="body" idx="1"/>
          </p:nvPr>
        </p:nvSpPr>
        <p:spPr>
          <a:xfrm>
            <a:off x="7114192" y="1914452"/>
            <a:ext cx="4064000" cy="1577289"/>
          </a:xfrm>
          <a:prstGeom prst="rect">
            <a:avLst/>
          </a:prstGeom>
          <a:noFill/>
          <a:ln>
            <a:noFill/>
          </a:ln>
        </p:spPr>
        <p:txBody>
          <a:bodyPr spcFirstLastPara="1" wrap="square" lIns="0" tIns="45700" rIns="0" bIns="45700" anchor="t" anchorCtr="0">
            <a:noAutofit/>
          </a:bodyPr>
          <a:lstStyle>
            <a:lvl1pPr marL="608853" lvl="0" indent="-304427" algn="l">
              <a:lnSpc>
                <a:spcPct val="90000"/>
              </a:lnSpc>
              <a:spcBef>
                <a:spcPts val="653"/>
              </a:spcBef>
              <a:spcAft>
                <a:spcPts val="0"/>
              </a:spcAft>
              <a:buClr>
                <a:schemeClr val="lt1"/>
              </a:buClr>
              <a:buSzPts val="1200"/>
              <a:buFont typeface="Arial Black"/>
              <a:buNone/>
              <a:defRPr>
                <a:solidFill>
                  <a:schemeClr val="lt1"/>
                </a:solidFill>
              </a:defRPr>
            </a:lvl1pPr>
            <a:lvl2pPr marL="1217706" lvl="1" indent="-304427" algn="l">
              <a:lnSpc>
                <a:spcPct val="90000"/>
              </a:lnSpc>
              <a:spcBef>
                <a:spcPts val="653"/>
              </a:spcBef>
              <a:spcAft>
                <a:spcPts val="0"/>
              </a:spcAft>
              <a:buClr>
                <a:schemeClr val="lt1"/>
              </a:buClr>
              <a:buSzPts val="1200"/>
              <a:buFont typeface="Arial Black"/>
              <a:buNone/>
              <a:defRPr>
                <a:solidFill>
                  <a:schemeClr val="lt1"/>
                </a:solidFill>
              </a:defRPr>
            </a:lvl2pPr>
            <a:lvl3pPr marL="1826560" lvl="2" indent="-304427" algn="l">
              <a:lnSpc>
                <a:spcPct val="90000"/>
              </a:lnSpc>
              <a:spcBef>
                <a:spcPts val="653"/>
              </a:spcBef>
              <a:spcAft>
                <a:spcPts val="0"/>
              </a:spcAft>
              <a:buClr>
                <a:schemeClr val="lt1"/>
              </a:buClr>
              <a:buSzPts val="1200"/>
              <a:buFont typeface="Arial Black"/>
              <a:buNone/>
              <a:defRPr>
                <a:solidFill>
                  <a:schemeClr val="lt1"/>
                </a:solidFill>
              </a:defRPr>
            </a:lvl3pPr>
            <a:lvl4pPr marL="2435413" lvl="3" indent="-304427" algn="l">
              <a:lnSpc>
                <a:spcPct val="90000"/>
              </a:lnSpc>
              <a:spcBef>
                <a:spcPts val="653"/>
              </a:spcBef>
              <a:spcAft>
                <a:spcPts val="0"/>
              </a:spcAft>
              <a:buClr>
                <a:schemeClr val="lt1"/>
              </a:buClr>
              <a:buSzPts val="1200"/>
              <a:buFont typeface="Arial Black"/>
              <a:buNone/>
              <a:defRPr>
                <a:solidFill>
                  <a:schemeClr val="lt1"/>
                </a:solidFill>
              </a:defRPr>
            </a:lvl4pPr>
            <a:lvl5pPr marL="3044266" lvl="4" indent="-304427" algn="l">
              <a:lnSpc>
                <a:spcPct val="90000"/>
              </a:lnSpc>
              <a:spcBef>
                <a:spcPts val="653"/>
              </a:spcBef>
              <a:spcAft>
                <a:spcPts val="0"/>
              </a:spcAft>
              <a:buClr>
                <a:schemeClr val="lt1"/>
              </a:buClr>
              <a:buSzPts val="1200"/>
              <a:buFont typeface="Arial Black"/>
              <a:buNone/>
              <a:defRPr>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pic>
        <p:nvPicPr>
          <p:cNvPr id="2" name="Picture 1" descr="SMHO001_Logo_RGB.png">
            <a:extLst>
              <a:ext uri="{FF2B5EF4-FFF2-40B4-BE49-F238E27FC236}">
                <a16:creationId xmlns:a16="http://schemas.microsoft.com/office/drawing/2014/main" id="{D8E29C8B-C710-41D1-9F69-74FF0F52C3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Tree>
    <p:extLst>
      <p:ext uri="{BB962C8B-B14F-4D97-AF65-F5344CB8AC3E}">
        <p14:creationId xmlns:p14="http://schemas.microsoft.com/office/powerpoint/2010/main" val="374394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453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62"/>
        <p:cNvGrpSpPr/>
        <p:nvPr/>
      </p:nvGrpSpPr>
      <p:grpSpPr>
        <a:xfrm>
          <a:off x="0" y="0"/>
          <a:ext cx="0" cy="0"/>
          <a:chOff x="0" y="0"/>
          <a:chExt cx="0" cy="0"/>
        </a:xfrm>
      </p:grpSpPr>
      <p:pic>
        <p:nvPicPr>
          <p:cNvPr id="63" name="Google Shape;63;p12" descr="SMHO-002_Powerpoint_v19.jpg"/>
          <p:cNvPicPr preferRelativeResize="0"/>
          <p:nvPr/>
        </p:nvPicPr>
        <p:blipFill rotWithShape="1">
          <a:blip r:embed="rId2">
            <a:alphaModFix/>
          </a:blip>
          <a:srcRect t="15939"/>
          <a:stretch/>
        </p:blipFill>
        <p:spPr>
          <a:xfrm>
            <a:off x="0" y="1156812"/>
            <a:ext cx="12192000" cy="5762919"/>
          </a:xfrm>
          <a:prstGeom prst="rect">
            <a:avLst/>
          </a:prstGeom>
          <a:noFill/>
          <a:ln>
            <a:noFill/>
          </a:ln>
        </p:spPr>
      </p:pic>
      <p:sp>
        <p:nvSpPr>
          <p:cNvPr id="64" name="Google Shape;64;p12"/>
          <p:cNvSpPr txBox="1">
            <a:spLocks noGrp="1"/>
          </p:cNvSpPr>
          <p:nvPr>
            <p:ph type="body" idx="1"/>
          </p:nvPr>
        </p:nvSpPr>
        <p:spPr>
          <a:xfrm>
            <a:off x="6902319" y="2795399"/>
            <a:ext cx="4064000" cy="1577289"/>
          </a:xfrm>
          <a:prstGeom prst="rect">
            <a:avLst/>
          </a:prstGeom>
          <a:noFill/>
          <a:ln>
            <a:noFill/>
          </a:ln>
        </p:spPr>
        <p:txBody>
          <a:bodyPr spcFirstLastPara="1" wrap="square" lIns="0" tIns="45700" rIns="0" bIns="45700" anchor="t" anchorCtr="0">
            <a:noAutofit/>
          </a:bodyPr>
          <a:lstStyle>
            <a:lvl1pPr marL="608853" lvl="0" indent="-304427" algn="l">
              <a:lnSpc>
                <a:spcPct val="90000"/>
              </a:lnSpc>
              <a:spcBef>
                <a:spcPts val="653"/>
              </a:spcBef>
              <a:spcAft>
                <a:spcPts val="0"/>
              </a:spcAft>
              <a:buClr>
                <a:schemeClr val="lt1"/>
              </a:buClr>
              <a:buSzPts val="1200"/>
              <a:buFont typeface="Arial Black"/>
              <a:buNone/>
              <a:defRPr>
                <a:solidFill>
                  <a:schemeClr val="lt1"/>
                </a:solidFill>
              </a:defRPr>
            </a:lvl1pPr>
            <a:lvl2pPr marL="1217706" lvl="1" indent="-304427" algn="l">
              <a:lnSpc>
                <a:spcPct val="90000"/>
              </a:lnSpc>
              <a:spcBef>
                <a:spcPts val="653"/>
              </a:spcBef>
              <a:spcAft>
                <a:spcPts val="0"/>
              </a:spcAft>
              <a:buClr>
                <a:schemeClr val="lt1"/>
              </a:buClr>
              <a:buSzPts val="1200"/>
              <a:buFont typeface="Arial Black"/>
              <a:buNone/>
              <a:defRPr>
                <a:solidFill>
                  <a:schemeClr val="lt1"/>
                </a:solidFill>
              </a:defRPr>
            </a:lvl2pPr>
            <a:lvl3pPr marL="1826560" lvl="2" indent="-304427" algn="l">
              <a:lnSpc>
                <a:spcPct val="90000"/>
              </a:lnSpc>
              <a:spcBef>
                <a:spcPts val="653"/>
              </a:spcBef>
              <a:spcAft>
                <a:spcPts val="0"/>
              </a:spcAft>
              <a:buClr>
                <a:schemeClr val="lt1"/>
              </a:buClr>
              <a:buSzPts val="1200"/>
              <a:buFont typeface="Arial Black"/>
              <a:buNone/>
              <a:defRPr>
                <a:solidFill>
                  <a:schemeClr val="lt1"/>
                </a:solidFill>
              </a:defRPr>
            </a:lvl3pPr>
            <a:lvl4pPr marL="2435413" lvl="3" indent="-304427" algn="l">
              <a:lnSpc>
                <a:spcPct val="90000"/>
              </a:lnSpc>
              <a:spcBef>
                <a:spcPts val="653"/>
              </a:spcBef>
              <a:spcAft>
                <a:spcPts val="0"/>
              </a:spcAft>
              <a:buClr>
                <a:schemeClr val="lt1"/>
              </a:buClr>
              <a:buSzPts val="1200"/>
              <a:buFont typeface="Arial Black"/>
              <a:buNone/>
              <a:defRPr>
                <a:solidFill>
                  <a:schemeClr val="lt1"/>
                </a:solidFill>
              </a:defRPr>
            </a:lvl4pPr>
            <a:lvl5pPr marL="3044266" lvl="4" indent="-304427" algn="l">
              <a:lnSpc>
                <a:spcPct val="90000"/>
              </a:lnSpc>
              <a:spcBef>
                <a:spcPts val="653"/>
              </a:spcBef>
              <a:spcAft>
                <a:spcPts val="0"/>
              </a:spcAft>
              <a:buClr>
                <a:schemeClr val="lt1"/>
              </a:buClr>
              <a:buSzPts val="1200"/>
              <a:buFont typeface="Arial Black"/>
              <a:buNone/>
              <a:defRPr>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65" name="Google Shape;65;p12"/>
          <p:cNvSpPr txBox="1"/>
          <p:nvPr/>
        </p:nvSpPr>
        <p:spPr>
          <a:xfrm>
            <a:off x="7083552" y="2057908"/>
            <a:ext cx="3206668" cy="625040"/>
          </a:xfrm>
          <a:prstGeom prst="rect">
            <a:avLst/>
          </a:prstGeom>
          <a:noFill/>
          <a:ln>
            <a:noFill/>
          </a:ln>
        </p:spPr>
        <p:txBody>
          <a:bodyPr spcFirstLastPara="1" wrap="square" lIns="121750" tIns="60858" rIns="121750" bIns="60858" anchor="t" anchorCtr="0">
            <a:noAutofit/>
          </a:bodyPr>
          <a:lstStyle/>
          <a:p>
            <a:pPr marL="0" marR="0" lvl="0" indent="0" algn="l" rtl="0">
              <a:spcBef>
                <a:spcPts val="0"/>
              </a:spcBef>
              <a:spcAft>
                <a:spcPts val="0"/>
              </a:spcAft>
              <a:buNone/>
            </a:pPr>
            <a:r>
              <a:rPr lang="en-US" sz="3263" b="1" i="0">
                <a:solidFill>
                  <a:srgbClr val="FFFFFF"/>
                </a:solidFill>
                <a:latin typeface="Century Gothic" panose="020B0502020202020204" pitchFamily="34" charset="0"/>
                <a:ea typeface="Poppins"/>
                <a:cs typeface="Poppins"/>
                <a:sym typeface="Poppins"/>
              </a:rPr>
              <a:t>Contact Us:</a:t>
            </a:r>
            <a:endParaRPr sz="3263" b="1" i="0">
              <a:solidFill>
                <a:schemeClr val="dk1"/>
              </a:solidFill>
              <a:latin typeface="Century Gothic" panose="020B0502020202020204" pitchFamily="34" charset="0"/>
              <a:ea typeface="Poppins"/>
              <a:cs typeface="Poppins"/>
              <a:sym typeface="Poppins"/>
            </a:endParaRPr>
          </a:p>
        </p:txBody>
      </p:sp>
      <p:pic>
        <p:nvPicPr>
          <p:cNvPr id="2" name="Picture 1" descr="SMHO001_Logo_RGB.png">
            <a:extLst>
              <a:ext uri="{FF2B5EF4-FFF2-40B4-BE49-F238E27FC236}">
                <a16:creationId xmlns:a16="http://schemas.microsoft.com/office/drawing/2014/main" id="{D8E29C8B-C710-41D1-9F69-74FF0F52C3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Tree>
    <p:extLst>
      <p:ext uri="{BB962C8B-B14F-4D97-AF65-F5344CB8AC3E}">
        <p14:creationId xmlns:p14="http://schemas.microsoft.com/office/powerpoint/2010/main" val="220301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4536"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E6C262-CB12-4771-B27A-D9717B2F66D4}"/>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a:solidFill>
                <a:schemeClr val="tx1">
                  <a:lumMod val="75000"/>
                  <a:lumOff val="25000"/>
                </a:schemeClr>
              </a:solidFill>
            </a:endParaRPr>
          </a:p>
        </p:txBody>
      </p:sp>
      <p:sp>
        <p:nvSpPr>
          <p:cNvPr id="7" name="Rectangle 6">
            <a:extLst>
              <a:ext uri="{FF2B5EF4-FFF2-40B4-BE49-F238E27FC236}">
                <a16:creationId xmlns:a16="http://schemas.microsoft.com/office/drawing/2014/main" id="{949F72B5-C9F0-4ABA-A38B-6AC610EE1C25}"/>
              </a:ext>
            </a:extLst>
          </p:cNvPr>
          <p:cNvSpPr/>
          <p:nvPr userDrawn="1"/>
        </p:nvSpPr>
        <p:spPr>
          <a:xfrm>
            <a:off x="160671" y="151032"/>
            <a:ext cx="11870661" cy="658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sp>
        <p:nvSpPr>
          <p:cNvPr id="8" name="Rectangle 7">
            <a:extLst>
              <a:ext uri="{FF2B5EF4-FFF2-40B4-BE49-F238E27FC236}">
                <a16:creationId xmlns:a16="http://schemas.microsoft.com/office/drawing/2014/main" id="{56602245-17F8-4931-A472-483F2E76D92A}"/>
              </a:ext>
            </a:extLst>
          </p:cNvPr>
          <p:cNvSpPr/>
          <p:nvPr userDrawn="1"/>
        </p:nvSpPr>
        <p:spPr>
          <a:xfrm>
            <a:off x="330345" y="325565"/>
            <a:ext cx="4580659" cy="6184967"/>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pic>
        <p:nvPicPr>
          <p:cNvPr id="9" name="Image 6" descr="Une image contenant texte&#10;&#10;Description générée automatiquement">
            <a:extLst>
              <a:ext uri="{FF2B5EF4-FFF2-40B4-BE49-F238E27FC236}">
                <a16:creationId xmlns:a16="http://schemas.microsoft.com/office/drawing/2014/main" id="{B1B44918-BAB0-4B0C-8054-15390F72C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364" y="451167"/>
            <a:ext cx="3080659" cy="661953"/>
          </a:xfrm>
          <a:prstGeom prst="rect">
            <a:avLst/>
          </a:prstGeom>
        </p:spPr>
      </p:pic>
    </p:spTree>
    <p:extLst>
      <p:ext uri="{BB962C8B-B14F-4D97-AF65-F5344CB8AC3E}">
        <p14:creationId xmlns:p14="http://schemas.microsoft.com/office/powerpoint/2010/main" val="89884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16">
          <p15:clr>
            <a:srgbClr val="FBAE40"/>
          </p15:clr>
        </p15:guide>
        <p15:guide id="2" orient="horz" pos="41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CDA5-8ACC-2643-7D65-4E2BF6C42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98391-FCF4-E60C-3600-45F81061B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FB62BB-98C6-843F-2A4F-4124DCE05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13B11-00AE-E851-509F-F6CE921A5876}"/>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6" name="Footer Placeholder 5">
            <a:extLst>
              <a:ext uri="{FF2B5EF4-FFF2-40B4-BE49-F238E27FC236}">
                <a16:creationId xmlns:a16="http://schemas.microsoft.com/office/drawing/2014/main" id="{8C7FADBE-4D4E-E943-0DF7-743DB2487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38AD3-9076-521B-9ADA-ADFA41B42A11}"/>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12299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BE7FF9-F4EF-E3B0-B9B9-C26B74B0E3D5}"/>
              </a:ext>
            </a:extLst>
          </p:cNvPr>
          <p:cNvSpPr/>
          <p:nvPr userDrawn="1"/>
        </p:nvSpPr>
        <p:spPr>
          <a:xfrm>
            <a:off x="0" y="0"/>
            <a:ext cx="1219200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3" name="Rectangle 2">
            <a:extLst>
              <a:ext uri="{FF2B5EF4-FFF2-40B4-BE49-F238E27FC236}">
                <a16:creationId xmlns:a16="http://schemas.microsoft.com/office/drawing/2014/main" id="{4513D07D-B734-8241-6535-53A347BCA231}"/>
              </a:ext>
            </a:extLst>
          </p:cNvPr>
          <p:cNvSpPr/>
          <p:nvPr userDrawn="1"/>
        </p:nvSpPr>
        <p:spPr>
          <a:xfrm>
            <a:off x="165499" y="97254"/>
            <a:ext cx="11861003" cy="6605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sp>
        <p:nvSpPr>
          <p:cNvPr id="9" name="Rectangle 8">
            <a:extLst>
              <a:ext uri="{FF2B5EF4-FFF2-40B4-BE49-F238E27FC236}">
                <a16:creationId xmlns:a16="http://schemas.microsoft.com/office/drawing/2014/main" id="{0B03E625-7CD2-41E9-8CA1-4DEFB37B1CDF}"/>
              </a:ext>
            </a:extLst>
          </p:cNvPr>
          <p:cNvSpPr/>
          <p:nvPr userDrawn="1"/>
        </p:nvSpPr>
        <p:spPr>
          <a:xfrm>
            <a:off x="0" y="2010737"/>
            <a:ext cx="12192000" cy="2836525"/>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pic>
        <p:nvPicPr>
          <p:cNvPr id="6" name="Picture 6" descr="Graphical user interface, text&#10;&#10;Description automatically generated">
            <a:extLst>
              <a:ext uri="{FF2B5EF4-FFF2-40B4-BE49-F238E27FC236}">
                <a16:creationId xmlns:a16="http://schemas.microsoft.com/office/drawing/2014/main" id="{DB7BF168-1843-4826-8B7B-AEDFEB74F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8627" y="346347"/>
            <a:ext cx="7014745" cy="1509148"/>
          </a:xfrm>
          <a:prstGeom prst="rect">
            <a:avLst/>
          </a:prstGeom>
        </p:spPr>
      </p:pic>
      <p:sp>
        <p:nvSpPr>
          <p:cNvPr id="4" name="TextBox 3">
            <a:extLst>
              <a:ext uri="{FF2B5EF4-FFF2-40B4-BE49-F238E27FC236}">
                <a16:creationId xmlns:a16="http://schemas.microsoft.com/office/drawing/2014/main" id="{3E5F802F-28BF-F26E-2E6C-DE9B10E052B8}"/>
              </a:ext>
            </a:extLst>
          </p:cNvPr>
          <p:cNvSpPr txBox="1"/>
          <p:nvPr userDrawn="1"/>
        </p:nvSpPr>
        <p:spPr>
          <a:xfrm>
            <a:off x="413995" y="5108802"/>
            <a:ext cx="11364008" cy="666208"/>
          </a:xfrm>
          <a:prstGeom prst="rect">
            <a:avLst/>
          </a:prstGeom>
          <a:noFill/>
        </p:spPr>
        <p:txBody>
          <a:bodyPr wrap="none" rtlCol="0">
            <a:spAutoFit/>
          </a:bodyPr>
          <a:lstStyle/>
          <a:p>
            <a:r>
              <a:rPr lang="en-CA" sz="3729">
                <a:solidFill>
                  <a:srgbClr val="2469B2"/>
                </a:solidFill>
                <a:latin typeface="Poppins Black" panose="00000A00000000000000" pitchFamily="2" charset="0"/>
                <a:cs typeface="Poppins Black" panose="00000A00000000000000" pitchFamily="2" charset="0"/>
              </a:rPr>
              <a:t>Knowledge &amp; Implementation Series 2022-23</a:t>
            </a:r>
          </a:p>
        </p:txBody>
      </p:sp>
    </p:spTree>
    <p:extLst>
      <p:ext uri="{BB962C8B-B14F-4D97-AF65-F5344CB8AC3E}">
        <p14:creationId xmlns:p14="http://schemas.microsoft.com/office/powerpoint/2010/main" val="68962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BE7FF9-F4EF-E3B0-B9B9-C26B74B0E3D5}"/>
              </a:ext>
            </a:extLst>
          </p:cNvPr>
          <p:cNvSpPr/>
          <p:nvPr userDrawn="1"/>
        </p:nvSpPr>
        <p:spPr>
          <a:xfrm>
            <a:off x="0" y="0"/>
            <a:ext cx="1219200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3" name="Rectangle 2">
            <a:extLst>
              <a:ext uri="{FF2B5EF4-FFF2-40B4-BE49-F238E27FC236}">
                <a16:creationId xmlns:a16="http://schemas.microsoft.com/office/drawing/2014/main" id="{4513D07D-B734-8241-6535-53A347BCA231}"/>
              </a:ext>
            </a:extLst>
          </p:cNvPr>
          <p:cNvSpPr/>
          <p:nvPr userDrawn="1"/>
        </p:nvSpPr>
        <p:spPr>
          <a:xfrm>
            <a:off x="165499" y="97254"/>
            <a:ext cx="11861003" cy="6605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sp>
        <p:nvSpPr>
          <p:cNvPr id="9" name="Rectangle 8">
            <a:extLst>
              <a:ext uri="{FF2B5EF4-FFF2-40B4-BE49-F238E27FC236}">
                <a16:creationId xmlns:a16="http://schemas.microsoft.com/office/drawing/2014/main" id="{0B03E625-7CD2-41E9-8CA1-4DEFB37B1CDF}"/>
              </a:ext>
            </a:extLst>
          </p:cNvPr>
          <p:cNvSpPr/>
          <p:nvPr userDrawn="1"/>
        </p:nvSpPr>
        <p:spPr>
          <a:xfrm>
            <a:off x="0" y="4620126"/>
            <a:ext cx="12192000" cy="1645399"/>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pic>
        <p:nvPicPr>
          <p:cNvPr id="7" name="Picture 6">
            <a:extLst>
              <a:ext uri="{FF2B5EF4-FFF2-40B4-BE49-F238E27FC236}">
                <a16:creationId xmlns:a16="http://schemas.microsoft.com/office/drawing/2014/main" id="{78636C5B-5F1D-7E73-6DCC-E16DD6A4E2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8515" y="2898354"/>
            <a:ext cx="4194999" cy="2381906"/>
          </a:xfrm>
          <a:prstGeom prst="rect">
            <a:avLst/>
          </a:prstGeom>
        </p:spPr>
      </p:pic>
    </p:spTree>
    <p:extLst>
      <p:ext uri="{BB962C8B-B14F-4D97-AF65-F5344CB8AC3E}">
        <p14:creationId xmlns:p14="http://schemas.microsoft.com/office/powerpoint/2010/main" val="133034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F81C42-3AEC-4D77-80DB-233DCA986C8A}"/>
              </a:ext>
            </a:extLst>
          </p:cNvPr>
          <p:cNvSpPr/>
          <p:nvPr userDrawn="1"/>
        </p:nvSpPr>
        <p:spPr>
          <a:xfrm>
            <a:off x="0" y="0"/>
            <a:ext cx="1219200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3" name="Slide Number Placeholder 2">
            <a:extLst>
              <a:ext uri="{FF2B5EF4-FFF2-40B4-BE49-F238E27FC236}">
                <a16:creationId xmlns:a16="http://schemas.microsoft.com/office/drawing/2014/main" id="{7335732C-9117-4F2E-8CE0-3B099584F1E0}"/>
              </a:ext>
            </a:extLst>
          </p:cNvPr>
          <p:cNvSpPr>
            <a:spLocks noGrp="1"/>
          </p:cNvSpPr>
          <p:nvPr>
            <p:ph type="sldNum" sz="quarter" idx="10"/>
          </p:nvPr>
        </p:nvSpPr>
        <p:spPr/>
        <p:txBody>
          <a:bodyPr/>
          <a:lstStyle/>
          <a:p>
            <a:fld id="{1DD70114-2F99-4B6A-BD68-56CEC3438471}" type="slidenum">
              <a:rPr lang="en-CA" smtClean="0"/>
              <a:t>‹#›</a:t>
            </a:fld>
            <a:endParaRPr lang="en-CA"/>
          </a:p>
        </p:txBody>
      </p:sp>
      <p:sp>
        <p:nvSpPr>
          <p:cNvPr id="8" name="Rectangle 7">
            <a:extLst>
              <a:ext uri="{FF2B5EF4-FFF2-40B4-BE49-F238E27FC236}">
                <a16:creationId xmlns:a16="http://schemas.microsoft.com/office/drawing/2014/main" id="{D43D85D2-CCEB-4CB3-9A5E-3D4F15BA6D1A}"/>
              </a:ext>
            </a:extLst>
          </p:cNvPr>
          <p:cNvSpPr/>
          <p:nvPr userDrawn="1"/>
        </p:nvSpPr>
        <p:spPr>
          <a:xfrm>
            <a:off x="78555" y="95398"/>
            <a:ext cx="12028604" cy="5400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05128D1D-AAFE-4329-95F2-6112A06678C8}"/>
              </a:ext>
            </a:extLst>
          </p:cNvPr>
          <p:cNvSpPr>
            <a:spLocks noGrp="1"/>
          </p:cNvSpPr>
          <p:nvPr>
            <p:ph type="title"/>
          </p:nvPr>
        </p:nvSpPr>
        <p:spPr>
          <a:xfrm>
            <a:off x="228566" y="463098"/>
            <a:ext cx="11728580" cy="1085524"/>
          </a:xfrm>
        </p:spPr>
        <p:txBody>
          <a:bodyPr/>
          <a:lstStyle>
            <a:lvl1pPr algn="ctr">
              <a:defRPr>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pic>
        <p:nvPicPr>
          <p:cNvPr id="9" name="Picture 8" descr="Graphical user interface, text&#10;&#10;Description automatically generated">
            <a:extLst>
              <a:ext uri="{FF2B5EF4-FFF2-40B4-BE49-F238E27FC236}">
                <a16:creationId xmlns:a16="http://schemas.microsoft.com/office/drawing/2014/main" id="{8D9D7C22-25D8-4AAD-98DB-01CBA22AA6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772" y="5685178"/>
            <a:ext cx="4570871" cy="983374"/>
          </a:xfrm>
          <a:prstGeom prst="rect">
            <a:avLst/>
          </a:prstGeom>
        </p:spPr>
      </p:pic>
      <p:pic>
        <p:nvPicPr>
          <p:cNvPr id="11" name="Picture 10">
            <a:extLst>
              <a:ext uri="{FF2B5EF4-FFF2-40B4-BE49-F238E27FC236}">
                <a16:creationId xmlns:a16="http://schemas.microsoft.com/office/drawing/2014/main" id="{C8C862D5-5FEE-4C1B-80E2-5CE3240A38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61449" y="2843023"/>
            <a:ext cx="3298338" cy="2634044"/>
          </a:xfrm>
          <a:prstGeom prst="rect">
            <a:avLst/>
          </a:prstGeom>
        </p:spPr>
      </p:pic>
    </p:spTree>
    <p:extLst>
      <p:ext uri="{BB962C8B-B14F-4D97-AF65-F5344CB8AC3E}">
        <p14:creationId xmlns:p14="http://schemas.microsoft.com/office/powerpoint/2010/main" val="122191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4582E7-CE1D-A12A-E7A8-EF3D1DE1CAB5}"/>
              </a:ext>
            </a:extLst>
          </p:cNvPr>
          <p:cNvSpPr/>
          <p:nvPr userDrawn="1"/>
        </p:nvSpPr>
        <p:spPr>
          <a:xfrm>
            <a:off x="-6350" y="4154905"/>
            <a:ext cx="12192000" cy="241162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solidFill>
                <a:schemeClr val="bg1"/>
              </a:solidFill>
            </a:endParaRPr>
          </a:p>
        </p:txBody>
      </p:sp>
      <p:sp>
        <p:nvSpPr>
          <p:cNvPr id="2" name="Title 1"/>
          <p:cNvSpPr>
            <a:spLocks noGrp="1"/>
          </p:cNvSpPr>
          <p:nvPr>
            <p:ph type="title"/>
          </p:nvPr>
        </p:nvSpPr>
        <p:spPr>
          <a:xfrm>
            <a:off x="12700" y="2623092"/>
            <a:ext cx="12179300" cy="1531813"/>
          </a:xfrm>
        </p:spPr>
        <p:txBody>
          <a:bodyPr anchor="b" anchorCtr="0">
            <a:noAutofit/>
          </a:bodyPr>
          <a:lstStyle>
            <a:lvl1pPr>
              <a:defRPr sz="6000">
                <a:ln>
                  <a:noFill/>
                </a:ln>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8" name="Picture 7" descr="Graphical user interface, text&#10;&#10;Description automatically generated">
            <a:extLst>
              <a:ext uri="{FF2B5EF4-FFF2-40B4-BE49-F238E27FC236}">
                <a16:creationId xmlns:a16="http://schemas.microsoft.com/office/drawing/2014/main" id="{8FFD5106-6EB4-24A4-97F3-1090381045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3137" y="5477906"/>
            <a:ext cx="4132514" cy="889066"/>
          </a:xfrm>
          <a:prstGeom prst="rect">
            <a:avLst/>
          </a:prstGeom>
        </p:spPr>
      </p:pic>
    </p:spTree>
    <p:extLst>
      <p:ext uri="{BB962C8B-B14F-4D97-AF65-F5344CB8AC3E}">
        <p14:creationId xmlns:p14="http://schemas.microsoft.com/office/powerpoint/2010/main" val="70949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03E625-7CD2-41E9-8CA1-4DEFB37B1CDF}"/>
              </a:ext>
            </a:extLst>
          </p:cNvPr>
          <p:cNvSpPr/>
          <p:nvPr userDrawn="1"/>
        </p:nvSpPr>
        <p:spPr>
          <a:xfrm>
            <a:off x="0" y="701524"/>
            <a:ext cx="12192000" cy="624581"/>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pPr>
            <a:r>
              <a:rPr lang="en-US" sz="2800">
                <a:latin typeface="Arial" panose="020B0604020202020204" pitchFamily="34" charset="0"/>
                <a:cs typeface="Arial" panose="020B0604020202020204" pitchFamily="34" charset="0"/>
              </a:rPr>
              <a:t>By the end of the session, Mental Health Leadership Teams will:</a:t>
            </a:r>
          </a:p>
        </p:txBody>
      </p:sp>
      <p:pic>
        <p:nvPicPr>
          <p:cNvPr id="7" name="Picture 6">
            <a:extLst>
              <a:ext uri="{FF2B5EF4-FFF2-40B4-BE49-F238E27FC236}">
                <a16:creationId xmlns:a16="http://schemas.microsoft.com/office/drawing/2014/main" id="{78636C5B-5F1D-7E73-6DCC-E16DD6A4E2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541" y="94148"/>
            <a:ext cx="1563206" cy="887583"/>
          </a:xfrm>
          <a:prstGeom prst="rect">
            <a:avLst/>
          </a:prstGeom>
        </p:spPr>
      </p:pic>
      <p:sp>
        <p:nvSpPr>
          <p:cNvPr id="8" name="TextBox 7">
            <a:extLst>
              <a:ext uri="{FF2B5EF4-FFF2-40B4-BE49-F238E27FC236}">
                <a16:creationId xmlns:a16="http://schemas.microsoft.com/office/drawing/2014/main" id="{FFA17E0D-4089-B9C9-A8A6-6F0F90A3B264}"/>
              </a:ext>
            </a:extLst>
          </p:cNvPr>
          <p:cNvSpPr txBox="1"/>
          <p:nvPr userDrawn="1"/>
        </p:nvSpPr>
        <p:spPr>
          <a:xfrm>
            <a:off x="2949827" y="144505"/>
            <a:ext cx="6292346" cy="584775"/>
          </a:xfrm>
          <a:prstGeom prst="rect">
            <a:avLst/>
          </a:prstGeom>
          <a:noFill/>
        </p:spPr>
        <p:txBody>
          <a:bodyPr wrap="square" rtlCol="0">
            <a:spAutoFit/>
          </a:bodyPr>
          <a:lstStyle/>
          <a:p>
            <a:pPr algn="ctr"/>
            <a:r>
              <a:rPr lang="en-CA" sz="3200">
                <a:solidFill>
                  <a:srgbClr val="2469B2"/>
                </a:solidFill>
                <a:latin typeface="Poppins SemiBold" panose="00000700000000000000" pitchFamily="2" charset="0"/>
                <a:cs typeface="Poppins SemiBold" panose="00000700000000000000" pitchFamily="2" charset="0"/>
              </a:rPr>
              <a:t>Learning Objectives</a:t>
            </a:r>
          </a:p>
        </p:txBody>
      </p:sp>
    </p:spTree>
    <p:extLst>
      <p:ext uri="{BB962C8B-B14F-4D97-AF65-F5344CB8AC3E}">
        <p14:creationId xmlns:p14="http://schemas.microsoft.com/office/powerpoint/2010/main" val="180752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03E625-7CD2-41E9-8CA1-4DEFB37B1CDF}"/>
              </a:ext>
            </a:extLst>
          </p:cNvPr>
          <p:cNvSpPr/>
          <p:nvPr userDrawn="1"/>
        </p:nvSpPr>
        <p:spPr>
          <a:xfrm>
            <a:off x="0" y="6352674"/>
            <a:ext cx="12192000" cy="360821"/>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None/>
            </a:pPr>
            <a:endParaRPr lang="en-US" sz="28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8636C5B-5F1D-7E73-6DCC-E16DD6A4E2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6194" y="5709669"/>
            <a:ext cx="1563206" cy="887583"/>
          </a:xfrm>
          <a:prstGeom prst="rect">
            <a:avLst/>
          </a:prstGeom>
        </p:spPr>
      </p:pic>
      <p:sp>
        <p:nvSpPr>
          <p:cNvPr id="2" name="Title 1">
            <a:extLst>
              <a:ext uri="{FF2B5EF4-FFF2-40B4-BE49-F238E27FC236}">
                <a16:creationId xmlns:a16="http://schemas.microsoft.com/office/drawing/2014/main" id="{414A68E8-EA27-088B-6180-75BC069D5825}"/>
              </a:ext>
            </a:extLst>
          </p:cNvPr>
          <p:cNvSpPr>
            <a:spLocks noGrp="1"/>
          </p:cNvSpPr>
          <p:nvPr>
            <p:ph type="title"/>
          </p:nvPr>
        </p:nvSpPr>
        <p:spPr>
          <a:xfrm>
            <a:off x="-1" y="136526"/>
            <a:ext cx="12191999" cy="617453"/>
          </a:xfrm>
        </p:spPr>
        <p:txBody>
          <a:bodyPr>
            <a:normAutofit/>
          </a:bodyPr>
          <a:lstStyle>
            <a:lvl1pPr algn="ctr">
              <a:defRPr sz="4000">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Tree>
    <p:extLst>
      <p:ext uri="{BB962C8B-B14F-4D97-AF65-F5344CB8AC3E}">
        <p14:creationId xmlns:p14="http://schemas.microsoft.com/office/powerpoint/2010/main" val="143990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2" y="0"/>
            <a:ext cx="3807655"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
        <p:nvSpPr>
          <p:cNvPr id="5" name="Espace réservé du contenu 4">
            <a:extLst>
              <a:ext uri="{FF2B5EF4-FFF2-40B4-BE49-F238E27FC236}">
                <a16:creationId xmlns:a16="http://schemas.microsoft.com/office/drawing/2014/main" id="{25D29C5E-95A8-4D4E-9719-12223D5E6256}"/>
              </a:ext>
            </a:extLst>
          </p:cNvPr>
          <p:cNvSpPr>
            <a:spLocks noGrp="1"/>
          </p:cNvSpPr>
          <p:nvPr>
            <p:ph sz="quarter" idx="14"/>
          </p:nvPr>
        </p:nvSpPr>
        <p:spPr>
          <a:xfrm>
            <a:off x="3950852" y="1608404"/>
            <a:ext cx="8052126" cy="5227241"/>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Title 1">
            <a:extLst>
              <a:ext uri="{FF2B5EF4-FFF2-40B4-BE49-F238E27FC236}">
                <a16:creationId xmlns:a16="http://schemas.microsoft.com/office/drawing/2014/main" id="{D82BAC8F-72A7-4A42-BA3C-8013D2B31547}"/>
              </a:ext>
            </a:extLst>
          </p:cNvPr>
          <p:cNvSpPr>
            <a:spLocks noGrp="1"/>
          </p:cNvSpPr>
          <p:nvPr>
            <p:ph type="title"/>
          </p:nvPr>
        </p:nvSpPr>
        <p:spPr>
          <a:xfrm>
            <a:off x="3978442" y="475056"/>
            <a:ext cx="8024535" cy="840723"/>
          </a:xfrm>
        </p:spPr>
        <p:txBody>
          <a:bodyPr/>
          <a:lstStyle>
            <a:lvl1pPr>
              <a:defRPr>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pic>
        <p:nvPicPr>
          <p:cNvPr id="7" name="Picture 6" descr="Graphical user interface, text&#10;&#10;Description automatically generated">
            <a:extLst>
              <a:ext uri="{FF2B5EF4-FFF2-40B4-BE49-F238E27FC236}">
                <a16:creationId xmlns:a16="http://schemas.microsoft.com/office/drawing/2014/main" id="{754D9505-4CA8-40C1-A8B2-00F9349545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024" y="6072365"/>
            <a:ext cx="3209917" cy="690579"/>
          </a:xfrm>
          <a:prstGeom prst="rect">
            <a:avLst/>
          </a:prstGeom>
        </p:spPr>
      </p:pic>
    </p:spTree>
    <p:extLst>
      <p:ext uri="{BB962C8B-B14F-4D97-AF65-F5344CB8AC3E}">
        <p14:creationId xmlns:p14="http://schemas.microsoft.com/office/powerpoint/2010/main" val="367434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474FBD-7D1A-4AE2-96E8-CC017C66B1F8}"/>
              </a:ext>
            </a:extLst>
          </p:cNvPr>
          <p:cNvSpPr>
            <a:spLocks noGrp="1"/>
          </p:cNvSpPr>
          <p:nvPr>
            <p:ph type="sldNum" sz="quarter" idx="10"/>
          </p:nvPr>
        </p:nvSpPr>
        <p:spPr/>
        <p:txBody>
          <a:bodyPr/>
          <a:lstStyle/>
          <a:p>
            <a:fld id="{1DD70114-2F99-4B6A-BD68-56CEC3438471}" type="slidenum">
              <a:rPr lang="en-CA" smtClean="0"/>
              <a:t>‹#›</a:t>
            </a:fld>
            <a:endParaRPr lang="en-CA"/>
          </a:p>
        </p:txBody>
      </p:sp>
      <p:sp>
        <p:nvSpPr>
          <p:cNvPr id="4" name="Rectangle 3">
            <a:extLst>
              <a:ext uri="{FF2B5EF4-FFF2-40B4-BE49-F238E27FC236}">
                <a16:creationId xmlns:a16="http://schemas.microsoft.com/office/drawing/2014/main" id="{FFF3A768-ECCA-409B-A9AB-BC541A211226}"/>
              </a:ext>
            </a:extLst>
          </p:cNvPr>
          <p:cNvSpPr/>
          <p:nvPr userDrawn="1"/>
        </p:nvSpPr>
        <p:spPr>
          <a:xfrm>
            <a:off x="0" y="0"/>
            <a:ext cx="3186260"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sz="2397">
              <a:solidFill>
                <a:schemeClr val="bg1"/>
              </a:solidFill>
            </a:endParaRPr>
          </a:p>
        </p:txBody>
      </p:sp>
      <p:sp>
        <p:nvSpPr>
          <p:cNvPr id="2" name="Title 1">
            <a:extLst>
              <a:ext uri="{FF2B5EF4-FFF2-40B4-BE49-F238E27FC236}">
                <a16:creationId xmlns:a16="http://schemas.microsoft.com/office/drawing/2014/main" id="{DDCCB67E-DF3B-4447-91AD-69217ABAF4D5}"/>
              </a:ext>
            </a:extLst>
          </p:cNvPr>
          <p:cNvSpPr>
            <a:spLocks noGrp="1"/>
          </p:cNvSpPr>
          <p:nvPr>
            <p:ph type="title"/>
          </p:nvPr>
        </p:nvSpPr>
        <p:spPr>
          <a:xfrm>
            <a:off x="126160" y="429997"/>
            <a:ext cx="2767869" cy="1085524"/>
          </a:xfrm>
        </p:spPr>
        <p:txBody>
          <a:bodyPr>
            <a:noAutofit/>
          </a:bodyPr>
          <a:lstStyle>
            <a:lvl1pPr>
              <a:defRPr sz="280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3430588" y="179388"/>
            <a:ext cx="8532812" cy="651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9" name="Picture 8" descr="Graphical user interface, text&#10;&#10;Description automatically generated">
            <a:extLst>
              <a:ext uri="{FF2B5EF4-FFF2-40B4-BE49-F238E27FC236}">
                <a16:creationId xmlns:a16="http://schemas.microsoft.com/office/drawing/2014/main" id="{3C148E54-E074-4F51-21AF-1A7582554C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159" y="6180499"/>
            <a:ext cx="2903941" cy="624752"/>
          </a:xfrm>
          <a:prstGeom prst="rect">
            <a:avLst/>
          </a:prstGeom>
        </p:spPr>
      </p:pic>
    </p:spTree>
    <p:extLst>
      <p:ext uri="{BB962C8B-B14F-4D97-AF65-F5344CB8AC3E}">
        <p14:creationId xmlns:p14="http://schemas.microsoft.com/office/powerpoint/2010/main" val="225850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B67E-DF3B-4447-91AD-69217ABAF4D5}"/>
              </a:ext>
            </a:extLst>
          </p:cNvPr>
          <p:cNvSpPr>
            <a:spLocks noGrp="1"/>
          </p:cNvSpPr>
          <p:nvPr>
            <p:ph type="title" hasCustomPrompt="1"/>
          </p:nvPr>
        </p:nvSpPr>
        <p:spPr>
          <a:xfrm>
            <a:off x="2628274" y="158604"/>
            <a:ext cx="9365249" cy="688538"/>
          </a:xfrm>
        </p:spPr>
        <p:txBody>
          <a:bodyPr>
            <a:noAutofit/>
          </a:bodyPr>
          <a:lstStyle>
            <a:lvl1pPr>
              <a:defRPr sz="3995">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2628273" y="975115"/>
            <a:ext cx="9365259" cy="5265896"/>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9762FE17-C2CC-4127-9E71-AB080781FE45}"/>
              </a:ext>
            </a:extLst>
          </p:cNvPr>
          <p:cNvSpPr/>
          <p:nvPr userDrawn="1"/>
        </p:nvSpPr>
        <p:spPr>
          <a:xfrm>
            <a:off x="1" y="0"/>
            <a:ext cx="2388225"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pic>
        <p:nvPicPr>
          <p:cNvPr id="5" name="Picture 4" descr="Graphical user interface, text&#10;&#10;Description automatically generated">
            <a:extLst>
              <a:ext uri="{FF2B5EF4-FFF2-40B4-BE49-F238E27FC236}">
                <a16:creationId xmlns:a16="http://schemas.microsoft.com/office/drawing/2014/main" id="{84BFFD15-4646-4513-B310-A327274C1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41011"/>
            <a:ext cx="2285024" cy="491598"/>
          </a:xfrm>
          <a:prstGeom prst="rect">
            <a:avLst/>
          </a:prstGeom>
        </p:spPr>
      </p:pic>
    </p:spTree>
    <p:extLst>
      <p:ext uri="{BB962C8B-B14F-4D97-AF65-F5344CB8AC3E}">
        <p14:creationId xmlns:p14="http://schemas.microsoft.com/office/powerpoint/2010/main" val="284487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B67E-DF3B-4447-91AD-69217ABAF4D5}"/>
              </a:ext>
            </a:extLst>
          </p:cNvPr>
          <p:cNvSpPr>
            <a:spLocks noGrp="1"/>
          </p:cNvSpPr>
          <p:nvPr>
            <p:ph type="title" hasCustomPrompt="1"/>
          </p:nvPr>
        </p:nvSpPr>
        <p:spPr>
          <a:xfrm>
            <a:off x="1483835" y="262439"/>
            <a:ext cx="10500239" cy="688538"/>
          </a:xfrm>
        </p:spPr>
        <p:txBody>
          <a:bodyPr>
            <a:noAutofit/>
          </a:bodyPr>
          <a:lstStyle>
            <a:lvl1pPr>
              <a:defRPr sz="3995">
                <a:solidFill>
                  <a:srgbClr val="2469B2"/>
                </a:solidFill>
                <a:latin typeface="Poppins SemiBold" panose="00000700000000000000" pitchFamily="2" charset="0"/>
                <a:cs typeface="Poppins SemiBold" panose="00000700000000000000" pitchFamily="2" charset="0"/>
              </a:defRPr>
            </a:lvl1pPr>
          </a:lstStyle>
          <a:p>
            <a:r>
              <a:rPr lang="en-US"/>
              <a:t>Click to edit Master title style</a:t>
            </a:r>
            <a:endParaRPr lang="en-CA"/>
          </a:p>
        </p:txBody>
      </p:sp>
      <p:sp>
        <p:nvSpPr>
          <p:cNvPr id="10" name="Text Placeholder 9">
            <a:extLst>
              <a:ext uri="{FF2B5EF4-FFF2-40B4-BE49-F238E27FC236}">
                <a16:creationId xmlns:a16="http://schemas.microsoft.com/office/drawing/2014/main" id="{7768FA04-E4DB-4AA4-B810-CB9A0925F5E6}"/>
              </a:ext>
            </a:extLst>
          </p:cNvPr>
          <p:cNvSpPr>
            <a:spLocks noGrp="1"/>
          </p:cNvSpPr>
          <p:nvPr>
            <p:ph type="body" sz="quarter" idx="12"/>
          </p:nvPr>
        </p:nvSpPr>
        <p:spPr>
          <a:xfrm>
            <a:off x="1483835" y="1078951"/>
            <a:ext cx="10500237" cy="4707201"/>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1" name="Picture 10" descr="Graphical user interface, text&#10;&#10;Description automatically generated">
            <a:extLst>
              <a:ext uri="{FF2B5EF4-FFF2-40B4-BE49-F238E27FC236}">
                <a16:creationId xmlns:a16="http://schemas.microsoft.com/office/drawing/2014/main" id="{DF39C5C9-9479-46B8-95D3-4423BCCCF1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196" y="6145066"/>
            <a:ext cx="3209920" cy="690579"/>
          </a:xfrm>
          <a:prstGeom prst="rect">
            <a:avLst/>
          </a:prstGeom>
        </p:spPr>
      </p:pic>
      <p:sp>
        <p:nvSpPr>
          <p:cNvPr id="6" name="Rectangle 5">
            <a:extLst>
              <a:ext uri="{FF2B5EF4-FFF2-40B4-BE49-F238E27FC236}">
                <a16:creationId xmlns:a16="http://schemas.microsoft.com/office/drawing/2014/main" id="{9762FE17-C2CC-4127-9E71-AB080781FE45}"/>
              </a:ext>
            </a:extLst>
          </p:cNvPr>
          <p:cNvSpPr/>
          <p:nvPr userDrawn="1"/>
        </p:nvSpPr>
        <p:spPr>
          <a:xfrm>
            <a:off x="-22411" y="0"/>
            <a:ext cx="1272988" cy="6858000"/>
          </a:xfrm>
          <a:prstGeom prst="rect">
            <a:avLst/>
          </a:prstGeom>
          <a:gradFill flip="none" rotWithShape="1">
            <a:gsLst>
              <a:gs pos="0">
                <a:srgbClr val="2567B1"/>
              </a:gs>
              <a:gs pos="98000">
                <a:srgbClr val="00ADE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A" sz="2397"/>
          </a:p>
        </p:txBody>
      </p:sp>
    </p:spTree>
    <p:extLst>
      <p:ext uri="{BB962C8B-B14F-4D97-AF65-F5344CB8AC3E}">
        <p14:creationId xmlns:p14="http://schemas.microsoft.com/office/powerpoint/2010/main" val="24424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0.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theme" Target="../theme/theme1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2.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3.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34.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theme" Target="../theme/theme5.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image" Target="../media/image10.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 Id="rId3"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heme" Target="../theme/theme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theme" Target="../theme/theme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theme" Target="../theme/theme9.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84F1A2-2282-FDC8-F8FE-4F387C602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F9585-3096-3EF6-312A-17AE54DFE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605A3-AAB4-CA3F-DD15-568FF580C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F6C06F54-3599-0B19-0AF4-A449932E8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955636-62F1-25C3-1E02-538630B4D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148A8-C3FB-6F45-B67C-826BA5B44786}" type="slidenum">
              <a:rPr lang="en-US" smtClean="0"/>
              <a:t>‹#›</a:t>
            </a:fld>
            <a:endParaRPr lang="en-US"/>
          </a:p>
        </p:txBody>
      </p:sp>
    </p:spTree>
    <p:extLst>
      <p:ext uri="{BB962C8B-B14F-4D97-AF65-F5344CB8AC3E}">
        <p14:creationId xmlns:p14="http://schemas.microsoft.com/office/powerpoint/2010/main" val="15076950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5710" r:id="rId6"/>
    <p:sldLayoutId id="2147483999" r:id="rId7"/>
    <p:sldLayoutId id="2147485717" r:id="rId8"/>
    <p:sldLayoutId id="2147485724" r:id="rId9"/>
    <p:sldLayoutId id="2147485721" r:id="rId10"/>
    <p:sldLayoutId id="21474840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D98E1-DB92-FAFD-5D2D-9BEDCCF80E0A}"/>
              </a:ext>
            </a:extLst>
          </p:cNvPr>
          <p:cNvSpPr/>
          <p:nvPr userDrawn="1"/>
        </p:nvSpPr>
        <p:spPr>
          <a:xfrm>
            <a:off x="0" y="0"/>
            <a:ext cx="12192000" cy="6876656"/>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
        <p:nvSpPr>
          <p:cNvPr id="2" name="Slide Number Placeholder 1">
            <a:extLst>
              <a:ext uri="{FF2B5EF4-FFF2-40B4-BE49-F238E27FC236}">
                <a16:creationId xmlns:a16="http://schemas.microsoft.com/office/drawing/2014/main" id="{9A387FC4-4C9F-3F02-4C2F-59D4FF93C0EB}"/>
              </a:ext>
            </a:extLst>
          </p:cNvPr>
          <p:cNvSpPr>
            <a:spLocks noGrp="1"/>
          </p:cNvSpPr>
          <p:nvPr>
            <p:ph type="sldNum" sz="quarter" idx="4"/>
          </p:nvPr>
        </p:nvSpPr>
        <p:spPr>
          <a:xfrm>
            <a:off x="85060" y="6492875"/>
            <a:ext cx="2743200" cy="365125"/>
          </a:xfrm>
          <a:prstGeom prst="rect">
            <a:avLst/>
          </a:prstGeom>
        </p:spPr>
        <p:txBody>
          <a:bodyPr vert="horz" lIns="91440" tIns="45720" rIns="91440" bIns="45720" rtlCol="0" anchor="ctr"/>
          <a:lstStyle>
            <a:lvl1pPr algn="l">
              <a:defRPr sz="1000">
                <a:solidFill>
                  <a:schemeClr val="tx1">
                    <a:tint val="82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60342685"/>
      </p:ext>
    </p:extLst>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 id="2147485970"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defRPr sz="4400" b="1" i="0" u="none">
          <a:solidFill>
            <a:srgbClr val="40008C"/>
          </a:solidFill>
          <a:latin typeface="Poppins SemiBold" panose="00000700000000000000" pitchFamily="2" charset="0"/>
          <a:ea typeface="+mj-ea"/>
          <a:cs typeface="Poppins SemiBold" panose="00000700000000000000" pitchFamily="2"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Roboto" panose="02000000000000000000" pitchFamily="2" charset="0"/>
          <a:ea typeface="Roboto" panose="02000000000000000000" pitchFamily="2" charset="0"/>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Roboto" panose="02000000000000000000" pitchFamily="2" charset="0"/>
          <a:ea typeface="Roboto" panose="02000000000000000000" pitchFamily="2" charset="0"/>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847498315"/>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 id="2147485957" r:id="rId14"/>
    <p:sldLayoutId id="2147485958" r:id="rId15"/>
    <p:sldLayoutId id="2147485959" r:id="rId16"/>
    <p:sldLayoutId id="2147485960" r:id="rId17"/>
    <p:sldLayoutId id="2147485961" r:id="rId18"/>
    <p:sldLayoutId id="2147485962" r:id="rId19"/>
    <p:sldLayoutId id="2147485964" r:id="rId20"/>
    <p:sldLayoutId id="2147485965" r:id="rId21"/>
    <p:sldLayoutId id="2147485966" r:id="rId22"/>
    <p:sldLayoutId id="2147485967" r:id="rId23"/>
    <p:sldLayoutId id="2147485968" r:id="rId24"/>
    <p:sldLayoutId id="2147485969" r:id="rId25"/>
  </p:sldLayoutIdLs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D98E1-DB92-FAFD-5D2D-9BEDCCF80E0A}"/>
              </a:ext>
            </a:extLst>
          </p:cNvPr>
          <p:cNvSpPr/>
          <p:nvPr userDrawn="1"/>
        </p:nvSpPr>
        <p:spPr>
          <a:xfrm>
            <a:off x="0" y="0"/>
            <a:ext cx="12192000" cy="6876656"/>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
        <p:nvSpPr>
          <p:cNvPr id="2" name="Slide Number Placeholder 1">
            <a:extLst>
              <a:ext uri="{FF2B5EF4-FFF2-40B4-BE49-F238E27FC236}">
                <a16:creationId xmlns:a16="http://schemas.microsoft.com/office/drawing/2014/main" id="{9A387FC4-4C9F-3F02-4C2F-59D4FF93C0EB}"/>
              </a:ext>
            </a:extLst>
          </p:cNvPr>
          <p:cNvSpPr>
            <a:spLocks noGrp="1"/>
          </p:cNvSpPr>
          <p:nvPr>
            <p:ph type="sldNum" sz="quarter" idx="4"/>
          </p:nvPr>
        </p:nvSpPr>
        <p:spPr>
          <a:xfrm>
            <a:off x="85060" y="6492875"/>
            <a:ext cx="2743200" cy="365125"/>
          </a:xfrm>
          <a:prstGeom prst="rect">
            <a:avLst/>
          </a:prstGeom>
        </p:spPr>
        <p:txBody>
          <a:bodyPr vert="horz" lIns="91440" tIns="45720" rIns="91440" bIns="45720" rtlCol="0" anchor="ctr"/>
          <a:lstStyle>
            <a:lvl1pPr algn="l">
              <a:defRPr sz="1000">
                <a:solidFill>
                  <a:schemeClr val="tx1">
                    <a:tint val="82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13812023"/>
      </p:ext>
    </p:extLst>
  </p:cSld>
  <p:clrMap bg1="lt1" tx1="dk1" bg2="lt2" tx2="dk2" accent1="accent1" accent2="accent2" accent3="accent3" accent4="accent4" accent5="accent5" accent6="accent6" hlink="hlink" folHlink="folHlink"/>
  <p:sldLayoutIdLst>
    <p:sldLayoutId id="2147485972"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 id="2147485983"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defRPr sz="4400" b="1" i="0" u="none">
          <a:solidFill>
            <a:srgbClr val="40008C"/>
          </a:solidFill>
          <a:latin typeface="Poppins SemiBold" panose="00000700000000000000" pitchFamily="2" charset="0"/>
          <a:ea typeface="+mj-ea"/>
          <a:cs typeface="Poppins SemiBold" panose="00000700000000000000" pitchFamily="2"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Roboto" panose="02000000000000000000" pitchFamily="2" charset="0"/>
          <a:ea typeface="Roboto" panose="02000000000000000000" pitchFamily="2" charset="0"/>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Roboto" panose="02000000000000000000" pitchFamily="2" charset="0"/>
          <a:ea typeface="Roboto" panose="02000000000000000000" pitchFamily="2" charset="0"/>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4000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F0624FF3-3C67-7823-58D4-0BD94304E3AC}"/>
              </a:ext>
            </a:extLst>
          </p:cNvPr>
          <p:cNvSpPr>
            <a:spLocks noGrp="1"/>
          </p:cNvSpPr>
          <p:nvPr>
            <p:ph type="sldNum" sz="quarter" idx="4"/>
          </p:nvPr>
        </p:nvSpPr>
        <p:spPr>
          <a:xfrm>
            <a:off x="65191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ea typeface="Inter" panose="02000503000000020004" pitchFamily="2" charset="0"/>
              </a:defRPr>
            </a:lvl1pPr>
          </a:lstStyle>
          <a:p>
            <a:fld id="{C62CAF19-5542-6248-805D-7F800D29F06D}" type="slidenum">
              <a:rPr lang="en-CA" smtClean="0"/>
              <a:pPr/>
              <a:t>‹#›</a:t>
            </a:fld>
            <a:endParaRPr lang="en-CA"/>
          </a:p>
        </p:txBody>
      </p:sp>
      <p:pic>
        <p:nvPicPr>
          <p:cNvPr id="8" name="Picture 7">
            <a:extLst>
              <a:ext uri="{FF2B5EF4-FFF2-40B4-BE49-F238E27FC236}">
                <a16:creationId xmlns:a16="http://schemas.microsoft.com/office/drawing/2014/main" id="{0A6FBC6D-ED77-B4F0-2DB7-B1303E8181F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9033157" y="6295732"/>
            <a:ext cx="2506933" cy="390690"/>
          </a:xfrm>
          <a:prstGeom prst="rect">
            <a:avLst/>
          </a:prstGeom>
        </p:spPr>
      </p:pic>
      <p:pic>
        <p:nvPicPr>
          <p:cNvPr id="11" name="Picture 10">
            <a:extLst>
              <a:ext uri="{FF2B5EF4-FFF2-40B4-BE49-F238E27FC236}">
                <a16:creationId xmlns:a16="http://schemas.microsoft.com/office/drawing/2014/main" id="{406634A5-239F-AD2B-7C32-44F039F8AC82}"/>
              </a:ext>
            </a:extLst>
          </p:cNvPr>
          <p:cNvPicPr>
            <a:picLocks noChangeAspect="1"/>
          </p:cNvPicPr>
          <p:nvPr userDrawn="1"/>
        </p:nvPicPr>
        <p:blipFill>
          <a:blip r:embed="rId8"/>
          <a:srcRect/>
          <a:stretch/>
        </p:blipFill>
        <p:spPr>
          <a:xfrm>
            <a:off x="0" y="0"/>
            <a:ext cx="12193200" cy="355635"/>
          </a:xfrm>
          <a:prstGeom prst="rect">
            <a:avLst/>
          </a:prstGeom>
        </p:spPr>
      </p:pic>
      <p:sp>
        <p:nvSpPr>
          <p:cNvPr id="4" name="TextBox 3">
            <a:extLst>
              <a:ext uri="{FF2B5EF4-FFF2-40B4-BE49-F238E27FC236}">
                <a16:creationId xmlns:a16="http://schemas.microsoft.com/office/drawing/2014/main" id="{B5CAB47F-7DC2-7FC4-E1AE-FA4F10E16016}"/>
              </a:ext>
            </a:extLst>
          </p:cNvPr>
          <p:cNvSpPr txBox="1"/>
          <p:nvPr userDrawn="1"/>
        </p:nvSpPr>
        <p:spPr>
          <a:xfrm>
            <a:off x="9959009" y="509877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58164602"/>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5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890374122"/>
      </p:ext>
    </p:extLst>
  </p:cSld>
  <p:clrMap bg1="lt1" tx1="dk1" bg2="lt2" tx2="dk2" accent1="accent1" accent2="accent2" accent3="accent3" accent4="accent4" accent5="accent5" accent6="accent6" hlink="hlink" folHlink="folHlink"/>
  <p:sldLayoutIdLst>
    <p:sldLayoutId id="2147485729" r:id="rId1"/>
    <p:sldLayoutId id="2147485730" r:id="rId2"/>
    <p:sldLayoutId id="2147484013" r:id="rId3"/>
    <p:sldLayoutId id="2147484014" r:id="rId4"/>
    <p:sldLayoutId id="2147484015" r:id="rId5"/>
    <p:sldLayoutId id="2147484016" r:id="rId6"/>
    <p:sldLayoutId id="2147485731" r:id="rId7"/>
    <p:sldLayoutId id="2147484018" r:id="rId8"/>
    <p:sldLayoutId id="2147485732" r:id="rId9"/>
    <p:sldLayoutId id="2147484020" r:id="rId10"/>
    <p:sldLayoutId id="2147485734" r:id="rId11"/>
    <p:sldLayoutId id="2147483765" r:id="rId12"/>
    <p:sldLayoutId id="2147484023" r:id="rId13"/>
    <p:sldLayoutId id="2147484024" r:id="rId14"/>
    <p:sldLayoutId id="2147484025" r:id="rId15"/>
    <p:sldLayoutId id="2147484026" r:id="rId16"/>
    <p:sldLayoutId id="2147484028" r:id="rId17"/>
    <p:sldLayoutId id="2147484029" r:id="rId18"/>
    <p:sldLayoutId id="2147484030" r:id="rId19"/>
    <p:sldLayoutId id="2147484031" r:id="rId20"/>
    <p:sldLayoutId id="2147484032" r:id="rId21"/>
    <p:sldLayoutId id="2147484033" r:id="rId22"/>
    <p:sldLayoutId id="2147484034" r:id="rId23"/>
    <p:sldLayoutId id="2147485761" r:id="rId24"/>
    <p:sldLayoutId id="214748576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4000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F0624FF3-3C67-7823-58D4-0BD94304E3AC}"/>
              </a:ext>
            </a:extLst>
          </p:cNvPr>
          <p:cNvSpPr>
            <a:spLocks noGrp="1"/>
          </p:cNvSpPr>
          <p:nvPr>
            <p:ph type="sldNum" sz="quarter" idx="4"/>
          </p:nvPr>
        </p:nvSpPr>
        <p:spPr>
          <a:xfrm>
            <a:off x="65191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ea typeface="Inter" panose="02000503000000020004" pitchFamily="2" charset="0"/>
              </a:defRPr>
            </a:lvl1pPr>
          </a:lstStyle>
          <a:p>
            <a:fld id="{C62CAF19-5542-6248-805D-7F800D29F06D}" type="slidenum">
              <a:rPr lang="en-CA" smtClean="0"/>
              <a:pPr/>
              <a:t>‹#›</a:t>
            </a:fld>
            <a:endParaRPr lang="en-CA"/>
          </a:p>
        </p:txBody>
      </p:sp>
      <p:pic>
        <p:nvPicPr>
          <p:cNvPr id="8" name="Picture 7">
            <a:extLst>
              <a:ext uri="{FF2B5EF4-FFF2-40B4-BE49-F238E27FC236}">
                <a16:creationId xmlns:a16="http://schemas.microsoft.com/office/drawing/2014/main" id="{0A6FBC6D-ED77-B4F0-2DB7-B1303E8181F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9310352" y="6318000"/>
            <a:ext cx="2286098" cy="356274"/>
          </a:xfrm>
          <a:prstGeom prst="rect">
            <a:avLst/>
          </a:prstGeom>
        </p:spPr>
      </p:pic>
      <p:pic>
        <p:nvPicPr>
          <p:cNvPr id="11" name="Picture 10">
            <a:extLst>
              <a:ext uri="{FF2B5EF4-FFF2-40B4-BE49-F238E27FC236}">
                <a16:creationId xmlns:a16="http://schemas.microsoft.com/office/drawing/2014/main" id="{406634A5-239F-AD2B-7C32-44F039F8AC82}"/>
              </a:ext>
            </a:extLst>
          </p:cNvPr>
          <p:cNvPicPr>
            <a:picLocks noChangeAspect="1"/>
          </p:cNvPicPr>
          <p:nvPr userDrawn="1"/>
        </p:nvPicPr>
        <p:blipFill>
          <a:blip r:embed="rId13"/>
          <a:srcRect/>
          <a:stretch/>
        </p:blipFill>
        <p:spPr>
          <a:xfrm>
            <a:off x="0" y="0"/>
            <a:ext cx="12193200" cy="355635"/>
          </a:xfrm>
          <a:prstGeom prst="rect">
            <a:avLst/>
          </a:prstGeom>
        </p:spPr>
      </p:pic>
    </p:spTree>
    <p:extLst>
      <p:ext uri="{BB962C8B-B14F-4D97-AF65-F5344CB8AC3E}">
        <p14:creationId xmlns:p14="http://schemas.microsoft.com/office/powerpoint/2010/main" val="1794381419"/>
      </p:ext>
    </p:extLst>
  </p:cSld>
  <p:clrMap bg1="lt1" tx1="dk1" bg2="lt2" tx2="dk2" accent1="accent1" accent2="accent2" accent3="accent3" accent4="accent4" accent5="accent5" accent6="accent6" hlink="hlink" folHlink="folHlink"/>
  <p:sldLayoutIdLst>
    <p:sldLayoutId id="2147484000" r:id="rId1"/>
    <p:sldLayoutId id="2147483991" r:id="rId2"/>
    <p:sldLayoutId id="2147485719" r:id="rId3"/>
    <p:sldLayoutId id="2147485720" r:id="rId4"/>
    <p:sldLayoutId id="2147484002" r:id="rId5"/>
    <p:sldLayoutId id="2147485722" r:id="rId6"/>
    <p:sldLayoutId id="2147485723" r:id="rId7"/>
    <p:sldLayoutId id="2147484001" r:id="rId8"/>
    <p:sldLayoutId id="2147485725" r:id="rId9"/>
    <p:sldLayoutId id="21474857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003959845"/>
      </p:ext>
    </p:extLst>
  </p:cSld>
  <p:clrMap bg1="lt1" tx1="dk1" bg2="lt2" tx2="dk2" accent1="accent1" accent2="accent2" accent3="accent3" accent4="accent4" accent5="accent5" accent6="accent6" hlink="hlink" folHlink="folHlink"/>
  <p:sldLayoutIdLst>
    <p:sldLayoutId id="2147484234" r:id="rId1"/>
    <p:sldLayoutId id="2147483998" r:id="rId2"/>
    <p:sldLayoutId id="2147483978" r:id="rId3"/>
    <p:sldLayoutId id="2147484009" r:id="rId4"/>
    <p:sldLayoutId id="2147485760" r:id="rId5"/>
    <p:sldLayoutId id="2147484011" r:id="rId6"/>
    <p:sldLayoutId id="2147484012" r:id="rId7"/>
    <p:sldLayoutId id="2147484156" r:id="rId8"/>
    <p:sldLayoutId id="2147484157" r:id="rId9"/>
    <p:sldLayoutId id="2147484158" r:id="rId10"/>
    <p:sldLayoutId id="2147484159" r:id="rId11"/>
    <p:sldLayoutId id="2147484160" r:id="rId12"/>
    <p:sldLayoutId id="2147484017" r:id="rId13"/>
    <p:sldLayoutId id="2147484161" r:id="rId14"/>
    <p:sldLayoutId id="2147484147" r:id="rId15"/>
    <p:sldLayoutId id="2147484148" r:id="rId16"/>
    <p:sldLayoutId id="2147484149" r:id="rId17"/>
    <p:sldLayoutId id="2147484150" r:id="rId18"/>
    <p:sldLayoutId id="2147484151" r:id="rId19"/>
    <p:sldLayoutId id="2147484152" r:id="rId20"/>
    <p:sldLayoutId id="2147484201" r:id="rId21"/>
    <p:sldLayoutId id="2147484019" r:id="rId22"/>
    <p:sldLayoutId id="2147484168" r:id="rId23"/>
    <p:sldLayoutId id="2147484169" r:id="rId24"/>
    <p:sldLayoutId id="2147484170" r:id="rId25"/>
    <p:sldLayoutId id="2147484171" r:id="rId26"/>
    <p:sldLayoutId id="2147484172" r:id="rId27"/>
    <p:sldLayoutId id="2147484153" r:id="rId28"/>
    <p:sldLayoutId id="2147484154" r:id="rId29"/>
    <p:sldLayoutId id="2147484174" r:id="rId30"/>
    <p:sldLayoutId id="2147484175" r:id="rId31"/>
    <p:sldLayoutId id="2147484022" r:id="rId32"/>
    <p:sldLayoutId id="2147484176" r:id="rId33"/>
    <p:sldLayoutId id="2147484177" r:id="rId34"/>
    <p:sldLayoutId id="2147484178" r:id="rId35"/>
    <p:sldLayoutId id="2147484021" r:id="rId36"/>
    <p:sldLayoutId id="2147484179" r:id="rId37"/>
    <p:sldLayoutId id="2147484202"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09EFAE-B4D5-4B88-8803-2FD24C3EABA1}"/>
              </a:ext>
            </a:extLst>
          </p:cNvPr>
          <p:cNvSpPr>
            <a:spLocks noGrp="1"/>
          </p:cNvSpPr>
          <p:nvPr>
            <p:ph type="sldNum" sz="quarter" idx="4"/>
          </p:nvPr>
        </p:nvSpPr>
        <p:spPr>
          <a:xfrm>
            <a:off x="11785363" y="6492875"/>
            <a:ext cx="4066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70114-2F99-4B6A-BD68-56CEC3438471}" type="slidenum">
              <a:rPr lang="en-CA" smtClean="0"/>
              <a:t>‹#›</a:t>
            </a:fld>
            <a:endParaRPr lang="en-CA"/>
          </a:p>
        </p:txBody>
      </p:sp>
      <p:sp>
        <p:nvSpPr>
          <p:cNvPr id="7" name="Title Placeholder 1">
            <a:extLst>
              <a:ext uri="{FF2B5EF4-FFF2-40B4-BE49-F238E27FC236}">
                <a16:creationId xmlns:a16="http://schemas.microsoft.com/office/drawing/2014/main" id="{C7AF8876-7C9B-4C4D-A38A-FC9A61EE61E1}"/>
              </a:ext>
            </a:extLst>
          </p:cNvPr>
          <p:cNvSpPr>
            <a:spLocks noGrp="1"/>
          </p:cNvSpPr>
          <p:nvPr>
            <p:ph type="title"/>
          </p:nvPr>
        </p:nvSpPr>
        <p:spPr>
          <a:xfrm>
            <a:off x="239282" y="136526"/>
            <a:ext cx="11114518" cy="1085524"/>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 Placeholder 2">
            <a:extLst>
              <a:ext uri="{FF2B5EF4-FFF2-40B4-BE49-F238E27FC236}">
                <a16:creationId xmlns:a16="http://schemas.microsoft.com/office/drawing/2014/main" id="{313921E8-119C-4CBA-9BA6-B9EF30BAFAE6}"/>
              </a:ext>
            </a:extLst>
          </p:cNvPr>
          <p:cNvSpPr>
            <a:spLocks noGrp="1"/>
          </p:cNvSpPr>
          <p:nvPr>
            <p:ph type="body" idx="1"/>
          </p:nvPr>
        </p:nvSpPr>
        <p:spPr>
          <a:xfrm>
            <a:off x="239281" y="1460499"/>
            <a:ext cx="11690647" cy="5162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64979973"/>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048"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421" r:id="rId18"/>
    <p:sldLayoutId id="2147484042" r:id="rId19"/>
    <p:sldLayoutId id="2147484420" r:id="rId20"/>
    <p:sldLayoutId id="2147484047" r:id="rId21"/>
    <p:sldLayoutId id="2147483919" r:id="rId22"/>
    <p:sldLayoutId id="2147483924" r:id="rId23"/>
    <p:sldLayoutId id="2147484422"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rgbClr val="2469B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890374122"/>
      </p:ext>
    </p:extLst>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 id="2147485748" r:id="rId12"/>
    <p:sldLayoutId id="2147485749" r:id="rId13"/>
    <p:sldLayoutId id="2147485750" r:id="rId14"/>
    <p:sldLayoutId id="2147485751" r:id="rId15"/>
    <p:sldLayoutId id="2147485752" r:id="rId16"/>
    <p:sldLayoutId id="2147485753" r:id="rId17"/>
    <p:sldLayoutId id="2147485754" r:id="rId18"/>
    <p:sldLayoutId id="2147485755" r:id="rId19"/>
    <p:sldLayoutId id="2147485756" r:id="rId20"/>
    <p:sldLayoutId id="2147485757" r:id="rId21"/>
    <p:sldLayoutId id="2147485758" r:id="rId22"/>
    <p:sldLayoutId id="214748575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890374122"/>
      </p:ext>
    </p:extLst>
  </p:cSld>
  <p:clrMap bg1="lt1" tx1="dk1" bg2="lt2" tx2="dk2" accent1="accent1" accent2="accent2" accent3="accent3" accent4="accent4" accent5="accent5" accent6="accent6" hlink="hlink" folHlink="folHlink"/>
  <p:sldLayoutIdLst>
    <p:sldLayoutId id="2147484035" r:id="rId1"/>
    <p:sldLayoutId id="2147484036" r:id="rId2"/>
  </p:sldLayoutIdLs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709EFAE-B4D5-4B88-8803-2FD24C3EABA1}"/>
              </a:ext>
            </a:extLst>
          </p:cNvPr>
          <p:cNvSpPr>
            <a:spLocks noGrp="1"/>
          </p:cNvSpPr>
          <p:nvPr>
            <p:ph type="sldNum" sz="quarter" idx="4"/>
          </p:nvPr>
        </p:nvSpPr>
        <p:spPr>
          <a:xfrm>
            <a:off x="11785363" y="6492875"/>
            <a:ext cx="4066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70114-2F99-4B6A-BD68-56CEC3438471}" type="slidenum">
              <a:rPr lang="en-CA" smtClean="0"/>
              <a:t>‹#›</a:t>
            </a:fld>
            <a:endParaRPr lang="en-CA"/>
          </a:p>
        </p:txBody>
      </p:sp>
      <p:sp>
        <p:nvSpPr>
          <p:cNvPr id="7" name="Title Placeholder 1">
            <a:extLst>
              <a:ext uri="{FF2B5EF4-FFF2-40B4-BE49-F238E27FC236}">
                <a16:creationId xmlns:a16="http://schemas.microsoft.com/office/drawing/2014/main" id="{C7AF8876-7C9B-4C4D-A38A-FC9A61EE61E1}"/>
              </a:ext>
            </a:extLst>
          </p:cNvPr>
          <p:cNvSpPr>
            <a:spLocks noGrp="1"/>
          </p:cNvSpPr>
          <p:nvPr>
            <p:ph type="title"/>
          </p:nvPr>
        </p:nvSpPr>
        <p:spPr>
          <a:xfrm>
            <a:off x="239282" y="136526"/>
            <a:ext cx="11114518" cy="1085524"/>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 Placeholder 2">
            <a:extLst>
              <a:ext uri="{FF2B5EF4-FFF2-40B4-BE49-F238E27FC236}">
                <a16:creationId xmlns:a16="http://schemas.microsoft.com/office/drawing/2014/main" id="{313921E8-119C-4CBA-9BA6-B9EF30BAFAE6}"/>
              </a:ext>
            </a:extLst>
          </p:cNvPr>
          <p:cNvSpPr>
            <a:spLocks noGrp="1"/>
          </p:cNvSpPr>
          <p:nvPr>
            <p:ph type="body" idx="1"/>
          </p:nvPr>
        </p:nvSpPr>
        <p:spPr>
          <a:xfrm>
            <a:off x="239281" y="1460499"/>
            <a:ext cx="11690647" cy="5162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64979973"/>
      </p:ext>
    </p:extLst>
  </p:cSld>
  <p:clrMap bg1="lt1" tx1="dk1" bg2="lt2" tx2="dk2" accent1="accent1" accent2="accent2" accent3="accent3" accent4="accent4" accent5="accent5" accent6="accent6" hlink="hlink" folHlink="folHlink"/>
  <p:sldLayoutIdLst>
    <p:sldLayoutId id="2147484479" r:id="rId1"/>
    <p:sldLayoutId id="2147484483" r:id="rId2"/>
    <p:sldLayoutId id="2147484484" r:id="rId3"/>
    <p:sldLayoutId id="2147484485" r:id="rId4"/>
    <p:sldLayoutId id="2147484486" r:id="rId5"/>
    <p:sldLayoutId id="2147484492" r:id="rId6"/>
    <p:sldLayoutId id="2147484493" r:id="rId7"/>
    <p:sldLayoutId id="2147484494" r:id="rId8"/>
    <p:sldLayoutId id="2147484529" r:id="rId9"/>
    <p:sldLayoutId id="2147484530" r:id="rId10"/>
    <p:sldLayoutId id="2147484531" r:id="rId11"/>
    <p:sldLayoutId id="2147484532" r:id="rId12"/>
    <p:sldLayoutId id="2147484525" r:id="rId13"/>
    <p:sldLayoutId id="2147484533" r:id="rId14"/>
    <p:sldLayoutId id="214748501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rgbClr val="2469B2"/>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1.png"/><Relationship Id="rId5" Type="http://schemas.microsoft.com/office/2017/04/relationships/track" Target="../media/track1.vtt"/><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8.xml"/><Relationship Id="rId7" Type="http://schemas.microsoft.com/office/2017/04/relationships/track" Target="../media/track9.vtt"/><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02.png"/><Relationship Id="rId5" Type="http://schemas.microsoft.com/office/2017/04/relationships/track" Target="../media/track10.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03.png"/><Relationship Id="rId5" Type="http://schemas.microsoft.com/office/2017/04/relationships/track" Target="../media/track11.vtt"/><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7.png"/><Relationship Id="rId2" Type="http://schemas.openxmlformats.org/officeDocument/2006/relationships/video" Target="../media/media12.mp4"/><Relationship Id="rId1" Type="http://schemas.microsoft.com/office/2007/relationships/media" Target="../media/media12.mp4"/><Relationship Id="rId6" Type="http://schemas.microsoft.com/office/2017/04/relationships/track" Target="../media/track12.vtt"/><Relationship Id="rId5" Type="http://schemas.openxmlformats.org/officeDocument/2006/relationships/image" Target="../media/image10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08.png"/><Relationship Id="rId5" Type="http://schemas.microsoft.com/office/2017/04/relationships/track" Target="../media/track13.vtt"/><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09.png"/><Relationship Id="rId5" Type="http://schemas.microsoft.com/office/2017/04/relationships/track" Target="../media/track14.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2.png"/><Relationship Id="rId5" Type="http://schemas.microsoft.com/office/2017/04/relationships/track" Target="../media/track2.vtt"/><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microsoft.com/office/2017/04/relationships/track" Target="../media/track15.vtt"/><Relationship Id="rId3" Type="http://schemas.openxmlformats.org/officeDocument/2006/relationships/video" Target="../media/media15.mp4"/><Relationship Id="rId7" Type="http://schemas.openxmlformats.org/officeDocument/2006/relationships/image" Target="../media/image114.png"/><Relationship Id="rId2" Type="http://schemas.microsoft.com/office/2007/relationships/media" Target="../media/media15.mp4"/><Relationship Id="rId1" Type="http://schemas.openxmlformats.org/officeDocument/2006/relationships/tags" Target="../tags/tag1.xml"/><Relationship Id="rId6" Type="http://schemas.openxmlformats.org/officeDocument/2006/relationships/image" Target="../media/image113.png"/><Relationship Id="rId5" Type="http://schemas.openxmlformats.org/officeDocument/2006/relationships/notesSlide" Target="../notesSlides/notesSlide21.xml"/><Relationship Id="rId4" Type="http://schemas.openxmlformats.org/officeDocument/2006/relationships/slideLayout" Target="../slideLayouts/slideLayout18.xml"/><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116.png"/><Relationship Id="rId5" Type="http://schemas.microsoft.com/office/2017/04/relationships/track" Target="../media/track16.vtt"/><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microsoft.com/office/2017/04/relationships/track" Target="../media/track17.vtt"/><Relationship Id="rId3" Type="http://schemas.openxmlformats.org/officeDocument/2006/relationships/slideLayout" Target="../slideLayouts/slideLayout18.xml"/><Relationship Id="rId7" Type="http://schemas.openxmlformats.org/officeDocument/2006/relationships/image" Target="../media/image118.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117.png"/><Relationship Id="rId5" Type="http://schemas.openxmlformats.org/officeDocument/2006/relationships/hyperlink" Target="https://smho-smso.ca/online-resources/choix-sains-modules-sur-la-consommation-de-substances-et-la-securite-numerique-pour-les-eleves-de-la-6e-annee/" TargetMode="External"/><Relationship Id="rId4" Type="http://schemas.openxmlformats.org/officeDocument/2006/relationships/notesSlide" Target="../notesSlides/notesSlide23.xml"/><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Layout" Target="../slideLayouts/slideLayout18.xml"/><Relationship Id="rId7" Type="http://schemas.microsoft.com/office/2017/04/relationships/track" Target="../media/track18.vtt"/><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hyperlink" Target="https://www.lecentrefranco.ca/eav/equipe-des-praet/" TargetMode="External"/><Relationship Id="rId5" Type="http://schemas.openxmlformats.org/officeDocument/2006/relationships/hyperlink" Target="https://www.lecentrefranco.ca/eav/connexion-eav/" TargetMode="External"/><Relationship Id="rId4" Type="http://schemas.openxmlformats.org/officeDocument/2006/relationships/notesSlide" Target="../notesSlides/notesSlide25.xml"/><Relationship Id="rId9" Type="http://schemas.openxmlformats.org/officeDocument/2006/relationships/image" Target="../media/image12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122.png"/><Relationship Id="rId5" Type="http://schemas.microsoft.com/office/2017/04/relationships/track" Target="../media/track19.vtt"/><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123.png"/><Relationship Id="rId5" Type="http://schemas.microsoft.com/office/2017/04/relationships/track" Target="../media/track20.vtt"/><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124.png"/><Relationship Id="rId5" Type="http://schemas.microsoft.com/office/2017/04/relationships/track" Target="../media/track21.vtt"/><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125.png"/><Relationship Id="rId5" Type="http://schemas.microsoft.com/office/2017/04/relationships/track" Target="../media/track22.vtt"/><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3.png"/><Relationship Id="rId5" Type="http://schemas.microsoft.com/office/2017/04/relationships/track" Target="../media/track3.vtt"/><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4.png"/><Relationship Id="rId5" Type="http://schemas.microsoft.com/office/2017/04/relationships/track" Target="../media/track4.vtt"/><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5.png"/><Relationship Id="rId5" Type="http://schemas.microsoft.com/office/2017/04/relationships/track" Target="../media/track5.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6.png"/><Relationship Id="rId5" Type="http://schemas.microsoft.com/office/2017/04/relationships/track" Target="../media/track6.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97.png"/><Relationship Id="rId5" Type="http://schemas.microsoft.com/office/2017/04/relationships/track" Target="../media/track7.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98.png"/><Relationship Id="rId5" Type="http://schemas.microsoft.com/office/2017/04/relationships/track" Target="../media/track8.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4CC9-2FA9-6F47-C1F5-1377EB6D4062}"/>
              </a:ext>
            </a:extLst>
          </p:cNvPr>
          <p:cNvSpPr>
            <a:spLocks noGrp="1"/>
          </p:cNvSpPr>
          <p:nvPr>
            <p:ph type="title" idx="4294967295"/>
          </p:nvPr>
        </p:nvSpPr>
        <p:spPr>
          <a:xfrm>
            <a:off x="4396540" y="1813264"/>
            <a:ext cx="7485298" cy="2354142"/>
          </a:xfrm>
        </p:spPr>
        <p:txBody>
          <a:bodyPr/>
          <a:lstStyle/>
          <a:p>
            <a:r>
              <a:rPr lang="fr-CA" sz="4000" noProof="0" dirty="0">
                <a:latin typeface="Poppins SemiBold" pitchFamily="2" charset="77"/>
                <a:cs typeface="Poppins SemiBold" pitchFamily="2" charset="77"/>
              </a:rPr>
              <a:t>Choix sains : </a:t>
            </a:r>
            <a:r>
              <a:rPr lang="fr-CA" sz="4000" b="0" noProof="0" dirty="0">
                <a:latin typeface="Poppins" pitchFamily="2" charset="77"/>
                <a:cs typeface="Poppins" pitchFamily="2" charset="77"/>
              </a:rPr>
              <a:t>Modules sur </a:t>
            </a:r>
            <a:br>
              <a:rPr lang="fr-CA" sz="4000" b="0" noProof="0" dirty="0">
                <a:latin typeface="Poppins" pitchFamily="2" charset="77"/>
                <a:cs typeface="Poppins" pitchFamily="2" charset="77"/>
              </a:rPr>
            </a:br>
            <a:r>
              <a:rPr lang="fr-CA" sz="4000" b="0" noProof="0" dirty="0">
                <a:latin typeface="Poppins" pitchFamily="2" charset="77"/>
                <a:cs typeface="Poppins" pitchFamily="2" charset="77"/>
              </a:rPr>
              <a:t>la consommation de substances et la sécurité numérique pour les élèves de 6e année</a:t>
            </a:r>
            <a:endParaRPr lang="fr-CA" sz="4000" b="0" noProof="0" dirty="0">
              <a:highlight>
                <a:srgbClr val="FFFF00"/>
              </a:highlight>
              <a:latin typeface="Poppins" pitchFamily="2" charset="77"/>
              <a:cs typeface="Poppins" pitchFamily="2" charset="77"/>
            </a:endParaRPr>
          </a:p>
        </p:txBody>
      </p:sp>
      <p:sp>
        <p:nvSpPr>
          <p:cNvPr id="3" name="Subtitle 2">
            <a:extLst>
              <a:ext uri="{FF2B5EF4-FFF2-40B4-BE49-F238E27FC236}">
                <a16:creationId xmlns:a16="http://schemas.microsoft.com/office/drawing/2014/main" id="{B9B4D78D-6157-5BD0-C42E-6D4827F72909}"/>
              </a:ext>
            </a:extLst>
          </p:cNvPr>
          <p:cNvSpPr>
            <a:spLocks noGrp="1"/>
          </p:cNvSpPr>
          <p:nvPr>
            <p:ph type="subTitle" idx="4294967295"/>
          </p:nvPr>
        </p:nvSpPr>
        <p:spPr>
          <a:xfrm>
            <a:off x="4499571" y="4823450"/>
            <a:ext cx="4011786" cy="1110268"/>
          </a:xfrm>
        </p:spPr>
        <p:txBody>
          <a:bodyPr vert="horz" lIns="0" tIns="45720" rIns="0" bIns="45720" rtlCol="0" anchor="t">
            <a:normAutofit fontScale="92500" lnSpcReduction="20000"/>
          </a:bodyPr>
          <a:lstStyle/>
          <a:p>
            <a:pPr marL="0" indent="0">
              <a:lnSpc>
                <a:spcPct val="112999"/>
              </a:lnSpc>
              <a:buNone/>
            </a:pPr>
            <a:r>
              <a:rPr lang="fr-CA" sz="3600" noProof="0" dirty="0">
                <a:solidFill>
                  <a:srgbClr val="74AF25"/>
                </a:solidFill>
                <a:latin typeface="Poppins Medium"/>
                <a:ea typeface="+mn-lt"/>
                <a:cs typeface="Poppins Medium"/>
              </a:rPr>
              <a:t>Orientation pour le personnel scolaire</a:t>
            </a:r>
            <a:endParaRPr lang="fr-CA" sz="3600" noProof="0" dirty="0">
              <a:solidFill>
                <a:srgbClr val="74AF25"/>
              </a:solidFill>
              <a:latin typeface="Poppins Medium"/>
              <a:cs typeface="Poppins Medium"/>
            </a:endParaRPr>
          </a:p>
        </p:txBody>
      </p:sp>
      <p:pic>
        <p:nvPicPr>
          <p:cNvPr id="4" name="Video 3"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97753C77-8049-F4E3-EA49-246789403BB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D4ADDA4-FBE2-CF4E-BF75-A9671A4E5E42}"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808537" y="4502116"/>
            <a:ext cx="2057400" cy="2057400"/>
          </a:xfrm>
          <a:prstGeom prst="ellipse">
            <a:avLst/>
          </a:prstGeom>
        </p:spPr>
      </p:pic>
    </p:spTree>
    <p:extLst>
      <p:ext uri="{BB962C8B-B14F-4D97-AF65-F5344CB8AC3E}">
        <p14:creationId xmlns:p14="http://schemas.microsoft.com/office/powerpoint/2010/main" val="232041349"/>
      </p:ext>
    </p:extLst>
  </p:cSld>
  <p:clrMapOvr>
    <a:masterClrMapping/>
  </p:clrMapOvr>
  <mc:AlternateContent xmlns:mc="http://schemas.openxmlformats.org/markup-compatibility/2006" xmlns:p14="http://schemas.microsoft.com/office/powerpoint/2010/main">
    <mc:Choice Requires="p14">
      <p:transition spd="slow" p14:dur="2000" advTm="24706"/>
    </mc:Choice>
    <mc:Fallback xmlns="">
      <p:transition spd="slow" advTm="2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8"/>
          <p:cNvSpPr txBox="1">
            <a:spLocks noGrp="1"/>
          </p:cNvSpPr>
          <p:nvPr>
            <p:ph type="title" idx="4294967295"/>
          </p:nvPr>
        </p:nvSpPr>
        <p:spPr>
          <a:xfrm>
            <a:off x="381000" y="2340768"/>
            <a:ext cx="11425518"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fr-CA" sz="5400" b="0" noProof="0" dirty="0">
                <a:solidFill>
                  <a:schemeClr val="bg1"/>
                </a:solidFill>
                <a:latin typeface="Poppins SemiBold" pitchFamily="2" charset="77"/>
                <a:ea typeface="Inter" panose="02000503000000020004" pitchFamily="2" charset="0"/>
                <a:cs typeface="Poppins SemiBold" pitchFamily="2" charset="77"/>
              </a:rPr>
              <a:t>Médias numériques : </a:t>
            </a:r>
            <a:br>
              <a:rPr lang="fr-CA" sz="5400" b="0" noProof="0" dirty="0">
                <a:solidFill>
                  <a:schemeClr val="bg1"/>
                </a:solidFill>
                <a:latin typeface="Poppins SemiBold" pitchFamily="2" charset="77"/>
                <a:ea typeface="Inter" panose="02000503000000020004" pitchFamily="2" charset="0"/>
                <a:cs typeface="Poppins SemiBold" pitchFamily="2" charset="77"/>
              </a:rPr>
            </a:br>
            <a:r>
              <a:rPr lang="fr-CA" sz="5400" b="0" noProof="0" dirty="0">
                <a:solidFill>
                  <a:schemeClr val="bg1"/>
                </a:solidFill>
                <a:latin typeface="Poppins" pitchFamily="2" charset="77"/>
                <a:ea typeface="Inter" panose="02000503000000020004" pitchFamily="2" charset="0"/>
                <a:cs typeface="Poppins" pitchFamily="2" charset="77"/>
              </a:rPr>
              <a:t>Des choix sécuritaires et sains </a:t>
            </a:r>
          </a:p>
        </p:txBody>
      </p:sp>
    </p:spTree>
    <p:extLst>
      <p:ext uri="{BB962C8B-B14F-4D97-AF65-F5344CB8AC3E}">
        <p14:creationId xmlns:p14="http://schemas.microsoft.com/office/powerpoint/2010/main" val="268849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00895C-0AAE-1817-80F2-B54239224BB8}"/>
              </a:ext>
            </a:extLst>
          </p:cNvPr>
          <p:cNvSpPr txBox="1">
            <a:spLocks noGrp="1"/>
          </p:cNvSpPr>
          <p:nvPr>
            <p:ph type="title" idx="4294967295"/>
          </p:nvPr>
        </p:nvSpPr>
        <p:spPr>
          <a:xfrm>
            <a:off x="328246" y="-846300"/>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0" cap="none" spc="0" normalizeH="0" baseline="0" noProof="0" dirty="0">
                <a:ln>
                  <a:noFill/>
                </a:ln>
                <a:solidFill>
                  <a:schemeClr val="tx1"/>
                </a:solidFill>
                <a:effectLst/>
                <a:uLnTx/>
                <a:uFillTx/>
                <a:latin typeface="Poppins SemiBold"/>
                <a:ea typeface="+mj-ea"/>
                <a:cs typeface="Poppins SemiBold"/>
              </a:rPr>
              <a:t>Médias numériques: Des choix sécuritaires et sains - 2</a:t>
            </a:r>
            <a:endParaRPr kumimoji="0" lang="fr-CA" sz="2800" b="1" i="0" u="none" strike="noStrike" kern="0" cap="none" spc="0" normalizeH="0" baseline="0" noProof="0" dirty="0">
              <a:ln>
                <a:noFill/>
              </a:ln>
              <a:solidFill>
                <a:schemeClr val="tx1"/>
              </a:solidFill>
              <a:effectLst/>
              <a:uLnTx/>
              <a:uFillTx/>
              <a:latin typeface="Century Gothic" panose="020B050202020202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666465F8-01E6-7254-E4DD-1C761D6C762C}"/>
              </a:ext>
            </a:extLst>
          </p:cNvPr>
          <p:cNvSpPr>
            <a:spLocks/>
          </p:cNvSpPr>
          <p:nvPr/>
        </p:nvSpPr>
        <p:spPr>
          <a:xfrm>
            <a:off x="290418" y="5862"/>
            <a:ext cx="11069271"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2800" b="0" i="0" u="none" strike="noStrike" kern="0" cap="none" spc="0" normalizeH="0" baseline="0" noProof="0" dirty="0">
                <a:ln>
                  <a:noFill/>
                </a:ln>
                <a:solidFill>
                  <a:schemeClr val="bg1"/>
                </a:solidFill>
                <a:effectLst/>
                <a:uLnTx/>
                <a:uFillTx/>
                <a:latin typeface="Poppins SemiBold"/>
                <a:ea typeface="+mj-ea"/>
                <a:cs typeface="Poppins SemiBold"/>
              </a:rPr>
              <a:t>Médias numériques : </a:t>
            </a:r>
            <a:r>
              <a:rPr kumimoji="0" lang="fr-CA" sz="2800" u="none" strike="noStrike" kern="0" cap="none" spc="0" normalizeH="0" baseline="0" noProof="0" dirty="0">
                <a:ln>
                  <a:noFill/>
                </a:ln>
                <a:solidFill>
                  <a:schemeClr val="bg1"/>
                </a:solidFill>
                <a:effectLst/>
                <a:uLnTx/>
                <a:uFillTx/>
                <a:latin typeface="Poppins" pitchFamily="2" charset="77"/>
                <a:ea typeface="+mj-ea"/>
                <a:cs typeface="Poppins" pitchFamily="2" charset="77"/>
              </a:rPr>
              <a:t>Des choix sécuritaires et sains </a:t>
            </a:r>
          </a:p>
        </p:txBody>
      </p:sp>
      <p:sp>
        <p:nvSpPr>
          <p:cNvPr id="12" name="TextBox 11">
            <a:extLst>
              <a:ext uri="{FF2B5EF4-FFF2-40B4-BE49-F238E27FC236}">
                <a16:creationId xmlns:a16="http://schemas.microsoft.com/office/drawing/2014/main" id="{5E6C0648-0121-AA79-A099-7584C31A73C5}"/>
              </a:ext>
            </a:extLst>
          </p:cNvPr>
          <p:cNvSpPr txBox="1"/>
          <p:nvPr/>
        </p:nvSpPr>
        <p:spPr>
          <a:xfrm>
            <a:off x="328246" y="932586"/>
            <a:ext cx="6096000" cy="492443"/>
          </a:xfrm>
          <a:prstGeom prst="rect">
            <a:avLst/>
          </a:prstGeom>
          <a:noFill/>
        </p:spPr>
        <p:txBody>
          <a:bodyPr wrap="square">
            <a:spAutoFit/>
          </a:bodyPr>
          <a:lstStyle/>
          <a:p>
            <a:pPr marL="227965" indent="-227965">
              <a:buNone/>
            </a:pPr>
            <a:r>
              <a:rPr lang="fr-CA" sz="2600" b="1" dirty="0">
                <a:solidFill>
                  <a:srgbClr val="40008D"/>
                </a:solidFill>
                <a:latin typeface="Roboto" panose="02000000000000000000" pitchFamily="2" charset="0"/>
                <a:ea typeface="Roboto" panose="02000000000000000000" pitchFamily="2" charset="0"/>
                <a:cs typeface="Poppins SemiBold"/>
              </a:rPr>
              <a:t>Attentes du programme-cadre</a:t>
            </a:r>
            <a:endParaRPr lang="fr-CA" sz="2600" dirty="0">
              <a:solidFill>
                <a:srgbClr val="40008D"/>
              </a:solidFill>
              <a:latin typeface="Roboto" panose="02000000000000000000" pitchFamily="2" charset="0"/>
              <a:ea typeface="Roboto" panose="02000000000000000000" pitchFamily="2" charset="0"/>
              <a:cs typeface="Poppins SemiBold"/>
            </a:endParaRPr>
          </a:p>
        </p:txBody>
      </p:sp>
      <p:pic>
        <p:nvPicPr>
          <p:cNvPr id="10" name="Picture 9" descr="Couverture du programme de langues du ministère de l'Éducation de l'Ontario">
            <a:extLst>
              <a:ext uri="{FF2B5EF4-FFF2-40B4-BE49-F238E27FC236}">
                <a16:creationId xmlns:a16="http://schemas.microsoft.com/office/drawing/2014/main" id="{E016117C-4BF5-30B3-405F-6E8F842143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3129" y="1576180"/>
            <a:ext cx="1359471" cy="174451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802EA33E-8B2B-E3E7-D766-845F44B9CBA9}"/>
              </a:ext>
            </a:extLst>
          </p:cNvPr>
          <p:cNvSpPr txBox="1">
            <a:spLocks/>
          </p:cNvSpPr>
          <p:nvPr/>
        </p:nvSpPr>
        <p:spPr>
          <a:xfrm>
            <a:off x="2260600" y="1486236"/>
            <a:ext cx="9195371" cy="2168236"/>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200" b="1" noProof="0" dirty="0">
                <a:solidFill>
                  <a:srgbClr val="40008D"/>
                </a:solidFill>
                <a:latin typeface="Roboto" panose="02000000000000000000" pitchFamily="2" charset="0"/>
                <a:ea typeface="Roboto" panose="02000000000000000000" pitchFamily="2" charset="0"/>
                <a:cs typeface="Segoe UI"/>
              </a:rPr>
              <a:t>Français</a:t>
            </a:r>
            <a:endParaRPr lang="fr-CA" sz="2200" noProof="0" dirty="0">
              <a:solidFill>
                <a:srgbClr val="40008D"/>
              </a:solidFill>
              <a:latin typeface="Roboto" panose="02000000000000000000" pitchFamily="2" charset="0"/>
              <a:ea typeface="Roboto" panose="02000000000000000000" pitchFamily="2" charset="0"/>
              <a:cs typeface="Segoe UI"/>
            </a:endParaRPr>
          </a:p>
          <a:p>
            <a:pPr marL="227965" indent="-227965">
              <a:buNone/>
            </a:pPr>
            <a:r>
              <a:rPr lang="fr-CA" sz="2000" b="1" noProof="0" dirty="0">
                <a:latin typeface="Roboto" panose="02000000000000000000" pitchFamily="2" charset="0"/>
                <a:ea typeface="Roboto" panose="02000000000000000000" pitchFamily="2" charset="0"/>
                <a:cs typeface="Arial"/>
              </a:rPr>
              <a:t>A2.2 </a:t>
            </a:r>
            <a:r>
              <a:rPr lang="fr-CA" sz="2000" noProof="0" dirty="0">
                <a:latin typeface="Roboto" panose="02000000000000000000" pitchFamily="2" charset="0"/>
                <a:ea typeface="Roboto" panose="02000000000000000000" pitchFamily="2" charset="0"/>
                <a:cs typeface="Arial"/>
              </a:rPr>
              <a:t>démontrer sa compréhension de la navigation </a:t>
            </a:r>
            <a:r>
              <a:rPr lang="fr-CA" sz="2000" b="1" noProof="0" dirty="0">
                <a:latin typeface="Roboto" panose="02000000000000000000" pitchFamily="2" charset="0"/>
                <a:ea typeface="Roboto" panose="02000000000000000000" pitchFamily="2" charset="0"/>
                <a:cs typeface="Arial"/>
              </a:rPr>
              <a:t>sécuritaire</a:t>
            </a:r>
            <a:r>
              <a:rPr lang="fr-CA" sz="2000" noProof="0" dirty="0">
                <a:latin typeface="Roboto" panose="02000000000000000000" pitchFamily="2" charset="0"/>
                <a:ea typeface="Roboto" panose="02000000000000000000" pitchFamily="2" charset="0"/>
                <a:cs typeface="Arial"/>
              </a:rPr>
              <a:t> dans des environnements en ligne, des façons de gérer sa </a:t>
            </a:r>
            <a:r>
              <a:rPr lang="fr-CA" sz="2000" b="1" noProof="0" dirty="0">
                <a:latin typeface="Roboto" panose="02000000000000000000" pitchFamily="2" charset="0"/>
                <a:ea typeface="Roboto" panose="02000000000000000000" pitchFamily="2" charset="0"/>
                <a:cs typeface="Arial"/>
              </a:rPr>
              <a:t>vie privée</a:t>
            </a:r>
            <a:r>
              <a:rPr lang="fr-CA" sz="2000" noProof="0" dirty="0">
                <a:latin typeface="Roboto" panose="02000000000000000000" pitchFamily="2" charset="0"/>
                <a:ea typeface="Roboto" panose="02000000000000000000" pitchFamily="2" charset="0"/>
                <a:cs typeface="Arial"/>
              </a:rPr>
              <a:t> et ses données personnelles, et d’interagir avec les autres d’une manière qui contribue à son</a:t>
            </a:r>
            <a:r>
              <a:rPr lang="fr-CA" sz="2000" b="1" noProof="0" dirty="0">
                <a:latin typeface="Roboto" panose="02000000000000000000" pitchFamily="2" charset="0"/>
                <a:ea typeface="Roboto" panose="02000000000000000000" pitchFamily="2" charset="0"/>
                <a:cs typeface="Arial"/>
              </a:rPr>
              <a:t> bien-être </a:t>
            </a:r>
            <a:r>
              <a:rPr lang="fr-CA" sz="2000" noProof="0" dirty="0">
                <a:latin typeface="Roboto" panose="02000000000000000000" pitchFamily="2" charset="0"/>
                <a:ea typeface="Roboto" panose="02000000000000000000" pitchFamily="2" charset="0"/>
                <a:cs typeface="Arial"/>
              </a:rPr>
              <a:t>et à celui des autres, y compris l’obtention d’une autorisation appropriée.</a:t>
            </a:r>
          </a:p>
        </p:txBody>
      </p:sp>
      <p:pic>
        <p:nvPicPr>
          <p:cNvPr id="14" name="Picture 13" descr="Couverture du programme d'éducation physique et à la santé du ministère de l'Éducation de l'Ontario">
            <a:extLst>
              <a:ext uri="{FF2B5EF4-FFF2-40B4-BE49-F238E27FC236}">
                <a16:creationId xmlns:a16="http://schemas.microsoft.com/office/drawing/2014/main" id="{67D2C470-8098-DB0A-CC90-907EFD26C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129" y="3728314"/>
            <a:ext cx="1385695" cy="179023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248B028-0630-51F1-59C3-D220760A7671}"/>
              </a:ext>
            </a:extLst>
          </p:cNvPr>
          <p:cNvSpPr txBox="1"/>
          <p:nvPr/>
        </p:nvSpPr>
        <p:spPr>
          <a:xfrm>
            <a:off x="2260600" y="3664814"/>
            <a:ext cx="6657191" cy="1790234"/>
          </a:xfrm>
          <a:prstGeom prst="rect">
            <a:avLst/>
          </a:prstGeom>
          <a:noFill/>
        </p:spPr>
        <p:txBody>
          <a:bodyPr wrap="square" lIns="91440" tIns="45720" rIns="91440" bIns="45720" anchor="t">
            <a:spAutoFit/>
          </a:bodyPr>
          <a:lstStyle/>
          <a:p>
            <a:pPr marL="227965" indent="-227965">
              <a:buNone/>
            </a:pPr>
            <a:r>
              <a:rPr lang="fr-CA" sz="2200" b="1" noProof="0" dirty="0">
                <a:solidFill>
                  <a:srgbClr val="40008D"/>
                </a:solidFill>
                <a:latin typeface="Roboto" panose="02000000000000000000" pitchFamily="2" charset="0"/>
                <a:ea typeface="Roboto" panose="02000000000000000000" pitchFamily="2" charset="0"/>
                <a:cs typeface="Segoe UI"/>
              </a:rPr>
              <a:t>Éducation physique et santé </a:t>
            </a:r>
            <a:endParaRPr lang="fr-CA" sz="2200" noProof="0" dirty="0">
              <a:solidFill>
                <a:srgbClr val="40008D"/>
              </a:solidFill>
              <a:latin typeface="Roboto" panose="02000000000000000000" pitchFamily="2" charset="0"/>
              <a:ea typeface="Roboto" panose="02000000000000000000" pitchFamily="2" charset="0"/>
              <a:cs typeface="Arial"/>
            </a:endParaRPr>
          </a:p>
          <a:p>
            <a:pPr marL="227965" indent="-227965">
              <a:spcBef>
                <a:spcPts val="1000"/>
              </a:spcBef>
            </a:pPr>
            <a:r>
              <a:rPr lang="fr-CA" sz="2000" b="1" noProof="0" dirty="0">
                <a:solidFill>
                  <a:srgbClr val="333333"/>
                </a:solidFill>
                <a:latin typeface="Roboto" panose="02000000000000000000" pitchFamily="2" charset="0"/>
                <a:ea typeface="Roboto" panose="02000000000000000000" pitchFamily="2" charset="0"/>
                <a:cs typeface="Segoe UI"/>
              </a:rPr>
              <a:t>D2.3</a:t>
            </a:r>
            <a:r>
              <a:rPr lang="fr-CA" sz="2000" noProof="0" dirty="0">
                <a:latin typeface="Roboto" panose="02000000000000000000" pitchFamily="2" charset="0"/>
                <a:ea typeface="Roboto" panose="02000000000000000000" pitchFamily="2" charset="0"/>
                <a:cs typeface="Segoe UI"/>
              </a:rPr>
              <a:t> utiliser des </a:t>
            </a:r>
            <a:r>
              <a:rPr lang="fr-CA" sz="2000" b="1" noProof="0" dirty="0">
                <a:latin typeface="Roboto" panose="02000000000000000000" pitchFamily="2" charset="0"/>
                <a:ea typeface="Roboto" panose="02000000000000000000" pitchFamily="2" charset="0"/>
                <a:cs typeface="Segoe UI"/>
              </a:rPr>
              <a:t>habiletés socioémotionnelles</a:t>
            </a:r>
            <a:r>
              <a:rPr lang="fr-CA" sz="2000" dirty="0">
                <a:latin typeface="Roboto" panose="02000000000000000000" pitchFamily="2" charset="0"/>
                <a:ea typeface="Roboto" panose="02000000000000000000" pitchFamily="2" charset="0"/>
                <a:cs typeface="Segoe UI"/>
              </a:rPr>
              <a:t> </a:t>
            </a:r>
            <a:r>
              <a:rPr lang="fr-CA" sz="2000" noProof="0" dirty="0">
                <a:latin typeface="Roboto" panose="02000000000000000000" pitchFamily="2" charset="0"/>
                <a:ea typeface="Roboto" panose="02000000000000000000" pitchFamily="2" charset="0"/>
                <a:cs typeface="Segoe UI"/>
              </a:rPr>
              <a:t> pour promouvoir des </a:t>
            </a:r>
            <a:r>
              <a:rPr lang="fr-CA" sz="2000" b="1" noProof="0" dirty="0">
                <a:latin typeface="Roboto" panose="02000000000000000000" pitchFamily="2" charset="0"/>
                <a:ea typeface="Roboto" panose="02000000000000000000" pitchFamily="2" charset="0"/>
                <a:cs typeface="Segoe UI"/>
              </a:rPr>
              <a:t>interactions positives </a:t>
            </a:r>
            <a:r>
              <a:rPr lang="fr-CA" sz="2000" noProof="0" dirty="0">
                <a:latin typeface="Roboto" panose="02000000000000000000" pitchFamily="2" charset="0"/>
                <a:ea typeface="Roboto" panose="02000000000000000000" pitchFamily="2" charset="0"/>
                <a:cs typeface="Segoe UI"/>
              </a:rPr>
              <a:t>et gérer des conflits dans des situations sociales, en personne ou en ligne </a:t>
            </a:r>
          </a:p>
        </p:txBody>
      </p:sp>
      <p:pic>
        <p:nvPicPr>
          <p:cNvPr id="4" name="Video 3"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286D814B-54BD-1FDA-E30C-4AE4A7A3553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EAF585E-6B7E-A94D-BB78-1F8EB88E950A}" label="" lang="fr-ca" r:embed="rId7"/>
                        </p173:trackLst>
                      </p173:tracksInfo>
                    </p:ext>
                  </p14:extLst>
                </p14:media>
              </p:ext>
              <p:ext uri="{42D2F446-02D8-4167-A562-619A0277C38B}">
                <p15:isNarration xmlns:p15="http://schemas.microsoft.com/office/powerpoint/2012/main" val="1"/>
              </p:ext>
            </p:extLst>
          </p:nvPr>
        </p:nvPicPr>
        <p:blipFill>
          <a:blip r:embed="rId8"/>
          <a:srcRect l="21875" r="21875"/>
          <a:stretch>
            <a:fillRect/>
          </a:stretch>
        </p:blipFill>
        <p:spPr>
          <a:xfrm>
            <a:off x="9750379" y="3872436"/>
            <a:ext cx="2057400" cy="2057400"/>
          </a:xfrm>
          <a:prstGeom prst="ellipse">
            <a:avLst/>
          </a:prstGeom>
        </p:spPr>
      </p:pic>
    </p:spTree>
    <p:extLst>
      <p:ext uri="{BB962C8B-B14F-4D97-AF65-F5344CB8AC3E}">
        <p14:creationId xmlns:p14="http://schemas.microsoft.com/office/powerpoint/2010/main" val="2279411369"/>
      </p:ext>
    </p:extLst>
  </p:cSld>
  <p:clrMapOvr>
    <a:masterClrMapping/>
  </p:clrMapOvr>
  <mc:AlternateContent xmlns:mc="http://schemas.openxmlformats.org/markup-compatibility/2006" xmlns:p14="http://schemas.microsoft.com/office/powerpoint/2010/main">
    <mc:Choice Requires="p14">
      <p:transition spd="med" p14:dur="700" advTm="9275">
        <p:fade/>
      </p:transition>
    </mc:Choice>
    <mc:Fallback xmlns="">
      <p:transition spd="med" advTm="9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9855-D911-8D1F-F3C1-BAC8CC364C0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9986D3D-68F4-F045-B35E-1998481B4E66}"/>
              </a:ext>
            </a:extLst>
          </p:cNvPr>
          <p:cNvSpPr txBox="1">
            <a:spLocks noGrp="1"/>
          </p:cNvSpPr>
          <p:nvPr>
            <p:ph type="title" idx="4294967295"/>
          </p:nvPr>
        </p:nvSpPr>
        <p:spPr>
          <a:xfrm>
            <a:off x="328246" y="-846300"/>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chemeClr val="tx1"/>
                </a:solidFill>
                <a:effectLst/>
                <a:uLnTx/>
                <a:uFillTx/>
                <a:latin typeface="Poppins SemiBold"/>
                <a:ea typeface="+mj-ea"/>
                <a:cs typeface="Poppins SemiBold"/>
              </a:rPr>
              <a:t>Médias</a:t>
            </a:r>
            <a:r>
              <a:rPr kumimoji="0" lang="en-US" sz="2800" b="0" i="0" u="none" strike="noStrike" kern="0" cap="none" spc="0" normalizeH="0" baseline="0" noProof="0" dirty="0">
                <a:ln>
                  <a:noFill/>
                </a:ln>
                <a:solidFill>
                  <a:schemeClr val="tx1"/>
                </a:solidFill>
                <a:effectLst/>
                <a:uLnTx/>
                <a:uFillTx/>
                <a:latin typeface="Poppins SemiBold"/>
                <a:ea typeface="+mj-ea"/>
                <a:cs typeface="Poppins SemiBold"/>
              </a:rPr>
              <a:t> </a:t>
            </a:r>
            <a:r>
              <a:rPr kumimoji="0" lang="en-US" sz="2800" b="0" i="0" u="none" strike="noStrike" kern="0" cap="none" spc="0" normalizeH="0" baseline="0" noProof="0" dirty="0" err="1">
                <a:ln>
                  <a:noFill/>
                </a:ln>
                <a:solidFill>
                  <a:schemeClr val="tx1"/>
                </a:solidFill>
                <a:effectLst/>
                <a:uLnTx/>
                <a:uFillTx/>
                <a:latin typeface="Poppins SemiBold"/>
                <a:ea typeface="+mj-ea"/>
                <a:cs typeface="Poppins SemiBold"/>
              </a:rPr>
              <a:t>numériques</a:t>
            </a:r>
            <a:r>
              <a:rPr kumimoji="0" lang="en-US" sz="2800" b="0" i="0" u="none" strike="noStrike" kern="0" cap="none" spc="0" normalizeH="0" baseline="0" noProof="0" dirty="0">
                <a:ln>
                  <a:noFill/>
                </a:ln>
                <a:solidFill>
                  <a:schemeClr val="tx1"/>
                </a:solidFill>
                <a:effectLst/>
                <a:uLnTx/>
                <a:uFillTx/>
                <a:latin typeface="Poppins SemiBold"/>
                <a:ea typeface="+mj-ea"/>
                <a:cs typeface="Poppins SemiBold"/>
              </a:rPr>
              <a:t>: Des choix </a:t>
            </a:r>
            <a:r>
              <a:rPr kumimoji="0" lang="en-US" sz="2800" b="0" i="0" u="none" strike="noStrike" kern="0" cap="none" spc="0" normalizeH="0" baseline="0" noProof="0" dirty="0" err="1">
                <a:ln>
                  <a:noFill/>
                </a:ln>
                <a:solidFill>
                  <a:schemeClr val="tx1"/>
                </a:solidFill>
                <a:effectLst/>
                <a:uLnTx/>
                <a:uFillTx/>
                <a:latin typeface="Poppins SemiBold"/>
                <a:ea typeface="+mj-ea"/>
                <a:cs typeface="Poppins SemiBold"/>
              </a:rPr>
              <a:t>sécuritaires</a:t>
            </a:r>
            <a:r>
              <a:rPr kumimoji="0" lang="en-US" sz="2800" b="0" i="0" u="none" strike="noStrike" kern="0" cap="none" spc="0" normalizeH="0" baseline="0" noProof="0" dirty="0">
                <a:ln>
                  <a:noFill/>
                </a:ln>
                <a:solidFill>
                  <a:schemeClr val="tx1"/>
                </a:solidFill>
                <a:effectLst/>
                <a:uLnTx/>
                <a:uFillTx/>
                <a:latin typeface="Poppins SemiBold"/>
                <a:ea typeface="+mj-ea"/>
                <a:cs typeface="Poppins SemiBold"/>
              </a:rPr>
              <a:t> et </a:t>
            </a:r>
            <a:r>
              <a:rPr kumimoji="0" lang="en-US" sz="2800" b="0" i="0" u="none" strike="noStrike" kern="0" cap="none" spc="0" normalizeH="0" baseline="0" noProof="0" dirty="0" err="1">
                <a:ln>
                  <a:noFill/>
                </a:ln>
                <a:solidFill>
                  <a:schemeClr val="tx1"/>
                </a:solidFill>
                <a:effectLst/>
                <a:uLnTx/>
                <a:uFillTx/>
                <a:latin typeface="Poppins SemiBold"/>
                <a:ea typeface="+mj-ea"/>
                <a:cs typeface="Poppins SemiBold"/>
              </a:rPr>
              <a:t>sains</a:t>
            </a:r>
            <a:r>
              <a:rPr kumimoji="0" lang="en-US" sz="2800" b="0" i="0" u="none" strike="noStrike" kern="0" cap="none" spc="0" normalizeH="0" baseline="0" noProof="0" dirty="0">
                <a:ln>
                  <a:noFill/>
                </a:ln>
                <a:solidFill>
                  <a:schemeClr val="tx1"/>
                </a:solidFill>
                <a:effectLst/>
                <a:uLnTx/>
                <a:uFillTx/>
                <a:latin typeface="Poppins SemiBold"/>
                <a:ea typeface="+mj-ea"/>
                <a:cs typeface="Poppins SemiBold"/>
              </a:rPr>
              <a:t> - 3</a:t>
            </a:r>
            <a:endParaRPr kumimoji="0" lang="en-US" sz="2800" b="1" i="0" u="none" strike="noStrike" kern="0" cap="none" spc="0" normalizeH="0" baseline="0" noProof="0" dirty="0">
              <a:ln>
                <a:noFill/>
              </a:ln>
              <a:solidFill>
                <a:schemeClr val="tx1"/>
              </a:solidFill>
              <a:effectLst/>
              <a:uLnTx/>
              <a:uFillTx/>
              <a:latin typeface="Century Gothic" panose="020B0502020202020204" pitchFamily="34" charset="0"/>
              <a:ea typeface="+mj-ea"/>
              <a:cs typeface="Calibri" panose="020F0502020204030204" pitchFamily="34" charset="0"/>
            </a:endParaRPr>
          </a:p>
        </p:txBody>
      </p:sp>
      <p:sp>
        <p:nvSpPr>
          <p:cNvPr id="4" name="Title 1">
            <a:extLst>
              <a:ext uri="{FF2B5EF4-FFF2-40B4-BE49-F238E27FC236}">
                <a16:creationId xmlns:a16="http://schemas.microsoft.com/office/drawing/2014/main" id="{BF65073B-D67A-7FF4-890C-6373B3E89A60}"/>
              </a:ext>
            </a:extLst>
          </p:cNvPr>
          <p:cNvSpPr>
            <a:spLocks/>
          </p:cNvSpPr>
          <p:nvPr/>
        </p:nvSpPr>
        <p:spPr>
          <a:xfrm>
            <a:off x="290418" y="5862"/>
            <a:ext cx="11069271"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2800" b="0" i="0" u="none" strike="noStrike" kern="0" cap="none" spc="0" normalizeH="0" baseline="0" noProof="0" dirty="0">
                <a:ln>
                  <a:noFill/>
                </a:ln>
                <a:solidFill>
                  <a:schemeClr val="bg1"/>
                </a:solidFill>
                <a:effectLst/>
                <a:uLnTx/>
                <a:uFillTx/>
                <a:latin typeface="Poppins SemiBold"/>
                <a:ea typeface="+mj-ea"/>
                <a:cs typeface="Poppins SemiBold"/>
              </a:rPr>
              <a:t>Médias numériques : </a:t>
            </a:r>
            <a:r>
              <a:rPr kumimoji="0" lang="fr-CA" sz="2800" u="none" strike="noStrike" kern="0" cap="none" spc="0" normalizeH="0" baseline="0" noProof="0" dirty="0">
                <a:ln>
                  <a:noFill/>
                </a:ln>
                <a:solidFill>
                  <a:schemeClr val="bg1"/>
                </a:solidFill>
                <a:effectLst/>
                <a:uLnTx/>
                <a:uFillTx/>
                <a:latin typeface="Poppins" pitchFamily="2" charset="77"/>
                <a:ea typeface="+mj-ea"/>
                <a:cs typeface="Poppins" pitchFamily="2" charset="77"/>
              </a:rPr>
              <a:t>Des choix sécuritaires et sains </a:t>
            </a:r>
          </a:p>
        </p:txBody>
      </p:sp>
      <p:sp>
        <p:nvSpPr>
          <p:cNvPr id="6" name="TextBox 5">
            <a:extLst>
              <a:ext uri="{FF2B5EF4-FFF2-40B4-BE49-F238E27FC236}">
                <a16:creationId xmlns:a16="http://schemas.microsoft.com/office/drawing/2014/main" id="{52F321C1-9753-AAA0-C9EF-571CCD52483F}"/>
              </a:ext>
            </a:extLst>
          </p:cNvPr>
          <p:cNvSpPr txBox="1"/>
          <p:nvPr/>
        </p:nvSpPr>
        <p:spPr>
          <a:xfrm>
            <a:off x="380999" y="973499"/>
            <a:ext cx="9139343" cy="5140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653"/>
              </a:spcBef>
            </a:pPr>
            <a:r>
              <a:rPr lang="fr-CA" sz="3200" b="1" noProof="0" dirty="0">
                <a:solidFill>
                  <a:srgbClr val="40008D"/>
                </a:solidFill>
                <a:latin typeface="Roboto" panose="02000000000000000000" pitchFamily="2" charset="0"/>
                <a:ea typeface="Roboto" panose="02000000000000000000" pitchFamily="2" charset="0"/>
                <a:cs typeface="Poppins SemiBold"/>
              </a:rPr>
              <a:t>Résultats d'apprentissage</a:t>
            </a:r>
            <a:endParaRPr lang="fr-CA" sz="2800" noProof="0" dirty="0">
              <a:solidFill>
                <a:srgbClr val="40008D"/>
              </a:solidFill>
              <a:latin typeface="Roboto" panose="02000000000000000000" pitchFamily="2" charset="0"/>
              <a:ea typeface="Roboto" panose="02000000000000000000" pitchFamily="2" charset="0"/>
              <a:cs typeface="Arial"/>
            </a:endParaRP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Arial"/>
              </a:rPr>
              <a:t>Déterminer les pratiques qui peuvent nous aider à naviguer en toute sécurité et à contribuer positivement aux environnements en ligne.</a:t>
            </a: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Arial"/>
              </a:rPr>
              <a:t>Décrire des habitudes positives en matière de médias numériques qui protègent notre vie privée et favorisent notre bien-être et celui des autres.</a:t>
            </a: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Arial"/>
              </a:rPr>
              <a:t>Faire des choix éclairés et sains en matière de médias numériques qui conviennent le mieux à chacun d’entre nous.</a:t>
            </a:r>
          </a:p>
        </p:txBody>
      </p:sp>
      <p:pic>
        <p:nvPicPr>
          <p:cNvPr id="5" name="Video 4"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04E3C7F8-E8D1-83E6-5DF2-F73F6FA8318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B2EAFE9-1D60-0A4D-AED3-2B897CE90D7E}"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34642" y="3841285"/>
            <a:ext cx="2057400" cy="2057400"/>
          </a:xfrm>
          <a:prstGeom prst="ellipse">
            <a:avLst/>
          </a:prstGeom>
        </p:spPr>
      </p:pic>
    </p:spTree>
    <p:extLst>
      <p:ext uri="{BB962C8B-B14F-4D97-AF65-F5344CB8AC3E}">
        <p14:creationId xmlns:p14="http://schemas.microsoft.com/office/powerpoint/2010/main" val="936663646"/>
      </p:ext>
    </p:extLst>
  </p:cSld>
  <p:clrMapOvr>
    <a:masterClrMapping/>
  </p:clrMapOvr>
  <mc:AlternateContent xmlns:mc="http://schemas.openxmlformats.org/markup-compatibility/2006" xmlns:p14="http://schemas.microsoft.com/office/powerpoint/2010/main">
    <mc:Choice Requires="p14">
      <p:transition spd="med" p14:dur="700" advTm="22872">
        <p:fade/>
      </p:transition>
    </mc:Choice>
    <mc:Fallback xmlns="">
      <p:transition spd="med" advTm="22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 name="Title 1">
            <a:extLst>
              <a:ext uri="{FF2B5EF4-FFF2-40B4-BE49-F238E27FC236}">
                <a16:creationId xmlns:a16="http://schemas.microsoft.com/office/drawing/2014/main" id="{730B4E2C-0CFC-FA0D-EE48-569CA131D810}"/>
              </a:ext>
            </a:extLst>
          </p:cNvPr>
          <p:cNvSpPr txBox="1">
            <a:spLocks noGrp="1"/>
          </p:cNvSpPr>
          <p:nvPr>
            <p:ph type="title" idx="4294967295"/>
          </p:nvPr>
        </p:nvSpPr>
        <p:spPr>
          <a:xfrm>
            <a:off x="263525" y="0"/>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Médias numériques : </a:t>
            </a:r>
            <a:r>
              <a:rPr kumimoji="0" lang="fr-CA" sz="2800" b="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Des choix sécuritaires et sains</a:t>
            </a:r>
            <a:r>
              <a:rPr lang="fr-CA" sz="2800" b="0" dirty="0">
                <a:solidFill>
                  <a:schemeClr val="bg1"/>
                </a:solidFill>
                <a:latin typeface="Poppins" pitchFamily="2" charset="77"/>
                <a:ea typeface="Inter" panose="02000503000000020004" pitchFamily="2" charset="0"/>
                <a:cs typeface="Poppins" pitchFamily="2" charset="77"/>
              </a:rPr>
              <a:t> </a:t>
            </a:r>
            <a:r>
              <a:rPr lang="fr-CA" sz="2800" b="0" dirty="0">
                <a:solidFill>
                  <a:schemeClr val="bg1"/>
                </a:solidFill>
                <a:latin typeface="Poppins SemiBold"/>
                <a:ea typeface="Inter" panose="02000503000000020004" pitchFamily="2" charset="0"/>
                <a:cs typeface="Poppins SemiBold"/>
              </a:rPr>
              <a:t>- </a:t>
            </a:r>
            <a:r>
              <a:rPr kumimoji="0" lang="fr-CA" sz="280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Plan de leçon</a:t>
            </a:r>
          </a:p>
        </p:txBody>
      </p:sp>
      <p:graphicFrame>
        <p:nvGraphicFramePr>
          <p:cNvPr id="5" name="Table 4">
            <a:extLst>
              <a:ext uri="{FF2B5EF4-FFF2-40B4-BE49-F238E27FC236}">
                <a16:creationId xmlns:a16="http://schemas.microsoft.com/office/drawing/2014/main" id="{080A1ACC-6D46-58A1-985B-100AB8239A0B}"/>
              </a:ext>
            </a:extLst>
          </p:cNvPr>
          <p:cNvGraphicFramePr>
            <a:graphicFrameLocks noGrp="1"/>
          </p:cNvGraphicFramePr>
          <p:nvPr>
            <p:extLst>
              <p:ext uri="{D42A27DB-BD31-4B8C-83A1-F6EECF244321}">
                <p14:modId xmlns:p14="http://schemas.microsoft.com/office/powerpoint/2010/main" val="3830074833"/>
              </p:ext>
            </p:extLst>
          </p:nvPr>
        </p:nvGraphicFramePr>
        <p:xfrm>
          <a:off x="247290" y="1139302"/>
          <a:ext cx="11480635" cy="4174271"/>
        </p:xfrm>
        <a:graphic>
          <a:graphicData uri="http://schemas.openxmlformats.org/drawingml/2006/table">
            <a:tbl>
              <a:tblPr firstRow="1" bandRow="1">
                <a:tableStyleId>{5C22544A-7EE6-4342-B048-85BDC9FD1C3A}</a:tableStyleId>
              </a:tblPr>
              <a:tblGrid>
                <a:gridCol w="3572933">
                  <a:extLst>
                    <a:ext uri="{9D8B030D-6E8A-4147-A177-3AD203B41FA5}">
                      <a16:colId xmlns:a16="http://schemas.microsoft.com/office/drawing/2014/main" val="3638239465"/>
                    </a:ext>
                  </a:extLst>
                </a:gridCol>
                <a:gridCol w="4301066">
                  <a:extLst>
                    <a:ext uri="{9D8B030D-6E8A-4147-A177-3AD203B41FA5}">
                      <a16:colId xmlns:a16="http://schemas.microsoft.com/office/drawing/2014/main" val="638401268"/>
                    </a:ext>
                  </a:extLst>
                </a:gridCol>
                <a:gridCol w="3606636">
                  <a:extLst>
                    <a:ext uri="{9D8B030D-6E8A-4147-A177-3AD203B41FA5}">
                      <a16:colId xmlns:a16="http://schemas.microsoft.com/office/drawing/2014/main" val="1737132610"/>
                    </a:ext>
                  </a:extLst>
                </a:gridCol>
              </a:tblGrid>
              <a:tr h="763489">
                <a:tc>
                  <a:txBody>
                    <a:bodyPr/>
                    <a:lstStyle/>
                    <a:p>
                      <a:r>
                        <a:rPr lang="fr-CA" sz="2400" dirty="0">
                          <a:latin typeface="Raleway SemiBold"/>
                        </a:rPr>
                        <a:t>Activité de mise en situation</a:t>
                      </a:r>
                    </a:p>
                  </a:txBody>
                  <a:tcPr anchor="ctr">
                    <a:solidFill>
                      <a:srgbClr val="40008D"/>
                    </a:solidFill>
                  </a:tcPr>
                </a:tc>
                <a:tc>
                  <a:txBody>
                    <a:bodyPr/>
                    <a:lstStyle/>
                    <a:p>
                      <a:r>
                        <a:rPr lang="fr-CA" sz="2400" dirty="0">
                          <a:latin typeface="Raleway SemiBold"/>
                        </a:rPr>
                        <a:t>Activité d'apprentissage</a:t>
                      </a:r>
                    </a:p>
                  </a:txBody>
                  <a:tcPr anchor="ctr">
                    <a:solidFill>
                      <a:srgbClr val="40008D"/>
                    </a:solidFill>
                  </a:tcPr>
                </a:tc>
                <a:tc>
                  <a:txBody>
                    <a:bodyPr/>
                    <a:lstStyle/>
                    <a:p>
                      <a:r>
                        <a:rPr lang="fr-CA" sz="2400" dirty="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351311">
                <a:tc>
                  <a:txBody>
                    <a:bodyPr/>
                    <a:lstStyle/>
                    <a:p>
                      <a:pPr lvl="0">
                        <a:spcAft>
                          <a:spcPts val="1000"/>
                        </a:spcAft>
                        <a:buNone/>
                      </a:pPr>
                      <a:r>
                        <a:rPr lang="fr-CA" sz="2400" b="1" dirty="0">
                          <a:solidFill>
                            <a:schemeClr val="tx1"/>
                          </a:solidFill>
                          <a:latin typeface="Roboto"/>
                          <a:ea typeface="Inter" panose="02000503000000020004" pitchFamily="2" charset="0"/>
                        </a:rPr>
                        <a:t>Comprendre les termes clés</a:t>
                      </a:r>
                    </a:p>
                    <a:p>
                      <a:pPr lvl="0">
                        <a:buNone/>
                      </a:pPr>
                      <a:r>
                        <a:rPr lang="fr-CA" sz="2000" b="0" i="0" u="none" strike="noStrike" baseline="0" noProof="0" dirty="0">
                          <a:solidFill>
                            <a:srgbClr val="000000"/>
                          </a:solidFill>
                          <a:latin typeface="Roboto"/>
                        </a:rPr>
                        <a:t>Élaborer des définitions partagées des termes clés nécessaires à la leçon.</a:t>
                      </a:r>
                      <a:endParaRPr lang="fr-CA" baseline="0" dirty="0">
                        <a:solidFill>
                          <a:srgbClr val="000000"/>
                        </a:solidFill>
                        <a:latin typeface="Roboto"/>
                      </a:endParaRPr>
                    </a:p>
                  </a:txBody>
                  <a:tcPr>
                    <a:solidFill>
                      <a:schemeClr val="accent3">
                        <a:lumMod val="20000"/>
                        <a:lumOff val="80000"/>
                      </a:schemeClr>
                    </a:solidFill>
                  </a:tcPr>
                </a:tc>
                <a:tc>
                  <a:txBody>
                    <a:bodyPr/>
                    <a:lstStyle/>
                    <a:p>
                      <a:pPr lvl="0">
                        <a:spcAft>
                          <a:spcPts val="1000"/>
                        </a:spcAft>
                        <a:buNone/>
                      </a:pPr>
                      <a:r>
                        <a:rPr lang="fr-CA" sz="2400" b="1" dirty="0" err="1">
                          <a:solidFill>
                            <a:schemeClr val="tx1"/>
                          </a:solidFill>
                          <a:latin typeface="Roboto"/>
                          <a:ea typeface="Inter" panose="02000503000000020004" pitchFamily="2" charset="0"/>
                        </a:rPr>
                        <a:t>Cyberfuté</a:t>
                      </a:r>
                      <a:br>
                        <a:rPr lang="fr-CA" sz="2400" dirty="0">
                          <a:solidFill>
                            <a:srgbClr val="000000"/>
                          </a:solidFill>
                          <a:latin typeface="Roboto"/>
                          <a:ea typeface="Inter" panose="02000503000000020004" pitchFamily="2" charset="0"/>
                        </a:rPr>
                      </a:br>
                      <a:r>
                        <a:rPr lang="fr-CA" sz="2000" dirty="0">
                          <a:solidFill>
                            <a:srgbClr val="000000"/>
                          </a:solidFill>
                          <a:latin typeface="Roboto"/>
                        </a:rPr>
                        <a:t>Déterminer certains des risques pour la vie privée et la sécurité qui existent en ligne et explorer les outils pour aider les élèves à prendre en charge leur expérience des médias numériques et soutenir leurs relations/interactions en ligne</a:t>
                      </a:r>
                      <a:endParaRPr lang="fr-CA" sz="2000" b="0" i="0" u="none" strike="noStrike" noProof="0" dirty="0">
                        <a:solidFill>
                          <a:schemeClr val="tx1"/>
                        </a:solidFill>
                        <a:latin typeface="Roboto"/>
                        <a:ea typeface="Inter" panose="02000503000000020004" pitchFamily="2" charset="0"/>
                      </a:endParaRPr>
                    </a:p>
                    <a:p>
                      <a:pPr lvl="0">
                        <a:buNone/>
                      </a:pPr>
                      <a:r>
                        <a:rPr lang="fr-CA" sz="2400" b="0" i="0" u="none" strike="noStrike" noProof="0" dirty="0">
                          <a:solidFill>
                            <a:schemeClr val="tx1"/>
                          </a:solidFill>
                          <a:latin typeface="Arial"/>
                          <a:ea typeface="Inter" panose="02000503000000020004" pitchFamily="2" charset="0"/>
                        </a:rPr>
                        <a:t>   </a:t>
                      </a:r>
                    </a:p>
                  </a:txBody>
                  <a:tcPr>
                    <a:solidFill>
                      <a:schemeClr val="accent3">
                        <a:lumMod val="40000"/>
                        <a:lumOff val="60000"/>
                      </a:schemeClr>
                    </a:solidFill>
                  </a:tcPr>
                </a:tc>
                <a:tc>
                  <a:txBody>
                    <a:bodyPr/>
                    <a:lstStyle/>
                    <a:p>
                      <a:pPr lvl="0">
                        <a:spcAft>
                          <a:spcPts val="1000"/>
                        </a:spcAft>
                        <a:buNone/>
                      </a:pPr>
                      <a:r>
                        <a:rPr lang="fr-CA" sz="2400" b="1" dirty="0">
                          <a:solidFill>
                            <a:schemeClr val="tx1"/>
                          </a:solidFill>
                          <a:latin typeface="Arial"/>
                          <a:ea typeface="Inter" panose="02000503000000020004" pitchFamily="2" charset="0"/>
                        </a:rPr>
                        <a:t>Partager des stratégies et des apprentissages</a:t>
                      </a:r>
                    </a:p>
                    <a:p>
                      <a:pPr lvl="0" algn="l">
                        <a:lnSpc>
                          <a:spcPct val="100000"/>
                        </a:lnSpc>
                        <a:spcBef>
                          <a:spcPts val="0"/>
                        </a:spcBef>
                        <a:spcAft>
                          <a:spcPts val="0"/>
                        </a:spcAft>
                        <a:buNone/>
                      </a:pPr>
                      <a:r>
                        <a:rPr lang="fr-CA" sz="2000" b="0" i="0" u="none" strike="noStrike" baseline="0" noProof="0" dirty="0">
                          <a:solidFill>
                            <a:srgbClr val="000000"/>
                          </a:solidFill>
                          <a:latin typeface="Roboto"/>
                        </a:rPr>
                        <a:t>Donner aux élèves l’occasion de réfléchir à leur apprentissage et de partager leurs idées.</a:t>
                      </a:r>
                      <a:endParaRPr lang="fr-CA" sz="2000" baseline="0" dirty="0">
                        <a:solidFill>
                          <a:srgbClr val="000000"/>
                        </a:solidFill>
                        <a:latin typeface="Roboto"/>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2" name="Video 1"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788D293B-3B3B-2FCF-2CD3-266B490394F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C8D4A51-C497-A541-854D-5160B8CE475E}"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381000" y="4284873"/>
            <a:ext cx="2057400" cy="2057400"/>
          </a:xfrm>
          <a:prstGeom prst="ellipse">
            <a:avLst/>
          </a:prstGeom>
        </p:spPr>
      </p:pic>
    </p:spTree>
    <p:extLst>
      <p:ext uri="{BB962C8B-B14F-4D97-AF65-F5344CB8AC3E}">
        <p14:creationId xmlns:p14="http://schemas.microsoft.com/office/powerpoint/2010/main" val="3333678154"/>
      </p:ext>
    </p:extLst>
  </p:cSld>
  <p:clrMapOvr>
    <a:masterClrMapping/>
  </p:clrMapOvr>
  <mc:AlternateContent xmlns:mc="http://schemas.openxmlformats.org/markup-compatibility/2006" xmlns:p14="http://schemas.microsoft.com/office/powerpoint/2010/main">
    <mc:Choice Requires="p14">
      <p:transition spd="med" p14:dur="700" advTm="12972">
        <p:fade/>
      </p:transition>
    </mc:Choice>
    <mc:Fallback xmlns="">
      <p:transition spd="med" advTm="129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1C0BCBCE-115A-D398-3497-74D717ECFD8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1094FE6-B5D5-6FD3-6327-8A024398424B}"/>
              </a:ext>
            </a:extLst>
          </p:cNvPr>
          <p:cNvSpPr txBox="1">
            <a:spLocks noGrp="1"/>
          </p:cNvSpPr>
          <p:nvPr>
            <p:ph type="title" idx="4294967295"/>
          </p:nvPr>
        </p:nvSpPr>
        <p:spPr>
          <a:xfrm>
            <a:off x="263525" y="0"/>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Médias numériques: </a:t>
            </a:r>
            <a:r>
              <a:rPr kumimoji="0" lang="fr-CA" sz="2800" b="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Des choix sécuritaires et sains</a:t>
            </a:r>
            <a:r>
              <a:rPr lang="fr-CA" sz="2800" b="0" dirty="0">
                <a:solidFill>
                  <a:schemeClr val="bg1"/>
                </a:solidFill>
                <a:latin typeface="Poppins" pitchFamily="2" charset="77"/>
                <a:ea typeface="Inter" panose="02000503000000020004" pitchFamily="2" charset="0"/>
                <a:cs typeface="Poppins" pitchFamily="2" charset="77"/>
              </a:rPr>
              <a:t> </a:t>
            </a:r>
            <a:r>
              <a:rPr lang="fr-CA" sz="2800" b="0" dirty="0">
                <a:solidFill>
                  <a:schemeClr val="bg1"/>
                </a:solidFill>
                <a:latin typeface="Poppins SemiBold"/>
                <a:ea typeface="Inter" panose="02000503000000020004" pitchFamily="2" charset="0"/>
                <a:cs typeface="Poppins SemiBold"/>
              </a:rPr>
              <a:t>- </a:t>
            </a:r>
            <a:r>
              <a:rPr kumimoji="0" lang="fr-CA" sz="280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Plan de leçon</a:t>
            </a:r>
          </a:p>
        </p:txBody>
      </p:sp>
      <p:graphicFrame>
        <p:nvGraphicFramePr>
          <p:cNvPr id="5" name="Table 4">
            <a:extLst>
              <a:ext uri="{FF2B5EF4-FFF2-40B4-BE49-F238E27FC236}">
                <a16:creationId xmlns:a16="http://schemas.microsoft.com/office/drawing/2014/main" id="{2556981D-71C0-2426-0723-3141999D0586}"/>
              </a:ext>
            </a:extLst>
          </p:cNvPr>
          <p:cNvGraphicFramePr>
            <a:graphicFrameLocks noGrp="1"/>
          </p:cNvGraphicFramePr>
          <p:nvPr>
            <p:extLst>
              <p:ext uri="{D42A27DB-BD31-4B8C-83A1-F6EECF244321}">
                <p14:modId xmlns:p14="http://schemas.microsoft.com/office/powerpoint/2010/main" val="355613254"/>
              </p:ext>
            </p:extLst>
          </p:nvPr>
        </p:nvGraphicFramePr>
        <p:xfrm>
          <a:off x="333018" y="867836"/>
          <a:ext cx="11480635" cy="4876800"/>
        </p:xfrm>
        <a:graphic>
          <a:graphicData uri="http://schemas.openxmlformats.org/drawingml/2006/table">
            <a:tbl>
              <a:tblPr firstRow="1" bandRow="1">
                <a:tableStyleId>{5C22544A-7EE6-4342-B048-85BDC9FD1C3A}</a:tableStyleId>
              </a:tblPr>
              <a:tblGrid>
                <a:gridCol w="3572933">
                  <a:extLst>
                    <a:ext uri="{9D8B030D-6E8A-4147-A177-3AD203B41FA5}">
                      <a16:colId xmlns:a16="http://schemas.microsoft.com/office/drawing/2014/main" val="3638239465"/>
                    </a:ext>
                  </a:extLst>
                </a:gridCol>
                <a:gridCol w="4095049">
                  <a:extLst>
                    <a:ext uri="{9D8B030D-6E8A-4147-A177-3AD203B41FA5}">
                      <a16:colId xmlns:a16="http://schemas.microsoft.com/office/drawing/2014/main" val="638401268"/>
                    </a:ext>
                  </a:extLst>
                </a:gridCol>
                <a:gridCol w="3812653">
                  <a:extLst>
                    <a:ext uri="{9D8B030D-6E8A-4147-A177-3AD203B41FA5}">
                      <a16:colId xmlns:a16="http://schemas.microsoft.com/office/drawing/2014/main" val="1737132610"/>
                    </a:ext>
                  </a:extLst>
                </a:gridCol>
              </a:tblGrid>
              <a:tr h="763489">
                <a:tc>
                  <a:txBody>
                    <a:bodyPr/>
                    <a:lstStyle/>
                    <a:p>
                      <a:r>
                        <a:rPr lang="fr-CA" sz="2400" dirty="0">
                          <a:latin typeface="Raleway SemiBold"/>
                        </a:rPr>
                        <a:t>Activité de mise en situation</a:t>
                      </a:r>
                    </a:p>
                  </a:txBody>
                  <a:tcPr anchor="ctr">
                    <a:solidFill>
                      <a:srgbClr val="40008D"/>
                    </a:solidFill>
                  </a:tcPr>
                </a:tc>
                <a:tc>
                  <a:txBody>
                    <a:bodyPr/>
                    <a:lstStyle/>
                    <a:p>
                      <a:r>
                        <a:rPr lang="fr-CA" sz="2400" dirty="0">
                          <a:latin typeface="Raleway SemiBold"/>
                        </a:rPr>
                        <a:t>Activité d'apprentissage</a:t>
                      </a:r>
                    </a:p>
                  </a:txBody>
                  <a:tcPr anchor="ctr">
                    <a:solidFill>
                      <a:srgbClr val="40008D"/>
                    </a:solidFill>
                  </a:tcPr>
                </a:tc>
                <a:tc>
                  <a:txBody>
                    <a:bodyPr/>
                    <a:lstStyle/>
                    <a:p>
                      <a:r>
                        <a:rPr lang="fr-CA" sz="2400" dirty="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351311">
                <a:tc>
                  <a:txBody>
                    <a:bodyPr/>
                    <a:lstStyle/>
                    <a:p>
                      <a:pPr lvl="0">
                        <a:buNone/>
                      </a:pPr>
                      <a:endParaRPr lang="fr-CA" baseline="0" dirty="0">
                        <a:solidFill>
                          <a:srgbClr val="000000"/>
                        </a:solidFill>
                        <a:latin typeface="Roboto"/>
                      </a:endParaRPr>
                    </a:p>
                  </a:txBody>
                  <a:tcPr>
                    <a:solidFill>
                      <a:schemeClr val="accent3">
                        <a:lumMod val="20000"/>
                        <a:lumOff val="80000"/>
                      </a:schemeClr>
                    </a:solidFill>
                  </a:tcPr>
                </a:tc>
                <a:tc>
                  <a:txBody>
                    <a:bodyPr/>
                    <a:lstStyle/>
                    <a:p>
                      <a:pPr lvl="0">
                        <a:buNone/>
                      </a:pPr>
                      <a:endParaRPr lang="fr-CA" sz="2400" b="0" i="0" u="none" strike="noStrike" noProof="0" dirty="0">
                        <a:solidFill>
                          <a:schemeClr val="tx1"/>
                        </a:solidFill>
                        <a:latin typeface="Arial"/>
                        <a:ea typeface="Inter" panose="02000503000000020004" pitchFamily="2" charset="0"/>
                      </a:endParaRPr>
                    </a:p>
                    <a:p>
                      <a:pPr lvl="0">
                        <a:buNone/>
                      </a:pPr>
                      <a:endParaRPr lang="fr-CA" sz="2400" b="0" i="0" u="none" strike="noStrike" noProof="0" dirty="0">
                        <a:solidFill>
                          <a:schemeClr val="tx1"/>
                        </a:solidFill>
                        <a:latin typeface="Arial"/>
                        <a:ea typeface="Inter" panose="02000503000000020004" pitchFamily="2" charset="0"/>
                      </a:endParaRPr>
                    </a:p>
                  </a:txBody>
                  <a:tcPr>
                    <a:solidFill>
                      <a:schemeClr val="accent3">
                        <a:lumMod val="40000"/>
                        <a:lumOff val="60000"/>
                      </a:schemeClr>
                    </a:solidFill>
                  </a:tcPr>
                </a:tc>
                <a:tc>
                  <a:txBody>
                    <a:bodyPr/>
                    <a:lstStyle/>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6" name="Picture 5" descr="Capture d'écran de l'activité de mise en situation du module « Médias numériques : des choix sécuritaires et sains », proposé par le ministère de l'Éducation">
            <a:extLst>
              <a:ext uri="{FF2B5EF4-FFF2-40B4-BE49-F238E27FC236}">
                <a16:creationId xmlns:a16="http://schemas.microsoft.com/office/drawing/2014/main" id="{76FDE311-5A38-0919-85C6-A75BE699A5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3847" y="1713972"/>
            <a:ext cx="3548065" cy="4016376"/>
          </a:xfrm>
          <a:prstGeom prst="rect">
            <a:avLst/>
          </a:prstGeom>
        </p:spPr>
      </p:pic>
      <p:pic>
        <p:nvPicPr>
          <p:cNvPr id="8" name="Picture 7" descr="Capture d'écran de l'activité d'apprentissage du module « Médias numériques : des choix sécuritaires et sains », proposé par le ministère de l'Éducation">
            <a:extLst>
              <a:ext uri="{FF2B5EF4-FFF2-40B4-BE49-F238E27FC236}">
                <a16:creationId xmlns:a16="http://schemas.microsoft.com/office/drawing/2014/main" id="{ECF72CEE-9B21-65BA-7157-FF1902C4CC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09658" y="1714494"/>
            <a:ext cx="4077055" cy="4030142"/>
          </a:xfrm>
          <a:prstGeom prst="rect">
            <a:avLst/>
          </a:prstGeom>
        </p:spPr>
      </p:pic>
      <p:pic>
        <p:nvPicPr>
          <p:cNvPr id="10" name="Picture 9" descr="Capture d'écran de l'activité de consolidation du module « Médias numériques : des choix sécuritaires et sains », proposé par le ministère de l'Éducation">
            <a:extLst>
              <a:ext uri="{FF2B5EF4-FFF2-40B4-BE49-F238E27FC236}">
                <a16:creationId xmlns:a16="http://schemas.microsoft.com/office/drawing/2014/main" id="{E79570B7-824A-4C2B-7CCE-3D03A9697558}"/>
              </a:ext>
            </a:extLst>
          </p:cNvPr>
          <p:cNvPicPr>
            <a:picLocks noChangeAspect="1"/>
          </p:cNvPicPr>
          <p:nvPr/>
        </p:nvPicPr>
        <p:blipFill>
          <a:blip r:embed="rId5">
            <a:extLst>
              <a:ext uri="{28A0092B-C50C-407E-A947-70E740481C1C}">
                <a14:useLocalDpi xmlns:a14="http://schemas.microsoft.com/office/drawing/2010/main" val="0"/>
              </a:ext>
            </a:extLst>
          </a:blip>
          <a:srcRect l="-244"/>
          <a:stretch>
            <a:fillRect/>
          </a:stretch>
        </p:blipFill>
        <p:spPr>
          <a:xfrm>
            <a:off x="8007347" y="1700206"/>
            <a:ext cx="3777730" cy="4044430"/>
          </a:xfrm>
          <a:prstGeom prst="rect">
            <a:avLst/>
          </a:prstGeom>
        </p:spPr>
      </p:pic>
    </p:spTree>
    <p:extLst>
      <p:ext uri="{BB962C8B-B14F-4D97-AF65-F5344CB8AC3E}">
        <p14:creationId xmlns:p14="http://schemas.microsoft.com/office/powerpoint/2010/main" val="25577206"/>
      </p:ext>
    </p:extLst>
  </p:cSld>
  <p:clrMapOvr>
    <a:masterClrMapping/>
  </p:clrMapOvr>
  <mc:AlternateContent xmlns:mc="http://schemas.openxmlformats.org/markup-compatibility/2006" xmlns:p14="http://schemas.microsoft.com/office/powerpoint/2010/main">
    <mc:Choice Requires="p14">
      <p:transition spd="med" p14:dur="700" advTm="12972">
        <p:fade/>
      </p:transition>
    </mc:Choice>
    <mc:Fallback xmlns="">
      <p:transition spd="med" advTm="1297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8"/>
          <p:cNvSpPr txBox="1">
            <a:spLocks noGrp="1"/>
          </p:cNvSpPr>
          <p:nvPr>
            <p:ph type="title" idx="4294967295"/>
          </p:nvPr>
        </p:nvSpPr>
        <p:spPr>
          <a:xfrm>
            <a:off x="381000" y="2340768"/>
            <a:ext cx="11465859" cy="2176463"/>
          </a:xfrm>
          <a:prstGeom prst="rect">
            <a:avLst/>
          </a:prstGeom>
          <a:noFill/>
          <a:ln>
            <a:noFill/>
          </a:ln>
        </p:spPr>
        <p:txBody>
          <a:bodyPr spcFirstLastPara="1" vert="horz" wrap="square" lIns="91425" tIns="45700" rIns="91425" bIns="45700" rtlCol="0" anchor="ctr" anchorCtr="0">
            <a:noAutofit/>
          </a:bodyPr>
          <a:lstStyle/>
          <a:p>
            <a:pPr algn="ctr">
              <a:lnSpc>
                <a:spcPct val="90000"/>
              </a:lnSpc>
            </a:pPr>
            <a:r>
              <a:rPr lang="fr-CA" sz="5400" b="0" noProof="0" dirty="0">
                <a:solidFill>
                  <a:schemeClr val="bg1"/>
                </a:solidFill>
                <a:latin typeface="Poppins SemiBold"/>
                <a:ea typeface="Inter" panose="02000503000000020004" pitchFamily="2" charset="0"/>
                <a:cs typeface="Poppins SemiBold"/>
              </a:rPr>
              <a:t>Consommation de substances : </a:t>
            </a:r>
            <a:r>
              <a:rPr lang="fr-CA" sz="5400" b="0" noProof="0" dirty="0">
                <a:solidFill>
                  <a:schemeClr val="bg1"/>
                </a:solidFill>
                <a:latin typeface="Poppins" pitchFamily="2" charset="77"/>
                <a:ea typeface="Inter" panose="02000503000000020004" pitchFamily="2" charset="0"/>
                <a:cs typeface="Poppins" pitchFamily="2" charset="77"/>
              </a:rPr>
              <a:t>Dépendances et comportements associés</a:t>
            </a:r>
          </a:p>
        </p:txBody>
      </p:sp>
    </p:spTree>
    <p:extLst>
      <p:ext uri="{BB962C8B-B14F-4D97-AF65-F5344CB8AC3E}">
        <p14:creationId xmlns:p14="http://schemas.microsoft.com/office/powerpoint/2010/main" val="284261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8D0AD-D8EA-0660-1A1E-6F361CFCAAB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B40320F-8E8F-05FE-6F22-601E558194FA}"/>
              </a:ext>
            </a:extLst>
          </p:cNvPr>
          <p:cNvSpPr txBox="1">
            <a:spLocks noGrp="1"/>
          </p:cNvSpPr>
          <p:nvPr>
            <p:ph type="title" idx="4294967295"/>
          </p:nvPr>
        </p:nvSpPr>
        <p:spPr>
          <a:xfrm>
            <a:off x="1" y="-819638"/>
            <a:ext cx="1234440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5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245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 - 2</a:t>
            </a:r>
          </a:p>
        </p:txBody>
      </p:sp>
      <p:sp>
        <p:nvSpPr>
          <p:cNvPr id="2" name="Title 1">
            <a:extLst>
              <a:ext uri="{FF2B5EF4-FFF2-40B4-BE49-F238E27FC236}">
                <a16:creationId xmlns:a16="http://schemas.microsoft.com/office/drawing/2014/main" id="{FDA956FC-08F4-9B46-2AE2-95FFD91542D4}"/>
              </a:ext>
            </a:extLst>
          </p:cNvPr>
          <p:cNvSpPr>
            <a:spLocks/>
          </p:cNvSpPr>
          <p:nvPr/>
        </p:nvSpPr>
        <p:spPr>
          <a:xfrm>
            <a:off x="263525" y="5862"/>
            <a:ext cx="11928475"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245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245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a:t>
            </a:r>
          </a:p>
        </p:txBody>
      </p:sp>
      <p:sp>
        <p:nvSpPr>
          <p:cNvPr id="8" name="TextBox 7">
            <a:extLst>
              <a:ext uri="{FF2B5EF4-FFF2-40B4-BE49-F238E27FC236}">
                <a16:creationId xmlns:a16="http://schemas.microsoft.com/office/drawing/2014/main" id="{2573CDBF-5BC0-2970-45E3-9C0317392A46}"/>
              </a:ext>
            </a:extLst>
          </p:cNvPr>
          <p:cNvSpPr txBox="1"/>
          <p:nvPr/>
        </p:nvSpPr>
        <p:spPr>
          <a:xfrm>
            <a:off x="393129" y="908050"/>
            <a:ext cx="6254750" cy="553998"/>
          </a:xfrm>
          <a:prstGeom prst="rect">
            <a:avLst/>
          </a:prstGeom>
          <a:noFill/>
        </p:spPr>
        <p:txBody>
          <a:bodyPr wrap="square">
            <a:spAutoFit/>
          </a:bodyPr>
          <a:lstStyle/>
          <a:p>
            <a:pPr marL="0" indent="0">
              <a:buNone/>
            </a:pPr>
            <a:r>
              <a:rPr lang="fr-CA" sz="3000" b="1" noProof="0" dirty="0">
                <a:solidFill>
                  <a:srgbClr val="40008D"/>
                </a:solidFill>
                <a:latin typeface="Roboto" panose="02000000000000000000" pitchFamily="2" charset="0"/>
                <a:ea typeface="Roboto" panose="02000000000000000000" pitchFamily="2" charset="0"/>
                <a:cs typeface="Poppins SemiBold"/>
              </a:rPr>
              <a:t>Attentes du programme-cadre</a:t>
            </a:r>
            <a:endParaRPr lang="fr-CA" sz="3000" noProof="0" dirty="0">
              <a:solidFill>
                <a:srgbClr val="40008D"/>
              </a:solidFill>
              <a:latin typeface="Roboto" panose="02000000000000000000" pitchFamily="2" charset="0"/>
              <a:ea typeface="Roboto" panose="02000000000000000000" pitchFamily="2" charset="0"/>
              <a:cs typeface="Arial"/>
            </a:endParaRPr>
          </a:p>
        </p:txBody>
      </p:sp>
      <p:pic>
        <p:nvPicPr>
          <p:cNvPr id="4" name="Picture 3" descr="Couverture du programme d'éducation physique et à la santé du ministère de l'Éducation de l'Ontario">
            <a:extLst>
              <a:ext uri="{FF2B5EF4-FFF2-40B4-BE49-F238E27FC236}">
                <a16:creationId xmlns:a16="http://schemas.microsoft.com/office/drawing/2014/main" id="{A70472B8-8404-59C0-805F-44AC15C34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29" y="1663700"/>
            <a:ext cx="1385695" cy="179023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533450D7-F046-FCAC-281C-1A2C117D54BA}"/>
              </a:ext>
            </a:extLst>
          </p:cNvPr>
          <p:cNvSpPr txBox="1">
            <a:spLocks/>
          </p:cNvSpPr>
          <p:nvPr/>
        </p:nvSpPr>
        <p:spPr>
          <a:xfrm>
            <a:off x="2133600" y="1663700"/>
            <a:ext cx="7184571" cy="419116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b="1" noProof="0" dirty="0">
                <a:solidFill>
                  <a:srgbClr val="40008D"/>
                </a:solidFill>
                <a:latin typeface="Roboto" panose="02000000000000000000" pitchFamily="2" charset="0"/>
                <a:ea typeface="Roboto" panose="02000000000000000000" pitchFamily="2" charset="0"/>
                <a:cs typeface="Segoe UI"/>
              </a:rPr>
              <a:t>Éducation physique et santé </a:t>
            </a:r>
            <a:endParaRPr lang="fr-CA" noProof="0" dirty="0">
              <a:solidFill>
                <a:srgbClr val="40008D"/>
              </a:solidFill>
              <a:latin typeface="Roboto" panose="02000000000000000000" pitchFamily="2" charset="0"/>
              <a:ea typeface="Roboto" panose="02000000000000000000" pitchFamily="2" charset="0"/>
              <a:cs typeface="Arial"/>
            </a:endParaRPr>
          </a:p>
          <a:p>
            <a:pPr marL="227965" indent="-227965">
              <a:buNone/>
            </a:pPr>
            <a:r>
              <a:rPr lang="fr-CA" sz="2400" b="1" noProof="0" dirty="0">
                <a:latin typeface="Roboto" panose="02000000000000000000" pitchFamily="2" charset="0"/>
                <a:ea typeface="Roboto" panose="02000000000000000000" pitchFamily="2" charset="0"/>
                <a:cs typeface="Segoe UI"/>
              </a:rPr>
              <a:t>D1.2</a:t>
            </a:r>
            <a:r>
              <a:rPr lang="fr-CA" sz="2400" noProof="0" dirty="0">
                <a:latin typeface="Roboto" panose="02000000000000000000" pitchFamily="2" charset="0"/>
                <a:ea typeface="Roboto" panose="02000000000000000000" pitchFamily="2" charset="0"/>
                <a:cs typeface="Calibri"/>
              </a:rPr>
              <a:t> </a:t>
            </a:r>
            <a:r>
              <a:rPr lang="fr-CA" sz="2400" noProof="0" dirty="0">
                <a:latin typeface="Roboto" panose="02000000000000000000" pitchFamily="2" charset="0"/>
                <a:ea typeface="Roboto" panose="02000000000000000000" pitchFamily="2" charset="0"/>
                <a:cs typeface="Segoe UI"/>
              </a:rPr>
              <a:t>décrire des </a:t>
            </a:r>
            <a:r>
              <a:rPr lang="fr-CA" sz="2400" b="1" noProof="0" dirty="0">
                <a:latin typeface="Roboto" panose="02000000000000000000" pitchFamily="2" charset="0"/>
                <a:ea typeface="Roboto" panose="02000000000000000000" pitchFamily="2" charset="0"/>
                <a:cs typeface="Segoe UI"/>
              </a:rPr>
              <a:t>effets</a:t>
            </a:r>
            <a:r>
              <a:rPr lang="fr-CA" sz="2400" noProof="0" dirty="0">
                <a:latin typeface="Roboto" panose="02000000000000000000" pitchFamily="2" charset="0"/>
                <a:ea typeface="Roboto" panose="02000000000000000000" pitchFamily="2" charset="0"/>
                <a:cs typeface="Segoe UI"/>
              </a:rPr>
              <a:t> de la consommation de cannabis et d’autres drogues ainsi que de substances toxiques.</a:t>
            </a:r>
          </a:p>
          <a:p>
            <a:pPr marL="227965" indent="-227965">
              <a:buNone/>
            </a:pPr>
            <a:r>
              <a:rPr lang="fr-CA" sz="2400" b="1" noProof="0" dirty="0">
                <a:latin typeface="Roboto" panose="02000000000000000000" pitchFamily="2" charset="0"/>
                <a:ea typeface="Roboto" panose="02000000000000000000" pitchFamily="2" charset="0"/>
                <a:cs typeface="Segoe UI"/>
              </a:rPr>
              <a:t>D2.4</a:t>
            </a:r>
            <a:r>
              <a:rPr lang="fr-CA" sz="2400" noProof="0" dirty="0">
                <a:latin typeface="Roboto" panose="02000000000000000000" pitchFamily="2" charset="0"/>
                <a:ea typeface="Roboto" panose="02000000000000000000" pitchFamily="2" charset="0"/>
                <a:cs typeface="Times New Roman"/>
              </a:rPr>
              <a:t> </a:t>
            </a:r>
            <a:r>
              <a:rPr lang="fr-CA" sz="2400" noProof="0" dirty="0">
                <a:latin typeface="Roboto" panose="02000000000000000000" pitchFamily="2" charset="0"/>
                <a:ea typeface="Roboto" panose="02000000000000000000" pitchFamily="2" charset="0"/>
                <a:cs typeface="Segoe UI"/>
              </a:rPr>
              <a:t>décrire des </a:t>
            </a:r>
            <a:r>
              <a:rPr lang="fr-CA" sz="2400" b="1" noProof="0" dirty="0">
                <a:latin typeface="Roboto" panose="02000000000000000000" pitchFamily="2" charset="0"/>
                <a:ea typeface="Roboto" panose="02000000000000000000" pitchFamily="2" charset="0"/>
                <a:cs typeface="Segoe UI"/>
              </a:rPr>
              <a:t>facteurs</a:t>
            </a:r>
            <a:r>
              <a:rPr lang="fr-CA" sz="2400" noProof="0" dirty="0">
                <a:latin typeface="Roboto" panose="02000000000000000000" pitchFamily="2" charset="0"/>
                <a:ea typeface="Roboto" panose="02000000000000000000" pitchFamily="2" charset="0"/>
                <a:cs typeface="Segoe UI"/>
              </a:rPr>
              <a:t> et des </a:t>
            </a:r>
            <a:r>
              <a:rPr lang="fr-CA" sz="2400" b="1" noProof="0" dirty="0">
                <a:latin typeface="Roboto" panose="02000000000000000000" pitchFamily="2" charset="0"/>
                <a:ea typeface="Roboto" panose="02000000000000000000" pitchFamily="2" charset="0"/>
                <a:cs typeface="Segoe UI"/>
              </a:rPr>
              <a:t>stratégies</a:t>
            </a:r>
            <a:r>
              <a:rPr lang="fr-CA" sz="2400" noProof="0" dirty="0">
                <a:latin typeface="Roboto" panose="02000000000000000000" pitchFamily="2" charset="0"/>
                <a:ea typeface="Roboto" panose="02000000000000000000" pitchFamily="2" charset="0"/>
                <a:cs typeface="Segoe UI"/>
              </a:rPr>
              <a:t> concernant la consommation de drogues comme l’alcool, le tabac et le cannabis ainsi que des activités telles que le vapotage, afin de faire des choix personnels judicieux, y compris choisir de s’abstenir.</a:t>
            </a:r>
          </a:p>
        </p:txBody>
      </p:sp>
      <p:pic>
        <p:nvPicPr>
          <p:cNvPr id="3" name="Video 2"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F2DFAC3E-1448-BC11-E5A2-F924270F5DF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DFD06FC-D527-0545-BF5D-7F423C58C278}" label="" lang="fr-ca" r:embed="rId6"/>
                        </p173:trackLst>
                      </p173:tracksInfo>
                    </p:ext>
                  </p14:extLst>
                </p14:media>
              </p:ext>
              <p:ext uri="{42D2F446-02D8-4167-A562-619A0277C38B}">
                <p15:isNarration xmlns:p15="http://schemas.microsoft.com/office/powerpoint/2012/main" val="1"/>
              </p:ext>
            </p:extLst>
          </p:nvPr>
        </p:nvPicPr>
        <p:blipFill>
          <a:blip r:embed="rId7"/>
          <a:srcRect l="21875" r="21875"/>
          <a:stretch>
            <a:fillRect/>
          </a:stretch>
        </p:blipFill>
        <p:spPr>
          <a:xfrm>
            <a:off x="9768058" y="3797468"/>
            <a:ext cx="2057400" cy="2057400"/>
          </a:xfrm>
          <a:prstGeom prst="ellipse">
            <a:avLst/>
          </a:prstGeom>
        </p:spPr>
      </p:pic>
    </p:spTree>
    <p:extLst>
      <p:ext uri="{BB962C8B-B14F-4D97-AF65-F5344CB8AC3E}">
        <p14:creationId xmlns:p14="http://schemas.microsoft.com/office/powerpoint/2010/main" val="3881415994"/>
      </p:ext>
    </p:extLst>
  </p:cSld>
  <p:clrMapOvr>
    <a:masterClrMapping/>
  </p:clrMapOvr>
  <mc:AlternateContent xmlns:mc="http://schemas.openxmlformats.org/markup-compatibility/2006" xmlns:p14="http://schemas.microsoft.com/office/powerpoint/2010/main">
    <mc:Choice Requires="p14">
      <p:transition spd="med" p14:dur="700" advTm="9348">
        <p:fade/>
      </p:transition>
    </mc:Choice>
    <mc:Fallback xmlns="">
      <p:transition spd="med" advTm="9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6635-82D2-F991-FDF4-3D17196FA9A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39DB675-A9FA-1661-7CBA-6A71F5B8AC65}"/>
              </a:ext>
            </a:extLst>
          </p:cNvPr>
          <p:cNvSpPr txBox="1">
            <a:spLocks noGrp="1"/>
          </p:cNvSpPr>
          <p:nvPr>
            <p:ph type="title" idx="4294967295"/>
          </p:nvPr>
        </p:nvSpPr>
        <p:spPr>
          <a:xfrm>
            <a:off x="0" y="-609928"/>
            <a:ext cx="1083627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180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 - 3</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itle 1">
            <a:extLst>
              <a:ext uri="{FF2B5EF4-FFF2-40B4-BE49-F238E27FC236}">
                <a16:creationId xmlns:a16="http://schemas.microsoft.com/office/drawing/2014/main" id="{99F72F73-FCC7-6882-C967-6C99A07591D7}"/>
              </a:ext>
            </a:extLst>
          </p:cNvPr>
          <p:cNvSpPr txBox="1">
            <a:spLocks/>
          </p:cNvSpPr>
          <p:nvPr/>
        </p:nvSpPr>
        <p:spPr>
          <a:xfrm>
            <a:off x="263525" y="5862"/>
            <a:ext cx="11928475"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5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245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a:t>
            </a:r>
          </a:p>
        </p:txBody>
      </p:sp>
      <p:sp>
        <p:nvSpPr>
          <p:cNvPr id="5" name="TextBox 4">
            <a:extLst>
              <a:ext uri="{FF2B5EF4-FFF2-40B4-BE49-F238E27FC236}">
                <a16:creationId xmlns:a16="http://schemas.microsoft.com/office/drawing/2014/main" id="{64F3F993-1A90-908A-DDEF-D3F1E42BE4F5}"/>
              </a:ext>
            </a:extLst>
          </p:cNvPr>
          <p:cNvSpPr txBox="1"/>
          <p:nvPr/>
        </p:nvSpPr>
        <p:spPr>
          <a:xfrm>
            <a:off x="381001" y="908910"/>
            <a:ext cx="8777990" cy="5563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653"/>
              </a:spcBef>
            </a:pPr>
            <a:r>
              <a:rPr lang="fr-CA" sz="2900" b="1" noProof="0" dirty="0">
                <a:solidFill>
                  <a:srgbClr val="40008D"/>
                </a:solidFill>
                <a:latin typeface="Roboto" panose="02000000000000000000" pitchFamily="2" charset="0"/>
                <a:ea typeface="Roboto" panose="02000000000000000000" pitchFamily="2" charset="0"/>
                <a:cs typeface="Poppins SemiBold"/>
              </a:rPr>
              <a:t>Résultats d'apprentissage</a:t>
            </a:r>
            <a:endParaRPr lang="fr-CA" noProof="0" dirty="0">
              <a:solidFill>
                <a:srgbClr val="40008D"/>
              </a:solidFill>
              <a:latin typeface="Roboto" panose="02000000000000000000" pitchFamily="2" charset="0"/>
              <a:ea typeface="Roboto" panose="02000000000000000000" pitchFamily="2" charset="0"/>
              <a:cs typeface="Arial"/>
            </a:endParaRP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Arial"/>
              </a:rPr>
              <a:t>Explorer la gamme d’effets associés à diverses substances, notamment le cannabis, le vapotage, les produits du tabac et l’alcool.</a:t>
            </a: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Arial"/>
              </a:rPr>
              <a:t>Identifier les facteurs qui peuvent influencer nos décisions concernant la consommation de substances.</a:t>
            </a: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Arial"/>
              </a:rPr>
              <a:t>Analyser et mettre en pratique les compétences de prise de décision et les stratégies de refus pour déterminer celles qui fonctionneraient le mieux pour chacun d’entre nous.</a:t>
            </a:r>
            <a:endParaRPr lang="fr-CA" noProof="0" dirty="0">
              <a:latin typeface="Roboto" panose="02000000000000000000" pitchFamily="2" charset="0"/>
              <a:ea typeface="Roboto" panose="02000000000000000000" pitchFamily="2" charset="0"/>
              <a:cs typeface="Arial"/>
            </a:endParaRPr>
          </a:p>
        </p:txBody>
      </p:sp>
      <p:pic>
        <p:nvPicPr>
          <p:cNvPr id="6" name="Video 5"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8826F467-E024-7073-7560-A03B835EF33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7983EFB-16BB-EB42-B0F5-B0A084D46009}"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56477" y="3798153"/>
            <a:ext cx="2057400" cy="2057400"/>
          </a:xfrm>
          <a:prstGeom prst="ellipse">
            <a:avLst/>
          </a:prstGeom>
        </p:spPr>
      </p:pic>
    </p:spTree>
    <p:extLst>
      <p:ext uri="{BB962C8B-B14F-4D97-AF65-F5344CB8AC3E}">
        <p14:creationId xmlns:p14="http://schemas.microsoft.com/office/powerpoint/2010/main" val="2675478245"/>
      </p:ext>
    </p:extLst>
  </p:cSld>
  <p:clrMapOvr>
    <a:masterClrMapping/>
  </p:clrMapOvr>
  <mc:AlternateContent xmlns:mc="http://schemas.openxmlformats.org/markup-compatibility/2006" xmlns:p14="http://schemas.microsoft.com/office/powerpoint/2010/main">
    <mc:Choice Requires="p14">
      <p:transition spd="med" p14:dur="700" advTm="24471">
        <p:fade/>
      </p:transition>
    </mc:Choice>
    <mc:Fallback xmlns="">
      <p:transition spd="med" advTm="24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599FC34D-F413-0A74-5898-FAB6B186999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3046ACE-A6CF-5095-F411-472152E73141}"/>
              </a:ext>
            </a:extLst>
          </p:cNvPr>
          <p:cNvSpPr txBox="1">
            <a:spLocks noGrp="1"/>
          </p:cNvSpPr>
          <p:nvPr>
            <p:ph type="title" idx="4294967295"/>
          </p:nvPr>
        </p:nvSpPr>
        <p:spPr>
          <a:xfrm>
            <a:off x="0" y="-609928"/>
            <a:ext cx="1083627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180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 - 4</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itle 1">
            <a:extLst>
              <a:ext uri="{FF2B5EF4-FFF2-40B4-BE49-F238E27FC236}">
                <a16:creationId xmlns:a16="http://schemas.microsoft.com/office/drawing/2014/main" id="{F3211BC5-6B21-CBB4-3149-20C44BD8B598}"/>
              </a:ext>
            </a:extLst>
          </p:cNvPr>
          <p:cNvSpPr txBox="1">
            <a:spLocks/>
          </p:cNvSpPr>
          <p:nvPr/>
        </p:nvSpPr>
        <p:spPr>
          <a:xfrm>
            <a:off x="263525" y="5862"/>
            <a:ext cx="11928475"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5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245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a:t>
            </a:r>
          </a:p>
        </p:txBody>
      </p:sp>
      <p:sp>
        <p:nvSpPr>
          <p:cNvPr id="4" name="TextBox 3">
            <a:extLst>
              <a:ext uri="{FF2B5EF4-FFF2-40B4-BE49-F238E27FC236}">
                <a16:creationId xmlns:a16="http://schemas.microsoft.com/office/drawing/2014/main" id="{5B611273-30D7-D8A2-4399-D9A34A71A33F}"/>
              </a:ext>
            </a:extLst>
          </p:cNvPr>
          <p:cNvSpPr txBox="1"/>
          <p:nvPr/>
        </p:nvSpPr>
        <p:spPr>
          <a:xfrm>
            <a:off x="263525" y="941383"/>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3000" b="1" dirty="0">
                <a:solidFill>
                  <a:srgbClr val="40008D"/>
                </a:solidFill>
                <a:latin typeface="Roboto" panose="02000000000000000000" pitchFamily="2" charset="0"/>
                <a:ea typeface="Roboto" panose="02000000000000000000" pitchFamily="2" charset="0"/>
              </a:rPr>
              <a:t>P</a:t>
            </a:r>
            <a:r>
              <a:rPr lang="fr-CA" sz="3000" b="1" noProof="0" dirty="0" err="1">
                <a:solidFill>
                  <a:srgbClr val="40008D"/>
                </a:solidFill>
                <a:latin typeface="Roboto" panose="02000000000000000000" pitchFamily="2" charset="0"/>
                <a:ea typeface="Roboto" panose="02000000000000000000" pitchFamily="2" charset="0"/>
              </a:rPr>
              <a:t>lan</a:t>
            </a:r>
            <a:r>
              <a:rPr lang="fr-CA" sz="3000" b="1" noProof="0" dirty="0">
                <a:solidFill>
                  <a:srgbClr val="40008D"/>
                </a:solidFill>
                <a:latin typeface="Roboto" panose="02000000000000000000" pitchFamily="2" charset="0"/>
                <a:ea typeface="Roboto" panose="02000000000000000000" pitchFamily="2" charset="0"/>
              </a:rPr>
              <a:t> de leçon</a:t>
            </a:r>
            <a:endParaRPr lang="fr-CA" sz="3000" noProof="0" dirty="0">
              <a:solidFill>
                <a:srgbClr val="40008D"/>
              </a:solidFill>
              <a:latin typeface="Roboto" panose="02000000000000000000" pitchFamily="2" charset="0"/>
              <a:ea typeface="Roboto" panose="02000000000000000000" pitchFamily="2" charset="0"/>
              <a:cs typeface="Arial"/>
            </a:endParaRPr>
          </a:p>
        </p:txBody>
      </p:sp>
      <p:graphicFrame>
        <p:nvGraphicFramePr>
          <p:cNvPr id="5" name="Table 4">
            <a:extLst>
              <a:ext uri="{FF2B5EF4-FFF2-40B4-BE49-F238E27FC236}">
                <a16:creationId xmlns:a16="http://schemas.microsoft.com/office/drawing/2014/main" id="{0E2E7069-CD33-17D1-3851-CB59AFEE729E}"/>
              </a:ext>
            </a:extLst>
          </p:cNvPr>
          <p:cNvGraphicFramePr>
            <a:graphicFrameLocks noGrp="1"/>
          </p:cNvGraphicFramePr>
          <p:nvPr>
            <p:extLst>
              <p:ext uri="{D42A27DB-BD31-4B8C-83A1-F6EECF244321}">
                <p14:modId xmlns:p14="http://schemas.microsoft.com/office/powerpoint/2010/main" val="2884831781"/>
              </p:ext>
            </p:extLst>
          </p:nvPr>
        </p:nvGraphicFramePr>
        <p:xfrm>
          <a:off x="247290" y="1557239"/>
          <a:ext cx="11480635" cy="3718560"/>
        </p:xfrm>
        <a:graphic>
          <a:graphicData uri="http://schemas.openxmlformats.org/drawingml/2006/table">
            <a:tbl>
              <a:tblPr firstRow="1" bandRow="1">
                <a:tableStyleId>{5C22544A-7EE6-4342-B048-85BDC9FD1C3A}</a:tableStyleId>
              </a:tblPr>
              <a:tblGrid>
                <a:gridCol w="3572933">
                  <a:extLst>
                    <a:ext uri="{9D8B030D-6E8A-4147-A177-3AD203B41FA5}">
                      <a16:colId xmlns:a16="http://schemas.microsoft.com/office/drawing/2014/main" val="3638239465"/>
                    </a:ext>
                  </a:extLst>
                </a:gridCol>
                <a:gridCol w="4301066">
                  <a:extLst>
                    <a:ext uri="{9D8B030D-6E8A-4147-A177-3AD203B41FA5}">
                      <a16:colId xmlns:a16="http://schemas.microsoft.com/office/drawing/2014/main" val="638401268"/>
                    </a:ext>
                  </a:extLst>
                </a:gridCol>
                <a:gridCol w="3606636">
                  <a:extLst>
                    <a:ext uri="{9D8B030D-6E8A-4147-A177-3AD203B41FA5}">
                      <a16:colId xmlns:a16="http://schemas.microsoft.com/office/drawing/2014/main" val="1737132610"/>
                    </a:ext>
                  </a:extLst>
                </a:gridCol>
              </a:tblGrid>
              <a:tr h="802112">
                <a:tc>
                  <a:txBody>
                    <a:bodyPr/>
                    <a:lstStyle/>
                    <a:p>
                      <a:r>
                        <a:rPr lang="fr-CA" sz="2400" dirty="0">
                          <a:latin typeface="Raleway SemiBold"/>
                        </a:rPr>
                        <a:t>Activité de mise en situation</a:t>
                      </a:r>
                    </a:p>
                  </a:txBody>
                  <a:tcPr anchor="ctr">
                    <a:solidFill>
                      <a:srgbClr val="40008D"/>
                    </a:solidFill>
                  </a:tcPr>
                </a:tc>
                <a:tc>
                  <a:txBody>
                    <a:bodyPr/>
                    <a:lstStyle/>
                    <a:p>
                      <a:r>
                        <a:rPr lang="fr-CA" sz="2400" dirty="0">
                          <a:latin typeface="Raleway SemiBold"/>
                        </a:rPr>
                        <a:t>Activité d'apprentissage</a:t>
                      </a:r>
                    </a:p>
                  </a:txBody>
                  <a:tcPr anchor="ctr">
                    <a:solidFill>
                      <a:srgbClr val="40008D"/>
                    </a:solidFill>
                  </a:tcPr>
                </a:tc>
                <a:tc>
                  <a:txBody>
                    <a:bodyPr/>
                    <a:lstStyle/>
                    <a:p>
                      <a:r>
                        <a:rPr lang="fr-CA" sz="2400" dirty="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2822248">
                <a:tc>
                  <a:txBody>
                    <a:bodyPr/>
                    <a:lstStyle/>
                    <a:p>
                      <a:pPr lvl="0">
                        <a:buNone/>
                      </a:pPr>
                      <a:r>
                        <a:rPr lang="fr-CA" sz="2400" b="1" dirty="0">
                          <a:solidFill>
                            <a:schemeClr val="tx1"/>
                          </a:solidFill>
                          <a:latin typeface="Roboto" panose="02000000000000000000" pitchFamily="2" charset="0"/>
                          <a:ea typeface="Roboto" panose="02000000000000000000" pitchFamily="2" charset="0"/>
                        </a:rPr>
                        <a:t>Explorer les faits</a:t>
                      </a:r>
                    </a:p>
                    <a:p>
                      <a:pPr lvl="0">
                        <a:buNone/>
                      </a:pPr>
                      <a:r>
                        <a:rPr lang="fr-CA" sz="2000" b="0" i="0" u="none" strike="noStrike" baseline="0" noProof="0" dirty="0">
                          <a:solidFill>
                            <a:srgbClr val="000000"/>
                          </a:solidFill>
                          <a:latin typeface="Roboto" panose="02000000000000000000" pitchFamily="2" charset="0"/>
                          <a:ea typeface="Roboto" panose="02000000000000000000" pitchFamily="2" charset="0"/>
                        </a:rPr>
                        <a:t>Aider les élèves à comprendre le vocabulaire lié à la consommation de substances et leur présenter la gamme de ses effets.</a:t>
                      </a:r>
                      <a:endParaRPr lang="fr-CA" dirty="0">
                        <a:latin typeface="Roboto" panose="02000000000000000000" pitchFamily="2" charset="0"/>
                        <a:ea typeface="Roboto" panose="02000000000000000000" pitchFamily="2" charset="0"/>
                      </a:endParaRPr>
                    </a:p>
                  </a:txBody>
                  <a:tcPr>
                    <a:solidFill>
                      <a:schemeClr val="accent3">
                        <a:lumMod val="20000"/>
                        <a:lumOff val="80000"/>
                      </a:schemeClr>
                    </a:solidFill>
                  </a:tcPr>
                </a:tc>
                <a:tc>
                  <a:txBody>
                    <a:bodyPr/>
                    <a:lstStyle/>
                    <a:p>
                      <a:pPr lvl="0">
                        <a:buNone/>
                      </a:pPr>
                      <a:r>
                        <a:rPr lang="fr-CA" sz="2200" b="1" dirty="0">
                          <a:solidFill>
                            <a:schemeClr val="tx1"/>
                          </a:solidFill>
                          <a:latin typeface="Roboto" panose="02000000000000000000" pitchFamily="2" charset="0"/>
                          <a:ea typeface="Roboto" panose="02000000000000000000" pitchFamily="2" charset="0"/>
                        </a:rPr>
                        <a:t>Bâtir une compréhension commune</a:t>
                      </a:r>
                      <a:br>
                        <a:rPr lang="fr-CA" sz="2400" dirty="0">
                          <a:solidFill>
                            <a:srgbClr val="000000"/>
                          </a:solidFill>
                          <a:latin typeface="Roboto" panose="02000000000000000000" pitchFamily="2" charset="0"/>
                          <a:ea typeface="Roboto" panose="02000000000000000000" pitchFamily="2" charset="0"/>
                        </a:rPr>
                      </a:br>
                      <a:r>
                        <a:rPr lang="fr-CA" sz="2000" dirty="0">
                          <a:solidFill>
                            <a:srgbClr val="000000"/>
                          </a:solidFill>
                          <a:latin typeface="Roboto" panose="02000000000000000000" pitchFamily="2" charset="0"/>
                          <a:ea typeface="Roboto" panose="02000000000000000000" pitchFamily="2" charset="0"/>
                        </a:rPr>
                        <a:t>En apprendre davantage sur les connaissances et les perceptions préexistantes des élèves en matière de consommation de substances et dissiper certains mythes et idées fausses liés à la consommation de substances.</a:t>
                      </a:r>
                      <a:endParaRPr lang="fr-CA" sz="2000" b="0" i="0" u="none" strike="noStrike" noProof="0" dirty="0">
                        <a:solidFill>
                          <a:schemeClr val="tx1"/>
                        </a:solidFill>
                        <a:latin typeface="Roboto" panose="02000000000000000000" pitchFamily="2" charset="0"/>
                        <a:ea typeface="Roboto" panose="02000000000000000000" pitchFamily="2" charset="0"/>
                      </a:endParaRPr>
                    </a:p>
                  </a:txBody>
                  <a:tcPr>
                    <a:solidFill>
                      <a:schemeClr val="accent3">
                        <a:lumMod val="40000"/>
                        <a:lumOff val="60000"/>
                      </a:schemeClr>
                    </a:solidFill>
                  </a:tcPr>
                </a:tc>
                <a:tc>
                  <a:txBody>
                    <a:bodyPr/>
                    <a:lstStyle/>
                    <a:p>
                      <a:pPr lvl="0">
                        <a:buNone/>
                      </a:pPr>
                      <a:r>
                        <a:rPr lang="fr-CA" sz="2200" b="1" dirty="0">
                          <a:solidFill>
                            <a:schemeClr val="tx1"/>
                          </a:solidFill>
                          <a:latin typeface="Roboto" panose="02000000000000000000" pitchFamily="2" charset="0"/>
                          <a:ea typeface="Roboto" panose="02000000000000000000" pitchFamily="2" charset="0"/>
                        </a:rPr>
                        <a:t>Faire des choix éclairés</a:t>
                      </a:r>
                    </a:p>
                    <a:p>
                      <a:pPr lvl="0" algn="l">
                        <a:lnSpc>
                          <a:spcPct val="100000"/>
                        </a:lnSpc>
                        <a:spcBef>
                          <a:spcPts val="0"/>
                        </a:spcBef>
                        <a:spcAft>
                          <a:spcPts val="0"/>
                        </a:spcAft>
                        <a:buNone/>
                      </a:pPr>
                      <a:r>
                        <a:rPr lang="fr-CA" sz="2000" b="0" i="0" u="none" strike="noStrike" baseline="0" noProof="0" dirty="0">
                          <a:solidFill>
                            <a:srgbClr val="000000"/>
                          </a:solidFill>
                          <a:latin typeface="Roboto" panose="02000000000000000000" pitchFamily="2" charset="0"/>
                          <a:ea typeface="Roboto" panose="02000000000000000000" pitchFamily="2" charset="0"/>
                        </a:rPr>
                        <a:t>Donner l’occasion de réfléchir et d’adopter des stratégies de prise de décision en matière de consommation de substances.</a:t>
                      </a:r>
                      <a:endParaRPr lang="fr-CA" sz="2000" dirty="0">
                        <a:latin typeface="Roboto" panose="02000000000000000000" pitchFamily="2" charset="0"/>
                        <a:ea typeface="Roboto" panose="02000000000000000000" pitchFamily="2" charset="0"/>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2" name="Video 1"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8B595FF9-B2BB-DBC3-D397-65FF46FFE87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0AE0632-38E1-5240-809D-0DDD2E063B76}"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10134600" y="4215096"/>
            <a:ext cx="1788198" cy="1788198"/>
          </a:xfrm>
          <a:prstGeom prst="ellipse">
            <a:avLst/>
          </a:prstGeom>
        </p:spPr>
      </p:pic>
    </p:spTree>
    <p:extLst>
      <p:ext uri="{BB962C8B-B14F-4D97-AF65-F5344CB8AC3E}">
        <p14:creationId xmlns:p14="http://schemas.microsoft.com/office/powerpoint/2010/main" val="1045074550"/>
      </p:ext>
    </p:extLst>
  </p:cSld>
  <p:clrMapOvr>
    <a:masterClrMapping/>
  </p:clrMapOvr>
  <mc:AlternateContent xmlns:mc="http://schemas.openxmlformats.org/markup-compatibility/2006" xmlns:p14="http://schemas.microsoft.com/office/powerpoint/2010/main">
    <mc:Choice Requires="p14">
      <p:transition spd="med" p14:dur="700" advTm="13118">
        <p:fade/>
      </p:transition>
    </mc:Choice>
    <mc:Fallback xmlns="">
      <p:transition spd="med" advTm="13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7741A648-DDBA-A400-6FDA-B12E8F9E9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E4A22-1827-F33D-64FB-9A00DD0A867C}"/>
              </a:ext>
            </a:extLst>
          </p:cNvPr>
          <p:cNvSpPr txBox="1">
            <a:spLocks noGrp="1"/>
          </p:cNvSpPr>
          <p:nvPr>
            <p:ph type="title" idx="4294967295"/>
          </p:nvPr>
        </p:nvSpPr>
        <p:spPr>
          <a:xfrm>
            <a:off x="263525" y="5862"/>
            <a:ext cx="11928475"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50" b="0" i="0" u="none" strike="noStrike" kern="0" cap="none" spc="0" normalizeH="0" baseline="0" noProof="0" dirty="0">
                <a:ln>
                  <a:noFill/>
                </a:ln>
                <a:solidFill>
                  <a:schemeClr val="bg1"/>
                </a:solidFill>
                <a:effectLst/>
                <a:uLnTx/>
                <a:uFillTx/>
                <a:latin typeface="Poppins SemiBold"/>
                <a:ea typeface="Inter" panose="02000503000000020004" pitchFamily="2" charset="0"/>
                <a:cs typeface="Poppins SemiBold"/>
              </a:rPr>
              <a:t>Consommation de substances: </a:t>
            </a:r>
            <a:r>
              <a:rPr kumimoji="0" lang="fr-CA" sz="2450" b="0" i="0" u="none" strike="noStrike" kern="0" cap="none" spc="0" normalizeH="0" baseline="0" noProof="0" dirty="0">
                <a:ln>
                  <a:noFill/>
                </a:ln>
                <a:solidFill>
                  <a:schemeClr val="bg1"/>
                </a:solidFill>
                <a:effectLst/>
                <a:uLnTx/>
                <a:uFillTx/>
                <a:latin typeface="Poppins" pitchFamily="2" charset="77"/>
                <a:ea typeface="Inter" panose="02000503000000020004" pitchFamily="2" charset="0"/>
                <a:cs typeface="Poppins" pitchFamily="2" charset="77"/>
              </a:rPr>
              <a:t>Dépendances et comportements associés</a:t>
            </a:r>
          </a:p>
        </p:txBody>
      </p:sp>
      <p:graphicFrame>
        <p:nvGraphicFramePr>
          <p:cNvPr id="5" name="Table 4">
            <a:extLst>
              <a:ext uri="{FF2B5EF4-FFF2-40B4-BE49-F238E27FC236}">
                <a16:creationId xmlns:a16="http://schemas.microsoft.com/office/drawing/2014/main" id="{C9272122-3C3A-0D63-A26C-71A0CFBC82C8}"/>
              </a:ext>
            </a:extLst>
          </p:cNvPr>
          <p:cNvGraphicFramePr>
            <a:graphicFrameLocks noGrp="1"/>
          </p:cNvGraphicFramePr>
          <p:nvPr>
            <p:extLst>
              <p:ext uri="{D42A27DB-BD31-4B8C-83A1-F6EECF244321}">
                <p14:modId xmlns:p14="http://schemas.microsoft.com/office/powerpoint/2010/main" val="3641798559"/>
              </p:ext>
            </p:extLst>
          </p:nvPr>
        </p:nvGraphicFramePr>
        <p:xfrm>
          <a:off x="347306" y="853548"/>
          <a:ext cx="11480635" cy="5181600"/>
        </p:xfrm>
        <a:graphic>
          <a:graphicData uri="http://schemas.openxmlformats.org/drawingml/2006/table">
            <a:tbl>
              <a:tblPr firstRow="1" bandRow="1">
                <a:tableStyleId>{5C22544A-7EE6-4342-B048-85BDC9FD1C3A}</a:tableStyleId>
              </a:tblPr>
              <a:tblGrid>
                <a:gridCol w="3572933">
                  <a:extLst>
                    <a:ext uri="{9D8B030D-6E8A-4147-A177-3AD203B41FA5}">
                      <a16:colId xmlns:a16="http://schemas.microsoft.com/office/drawing/2014/main" val="3638239465"/>
                    </a:ext>
                  </a:extLst>
                </a:gridCol>
                <a:gridCol w="4301066">
                  <a:extLst>
                    <a:ext uri="{9D8B030D-6E8A-4147-A177-3AD203B41FA5}">
                      <a16:colId xmlns:a16="http://schemas.microsoft.com/office/drawing/2014/main" val="638401268"/>
                    </a:ext>
                  </a:extLst>
                </a:gridCol>
                <a:gridCol w="3606636">
                  <a:extLst>
                    <a:ext uri="{9D8B030D-6E8A-4147-A177-3AD203B41FA5}">
                      <a16:colId xmlns:a16="http://schemas.microsoft.com/office/drawing/2014/main" val="1737132610"/>
                    </a:ext>
                  </a:extLst>
                </a:gridCol>
              </a:tblGrid>
              <a:tr h="763489">
                <a:tc>
                  <a:txBody>
                    <a:bodyPr/>
                    <a:lstStyle/>
                    <a:p>
                      <a:r>
                        <a:rPr lang="fr-CA" sz="2400" dirty="0">
                          <a:latin typeface="Raleway SemiBold"/>
                        </a:rPr>
                        <a:t>Activité de mise en situation</a:t>
                      </a:r>
                    </a:p>
                  </a:txBody>
                  <a:tcPr anchor="ctr">
                    <a:solidFill>
                      <a:srgbClr val="40008D"/>
                    </a:solidFill>
                  </a:tcPr>
                </a:tc>
                <a:tc>
                  <a:txBody>
                    <a:bodyPr/>
                    <a:lstStyle/>
                    <a:p>
                      <a:r>
                        <a:rPr lang="fr-CA" sz="2400" dirty="0">
                          <a:latin typeface="Raleway SemiBold"/>
                        </a:rPr>
                        <a:t>Activité d'apprentissage</a:t>
                      </a:r>
                    </a:p>
                  </a:txBody>
                  <a:tcPr anchor="ctr">
                    <a:solidFill>
                      <a:srgbClr val="40008D"/>
                    </a:solidFill>
                  </a:tcPr>
                </a:tc>
                <a:tc>
                  <a:txBody>
                    <a:bodyPr/>
                    <a:lstStyle/>
                    <a:p>
                      <a:r>
                        <a:rPr lang="fr-CA" sz="2400" dirty="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351311">
                <a:tc>
                  <a:txBody>
                    <a:bodyPr/>
                    <a:lstStyle/>
                    <a:p>
                      <a:pPr lvl="0">
                        <a:buNone/>
                      </a:pPr>
                      <a:endParaRPr lang="fr-CA" baseline="0" dirty="0">
                        <a:solidFill>
                          <a:srgbClr val="000000"/>
                        </a:solidFill>
                        <a:latin typeface="Roboto"/>
                      </a:endParaRPr>
                    </a:p>
                  </a:txBody>
                  <a:tcPr>
                    <a:solidFill>
                      <a:schemeClr val="accent3">
                        <a:lumMod val="20000"/>
                        <a:lumOff val="80000"/>
                      </a:schemeClr>
                    </a:solidFill>
                  </a:tcPr>
                </a:tc>
                <a:tc>
                  <a:txBody>
                    <a:bodyPr/>
                    <a:lstStyle/>
                    <a:p>
                      <a:pPr lvl="0">
                        <a:buNone/>
                      </a:pPr>
                      <a:endParaRPr lang="fr-CA" sz="2400" b="0" i="0" u="none" strike="noStrike" noProof="0" dirty="0">
                        <a:solidFill>
                          <a:schemeClr val="tx1"/>
                        </a:solidFill>
                        <a:latin typeface="Arial"/>
                        <a:ea typeface="Inter" panose="02000503000000020004" pitchFamily="2" charset="0"/>
                      </a:endParaRPr>
                    </a:p>
                  </a:txBody>
                  <a:tcPr>
                    <a:solidFill>
                      <a:schemeClr val="accent3">
                        <a:lumMod val="40000"/>
                        <a:lumOff val="60000"/>
                      </a:schemeClr>
                    </a:solidFill>
                  </a:tcPr>
                </a:tc>
                <a:tc>
                  <a:txBody>
                    <a:bodyPr/>
                    <a:lstStyle/>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p>
                      <a:pPr lvl="0">
                        <a:buNone/>
                      </a:pPr>
                      <a:endParaRPr lang="fr-CA" sz="2000" baseline="0" dirty="0">
                        <a:solidFill>
                          <a:srgbClr val="000000"/>
                        </a:solidFill>
                        <a:latin typeface="Roboto"/>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10" name="Picture 9" descr="Capture d'écran de l'activité de mise en situation du module « Consommation de substances : Dépendances et comportements associés », proposé par le ministère de l'Éducation">
            <a:extLst>
              <a:ext uri="{FF2B5EF4-FFF2-40B4-BE49-F238E27FC236}">
                <a16:creationId xmlns:a16="http://schemas.microsoft.com/office/drawing/2014/main" id="{6782F2E1-EB60-03FB-2904-82638A676C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81000" y="1722963"/>
            <a:ext cx="3539970" cy="4281487"/>
          </a:xfrm>
          <a:prstGeom prst="rect">
            <a:avLst/>
          </a:prstGeom>
        </p:spPr>
      </p:pic>
      <p:pic>
        <p:nvPicPr>
          <p:cNvPr id="8" name="Picture 7" descr="Capture d'écran de l'activité d'apprentissage du module « Consommation de substances : Dépendances et comportements associés », proposé par le ministère de l'Éducation">
            <a:extLst>
              <a:ext uri="{FF2B5EF4-FFF2-40B4-BE49-F238E27FC236}">
                <a16:creationId xmlns:a16="http://schemas.microsoft.com/office/drawing/2014/main" id="{86B6B4B8-60C4-52E1-6C33-CAC327298A1C}"/>
              </a:ext>
            </a:extLst>
          </p:cNvPr>
          <p:cNvPicPr>
            <a:picLocks noChangeAspect="1"/>
          </p:cNvPicPr>
          <p:nvPr/>
        </p:nvPicPr>
        <p:blipFill>
          <a:blip r:embed="rId4">
            <a:extLst>
              <a:ext uri="{28A0092B-C50C-407E-A947-70E740481C1C}">
                <a14:useLocalDpi xmlns:a14="http://schemas.microsoft.com/office/drawing/2010/main" val="0"/>
              </a:ext>
            </a:extLst>
          </a:blip>
          <a:srcRect t="-197" r="-534"/>
          <a:stretch>
            <a:fillRect/>
          </a:stretch>
        </p:blipFill>
        <p:spPr>
          <a:xfrm>
            <a:off x="3971929" y="1700202"/>
            <a:ext cx="4214809" cy="4304249"/>
          </a:xfrm>
          <a:prstGeom prst="rect">
            <a:avLst/>
          </a:prstGeom>
        </p:spPr>
      </p:pic>
      <p:pic>
        <p:nvPicPr>
          <p:cNvPr id="14" name="Picture 13" descr="Capture d'écran de l'activité de consolidation du module « Consommation de substances : Dépendances et comportements associés », proposé par le ministère de l'Éducation">
            <a:extLst>
              <a:ext uri="{FF2B5EF4-FFF2-40B4-BE49-F238E27FC236}">
                <a16:creationId xmlns:a16="http://schemas.microsoft.com/office/drawing/2014/main" id="{EED25F28-9E8E-5D0F-AA8C-2241BEA7BE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223408" y="1700202"/>
            <a:ext cx="3595040" cy="4304248"/>
          </a:xfrm>
          <a:prstGeom prst="rect">
            <a:avLst/>
          </a:prstGeom>
        </p:spPr>
      </p:pic>
    </p:spTree>
    <p:extLst>
      <p:ext uri="{BB962C8B-B14F-4D97-AF65-F5344CB8AC3E}">
        <p14:creationId xmlns:p14="http://schemas.microsoft.com/office/powerpoint/2010/main" val="2841558148"/>
      </p:ext>
    </p:extLst>
  </p:cSld>
  <p:clrMapOvr>
    <a:masterClrMapping/>
  </p:clrMapOvr>
  <mc:AlternateContent xmlns:mc="http://schemas.openxmlformats.org/markup-compatibility/2006" xmlns:p14="http://schemas.microsoft.com/office/powerpoint/2010/main">
    <mc:Choice Requires="p14">
      <p:transition spd="med" p14:dur="700" advTm="12972">
        <p:fade/>
      </p:transition>
    </mc:Choice>
    <mc:Fallback xmlns="">
      <p:transition spd="med" advTm="129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17CC4F-903D-B61C-DA5B-E7B651A3FE71}"/>
              </a:ext>
            </a:extLst>
          </p:cNvPr>
          <p:cNvSpPr txBox="1">
            <a:spLocks noGrp="1"/>
          </p:cNvSpPr>
          <p:nvPr>
            <p:ph type="title" idx="4294967295"/>
          </p:nvPr>
        </p:nvSpPr>
        <p:spPr>
          <a:xfrm>
            <a:off x="307743" y="1"/>
            <a:ext cx="10785475" cy="749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Poppins SemiBold"/>
                <a:ea typeface="+mj-ea"/>
                <a:cs typeface="Poppins SemiBold"/>
              </a:rPr>
              <a:t>Notre temps ensemble</a:t>
            </a:r>
            <a:endParaRPr kumimoji="0" lang="en-US" sz="44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Calibri" panose="020F0502020204030204" pitchFamily="34" charset="0"/>
            </a:endParaRPr>
          </a:p>
        </p:txBody>
      </p:sp>
      <p:sp>
        <p:nvSpPr>
          <p:cNvPr id="3" name="Text Placeholder 2"/>
          <p:cNvSpPr>
            <a:spLocks noGrp="1"/>
          </p:cNvSpPr>
          <p:nvPr>
            <p:ph type="body" idx="4294967295"/>
          </p:nvPr>
        </p:nvSpPr>
        <p:spPr>
          <a:xfrm>
            <a:off x="381000" y="1125539"/>
            <a:ext cx="10917368" cy="4723396"/>
          </a:xfrm>
        </p:spPr>
        <p:txBody>
          <a:bodyPr vert="horz" lIns="91440" tIns="45720" rIns="91440" bIns="45720" rtlCol="0" anchor="t">
            <a:noAutofit/>
          </a:bodyPr>
          <a:lstStyle/>
          <a:p>
            <a:pPr marL="342900" indent="-342900">
              <a:lnSpc>
                <a:spcPct val="110000"/>
              </a:lnSpc>
              <a:buClr>
                <a:srgbClr val="000000"/>
              </a:buClr>
            </a:pPr>
            <a:r>
              <a:rPr lang="fr-CA" sz="2800" noProof="0" dirty="0">
                <a:latin typeface="Roboto" panose="02000000000000000000" pitchFamily="2" charset="0"/>
                <a:ea typeface="Roboto" panose="02000000000000000000" pitchFamily="2" charset="0"/>
                <a:cs typeface="Poppins"/>
              </a:rPr>
              <a:t>Aperçu des modules</a:t>
            </a:r>
          </a:p>
          <a:p>
            <a:pPr marL="401320" indent="-401320">
              <a:lnSpc>
                <a:spcPct val="110000"/>
              </a:lnSpc>
              <a:buClr>
                <a:srgbClr val="000000"/>
              </a:buClr>
              <a:buFont typeface="Arial"/>
              <a:buChar char="•"/>
            </a:pPr>
            <a:r>
              <a:rPr lang="fr-CA" sz="2800" noProof="0" dirty="0">
                <a:latin typeface="Roboto" panose="02000000000000000000" pitchFamily="2" charset="0"/>
                <a:ea typeface="Roboto" panose="02000000000000000000" pitchFamily="2" charset="0"/>
                <a:cs typeface="Poppins"/>
              </a:rPr>
              <a:t>Creuser le contenu</a:t>
            </a:r>
          </a:p>
          <a:p>
            <a:pPr marL="1010285" lvl="1" indent="-401320">
              <a:lnSpc>
                <a:spcPct val="110000"/>
              </a:lnSpc>
              <a:buClr>
                <a:srgbClr val="000000"/>
              </a:buClr>
              <a:buFont typeface="Courier New"/>
              <a:buChar char="o"/>
            </a:pPr>
            <a:r>
              <a:rPr lang="fr-CA" sz="2550" noProof="0" dirty="0">
                <a:latin typeface="Roboto" panose="02000000000000000000" pitchFamily="2" charset="0"/>
                <a:ea typeface="Roboto" panose="02000000000000000000" pitchFamily="2" charset="0"/>
                <a:cs typeface="+mn-lt"/>
              </a:rPr>
              <a:t>Médias numériques: Des choix sécuritaires et sains </a:t>
            </a:r>
            <a:endParaRPr lang="fr-CA" sz="2550" noProof="0" dirty="0">
              <a:latin typeface="Roboto" panose="02000000000000000000" pitchFamily="2" charset="0"/>
              <a:ea typeface="Roboto" panose="02000000000000000000" pitchFamily="2" charset="0"/>
              <a:cs typeface="Poppins"/>
            </a:endParaRPr>
          </a:p>
          <a:p>
            <a:pPr marL="1010285" lvl="1" indent="-401320">
              <a:lnSpc>
                <a:spcPct val="110000"/>
              </a:lnSpc>
              <a:buClr>
                <a:srgbClr val="000000"/>
              </a:buClr>
              <a:buFont typeface="Courier New"/>
              <a:buChar char="o"/>
            </a:pPr>
            <a:r>
              <a:rPr lang="fr-CA" sz="2550" noProof="0" dirty="0">
                <a:latin typeface="Roboto" panose="02000000000000000000" pitchFamily="2" charset="0"/>
                <a:ea typeface="Roboto" panose="02000000000000000000" pitchFamily="2" charset="0"/>
                <a:cs typeface="Arial"/>
              </a:rPr>
              <a:t>Consommation des substances: Dépendances et comportements associés</a:t>
            </a:r>
          </a:p>
          <a:p>
            <a:pPr marL="401320" indent="-401320">
              <a:lnSpc>
                <a:spcPct val="110000"/>
              </a:lnSpc>
              <a:buClr>
                <a:srgbClr val="000000"/>
              </a:buClr>
              <a:buFont typeface="Arial"/>
              <a:buChar char="•"/>
            </a:pPr>
            <a:r>
              <a:rPr lang="fr-CA" sz="2800" noProof="0" dirty="0">
                <a:latin typeface="Roboto" panose="02000000000000000000" pitchFamily="2" charset="0"/>
                <a:ea typeface="Roboto" panose="02000000000000000000" pitchFamily="2" charset="0"/>
                <a:cs typeface="Poppins"/>
              </a:rPr>
              <a:t>Ressources d'appui</a:t>
            </a:r>
          </a:p>
          <a:p>
            <a:pPr marL="401320" indent="-401320">
              <a:lnSpc>
                <a:spcPct val="110000"/>
              </a:lnSpc>
              <a:buClr>
                <a:srgbClr val="000000"/>
              </a:buClr>
              <a:buFont typeface="Arial"/>
            </a:pPr>
            <a:r>
              <a:rPr lang="fr-CA" sz="2800" noProof="0" dirty="0">
                <a:latin typeface="Roboto" panose="02000000000000000000" pitchFamily="2" charset="0"/>
                <a:ea typeface="Roboto" panose="02000000000000000000" pitchFamily="2" charset="0"/>
                <a:cs typeface="Poppins"/>
              </a:rPr>
              <a:t>Accéder aux modules</a:t>
            </a:r>
          </a:p>
          <a:p>
            <a:pPr marL="401320" indent="-401320">
              <a:lnSpc>
                <a:spcPct val="110000"/>
              </a:lnSpc>
              <a:buClr>
                <a:srgbClr val="000000"/>
              </a:buClr>
              <a:buFont typeface="Arial"/>
            </a:pPr>
            <a:r>
              <a:rPr lang="fr-CA" sz="2800" noProof="0" dirty="0">
                <a:latin typeface="Roboto" panose="02000000000000000000" pitchFamily="2" charset="0"/>
                <a:ea typeface="Roboto" panose="02000000000000000000" pitchFamily="2" charset="0"/>
                <a:cs typeface="Poppins"/>
              </a:rPr>
              <a:t>Prochaines étapes</a:t>
            </a:r>
          </a:p>
        </p:txBody>
      </p:sp>
      <p:pic>
        <p:nvPicPr>
          <p:cNvPr id="5" name="Video 4"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31041D46-7D39-BCCC-8561-463F336B6C6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7DC5DE6-8B52-B140-98DE-DA587385EBE9}"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32776" y="3912871"/>
            <a:ext cx="2057400" cy="2057400"/>
          </a:xfrm>
          <a:prstGeom prst="ellipse">
            <a:avLst/>
          </a:prstGeom>
        </p:spPr>
      </p:pic>
    </p:spTree>
    <p:extLst>
      <p:ext uri="{BB962C8B-B14F-4D97-AF65-F5344CB8AC3E}">
        <p14:creationId xmlns:p14="http://schemas.microsoft.com/office/powerpoint/2010/main" val="3155504061"/>
      </p:ext>
    </p:extLst>
  </p:cSld>
  <p:clrMapOvr>
    <a:masterClrMapping/>
  </p:clrMapOvr>
  <mc:AlternateContent xmlns:mc="http://schemas.openxmlformats.org/markup-compatibility/2006" xmlns:p14="http://schemas.microsoft.com/office/powerpoint/2010/main">
    <mc:Choice Requires="p14">
      <p:transition spd="med" p14:dur="700" advTm="25391">
        <p:fade/>
      </p:transition>
    </mc:Choice>
    <mc:Fallback xmlns="">
      <p:transition spd="med" advTm="25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1"/>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1"/>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1"/>
                            </p:stCondLst>
                            <p:childTnLst>
                              <p:par>
                                <p:cTn id="20" presetID="10"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2001"/>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2501"/>
                            </p:stCondLst>
                            <p:childTnLst>
                              <p:par>
                                <p:cTn id="28" presetID="10" presetClass="entr" presetSubtype="0"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3001"/>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1AF1187A-6C61-C4FE-7103-BC6CFD414CE3}"/>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BFFBA1F1-5C37-D8ED-D350-D7751CE2302F}"/>
              </a:ext>
            </a:extLst>
          </p:cNvPr>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fr-CA" sz="5400" b="0" noProof="0" dirty="0">
                <a:solidFill>
                  <a:schemeClr val="bg1"/>
                </a:solidFill>
                <a:latin typeface="Poppins SemiBold"/>
                <a:ea typeface="Inter" panose="02000503000000020004" pitchFamily="2" charset="0"/>
                <a:cs typeface="Poppins SemiBold"/>
              </a:rPr>
              <a:t>Ressources d'appui</a:t>
            </a:r>
            <a:endParaRPr lang="fr-CA" sz="5400" b="0" noProof="0" dirty="0">
              <a:solidFill>
                <a:schemeClr val="bg1"/>
              </a:solidFill>
              <a:latin typeface="Poppins SemiBold" panose="00000700000000000000" pitchFamily="2" charset="0"/>
              <a:ea typeface="Inter" panose="02000503000000020004" pitchFamily="2" charset="0"/>
              <a:cs typeface="Poppins SemiBold" panose="00000700000000000000" pitchFamily="2" charset="0"/>
            </a:endParaRPr>
          </a:p>
        </p:txBody>
      </p:sp>
    </p:spTree>
    <p:extLst>
      <p:ext uri="{BB962C8B-B14F-4D97-AF65-F5344CB8AC3E}">
        <p14:creationId xmlns:p14="http://schemas.microsoft.com/office/powerpoint/2010/main" val="1248714605"/>
      </p:ext>
    </p:extLst>
  </p:cSld>
  <p:clrMapOvr>
    <a:masterClrMapping/>
  </p:clrMapOvr>
  <mc:AlternateContent xmlns:mc="http://schemas.openxmlformats.org/markup-compatibility/2006" xmlns:p14="http://schemas.microsoft.com/office/powerpoint/2010/main">
    <mc:Choice Requires="p14">
      <p:transition spd="med" p14:dur="700" advTm="276">
        <p:fade/>
      </p:transition>
    </mc:Choice>
    <mc:Fallback xmlns="">
      <p:transition spd="med" advTm="27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1C8DF7-992C-DE13-DD4B-698B23905694}"/>
              </a:ext>
            </a:extLst>
          </p:cNvPr>
          <p:cNvSpPr txBox="1">
            <a:spLocks noGrp="1"/>
          </p:cNvSpPr>
          <p:nvPr>
            <p:ph type="title" idx="4294967295"/>
          </p:nvPr>
        </p:nvSpPr>
        <p:spPr>
          <a:xfrm>
            <a:off x="263526" y="4120"/>
            <a:ext cx="10916608" cy="7197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0" cap="none" spc="0" normalizeH="0" baseline="0" noProof="0" dirty="0">
                <a:ln>
                  <a:noFill/>
                </a:ln>
                <a:solidFill>
                  <a:schemeClr val="bg1"/>
                </a:solidFill>
                <a:effectLst/>
                <a:uLnTx/>
                <a:uFillTx/>
                <a:latin typeface="Poppins SemiBold"/>
                <a:ea typeface="+mj-ea"/>
                <a:cs typeface="Poppins SemiBold"/>
              </a:rPr>
              <a:t>Guides pédagogique </a:t>
            </a:r>
            <a:endParaRPr kumimoji="0" lang="fr-CA" sz="3200" b="0" i="0" u="none" strike="noStrike" kern="0" cap="none" spc="0" normalizeH="0" baseline="0" noProof="0" dirty="0">
              <a:ln>
                <a:noFill/>
              </a:ln>
              <a:solidFill>
                <a:schemeClr val="bg1"/>
              </a:solidFill>
              <a:effectLst/>
              <a:uLnTx/>
              <a:uFillTx/>
              <a:latin typeface="Poppins SemiBold" panose="00000700000000000000" pitchFamily="2" charset="0"/>
              <a:ea typeface="+mj-ea"/>
              <a:cs typeface="Poppins SemiBold" panose="00000700000000000000" pitchFamily="2" charset="0"/>
            </a:endParaRPr>
          </a:p>
        </p:txBody>
      </p:sp>
      <p:sp>
        <p:nvSpPr>
          <p:cNvPr id="3" name="Text Placeholder 2">
            <a:extLst>
              <a:ext uri="{FF2B5EF4-FFF2-40B4-BE49-F238E27FC236}">
                <a16:creationId xmlns:a16="http://schemas.microsoft.com/office/drawing/2014/main" id="{3AC4F601-097C-499A-A90E-649E6215C4EA}"/>
              </a:ext>
            </a:extLst>
          </p:cNvPr>
          <p:cNvSpPr>
            <a:spLocks noGrp="1"/>
          </p:cNvSpPr>
          <p:nvPr>
            <p:ph idx="4294967295"/>
            <p:custDataLst>
              <p:tags r:id="rId1"/>
            </p:custDataLst>
          </p:nvPr>
        </p:nvSpPr>
        <p:spPr>
          <a:xfrm>
            <a:off x="263526" y="1125538"/>
            <a:ext cx="11623674" cy="2303462"/>
          </a:xfrm>
        </p:spPr>
        <p:txBody>
          <a:bodyPr vert="horz" lIns="91440" tIns="45720" rIns="91440" bIns="45720" rtlCol="0" anchor="t">
            <a:noAutofit/>
          </a:bodyPr>
          <a:lstStyle/>
          <a:p>
            <a:pPr marL="380365" indent="-380365" algn="l" rtl="0">
              <a:lnSpc>
                <a:spcPct val="112999"/>
              </a:lnSpc>
            </a:pPr>
            <a:r>
              <a:rPr lang="fr-CA" sz="2400" dirty="0">
                <a:latin typeface="Roboto" panose="02000000000000000000" pitchFamily="2" charset="0"/>
                <a:ea typeface="Roboto" panose="02000000000000000000" pitchFamily="2" charset="0"/>
                <a:cs typeface="+mn-lt"/>
              </a:rPr>
              <a:t>Des suggestions de préparation à enseigner sur les médias numériques </a:t>
            </a:r>
            <a:r>
              <a:rPr lang="fr-CA" sz="2400" b="0" i="0" u="none" baseline="0" noProof="0" dirty="0">
                <a:latin typeface="Roboto" panose="02000000000000000000" pitchFamily="2" charset="0"/>
                <a:ea typeface="Roboto" panose="02000000000000000000" pitchFamily="2" charset="0"/>
                <a:cs typeface="+mn-lt"/>
              </a:rPr>
              <a:t>et </a:t>
            </a:r>
            <a:r>
              <a:rPr lang="fr-CA" sz="2400" dirty="0">
                <a:latin typeface="Roboto" panose="02000000000000000000" pitchFamily="2" charset="0"/>
                <a:ea typeface="Roboto" panose="02000000000000000000" pitchFamily="2" charset="0"/>
                <a:cs typeface="+mn-lt"/>
              </a:rPr>
              <a:t>la consommation de substances </a:t>
            </a:r>
            <a:endParaRPr lang="fr-CA" sz="2400" dirty="0">
              <a:latin typeface="Roboto" panose="02000000000000000000" pitchFamily="2" charset="0"/>
              <a:ea typeface="Roboto" panose="02000000000000000000" pitchFamily="2" charset="0"/>
              <a:cs typeface="Poppins" panose="00000500000000000000" pitchFamily="2" charset="0"/>
            </a:endParaRPr>
          </a:p>
          <a:p>
            <a:pPr marL="380365" indent="-380365" algn="l">
              <a:lnSpc>
                <a:spcPct val="112999"/>
              </a:lnSpc>
            </a:pPr>
            <a:r>
              <a:rPr lang="fr-CA" sz="2400" dirty="0">
                <a:latin typeface="Roboto" panose="02000000000000000000" pitchFamily="2" charset="0"/>
                <a:ea typeface="Roboto" panose="02000000000000000000" pitchFamily="2" charset="0"/>
                <a:cs typeface="+mn-lt"/>
              </a:rPr>
              <a:t>Des idées pour aider une ou un élève qui a besoin d’un soutien supplémentaire </a:t>
            </a:r>
            <a:endParaRPr lang="fr-CA" sz="2400" dirty="0">
              <a:latin typeface="Roboto" panose="02000000000000000000" pitchFamily="2" charset="0"/>
              <a:ea typeface="Roboto" panose="02000000000000000000" pitchFamily="2" charset="0"/>
            </a:endParaRPr>
          </a:p>
          <a:p>
            <a:pPr marL="380365" indent="-380365" algn="l">
              <a:lnSpc>
                <a:spcPct val="112999"/>
              </a:lnSpc>
            </a:pPr>
            <a:r>
              <a:rPr lang="fr-CA" sz="2400" dirty="0">
                <a:latin typeface="Roboto" panose="02000000000000000000" pitchFamily="2" charset="0"/>
                <a:ea typeface="Roboto" panose="02000000000000000000" pitchFamily="2" charset="0"/>
                <a:cs typeface="+mn-lt"/>
              </a:rPr>
              <a:t>Des informations de bases sur les médias numériques et la consommation de substance </a:t>
            </a:r>
            <a:endParaRPr lang="fr-CA" sz="2400" dirty="0">
              <a:latin typeface="Roboto" panose="02000000000000000000" pitchFamily="2" charset="0"/>
              <a:ea typeface="Roboto" panose="02000000000000000000" pitchFamily="2" charset="0"/>
            </a:endParaRPr>
          </a:p>
        </p:txBody>
      </p:sp>
      <p:pic>
        <p:nvPicPr>
          <p:cNvPr id="5" name="Picture 4" descr="Couverture de la ressource Guide pédagogique : Médias numériques | Choix sains : Modules sur la Consommation de Substances et la Sécurité numérique pour les élèves de la 6e année">
            <a:extLst>
              <a:ext uri="{FF2B5EF4-FFF2-40B4-BE49-F238E27FC236}">
                <a16:creationId xmlns:a16="http://schemas.microsoft.com/office/drawing/2014/main" id="{6C8ECDE5-CFF5-F11B-E119-9A2FA8A864D6}"/>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32662" y="3686629"/>
            <a:ext cx="1944252" cy="2515357"/>
          </a:xfrm>
          <a:prstGeom prst="rect">
            <a:avLst/>
          </a:prstGeom>
          <a:effectLst>
            <a:outerShdw blurRad="276127" dist="196838" dir="2700000" sx="98887" sy="98887" algn="tl" rotWithShape="0">
              <a:prstClr val="black">
                <a:alpha val="40000"/>
              </a:prstClr>
            </a:outerShdw>
          </a:effectLst>
        </p:spPr>
      </p:pic>
      <p:pic>
        <p:nvPicPr>
          <p:cNvPr id="2" name="Picture 1" descr="Couverture de la ressource Guide pédagogique : Consommation de substances | Choix sains : Modules sur la Consommation de Substances et la Sécurité numérique pour les élèves de la 6e année">
            <a:extLst>
              <a:ext uri="{FF2B5EF4-FFF2-40B4-BE49-F238E27FC236}">
                <a16:creationId xmlns:a16="http://schemas.microsoft.com/office/drawing/2014/main" id="{CCD1F6CE-5132-6939-1781-1C20EAD2C58D}"/>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23874" y="3686628"/>
            <a:ext cx="1944252" cy="2515356"/>
          </a:xfrm>
          <a:prstGeom prst="rect">
            <a:avLst/>
          </a:prstGeom>
          <a:effectLst>
            <a:outerShdw blurRad="276127" dist="196838" dir="2700000" sx="98887" sy="98887" algn="tl" rotWithShape="0">
              <a:prstClr val="black">
                <a:alpha val="40000"/>
              </a:prstClr>
            </a:outerShdw>
          </a:effectLst>
        </p:spPr>
      </p:pic>
      <p:pic>
        <p:nvPicPr>
          <p:cNvPr id="8" name="Video 7"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F8261CBF-DE3C-9BF6-1FA9-F6223129493C}"/>
              </a:ext>
            </a:extLst>
          </p:cNvPr>
          <p:cNvPicPr>
            <a:picLocks noChangeAspect="1"/>
          </p:cNvPicPr>
          <p:nvPr>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96FCA5B3-1287-EB46-8CE5-337ED7E40B93}" label="" lang="fr-ca" r:embed="rId8"/>
                        </p173:trackLst>
                      </p173:tracksInfo>
                    </p:ext>
                  </p14:extLst>
                </p14:media>
              </p:ext>
              <p:ext uri="{42D2F446-02D8-4167-A562-619A0277C38B}">
                <p15:isNarration xmlns:p15="http://schemas.microsoft.com/office/powerpoint/2012/main" val="1"/>
              </p:ext>
            </p:extLst>
          </p:nvPr>
        </p:nvPicPr>
        <p:blipFill>
          <a:blip r:embed="rId9"/>
          <a:srcRect l="21875" r="21875"/>
          <a:stretch>
            <a:fillRect/>
          </a:stretch>
        </p:blipFill>
        <p:spPr>
          <a:xfrm>
            <a:off x="9715500" y="3830638"/>
            <a:ext cx="2057400" cy="2057400"/>
          </a:xfrm>
          <a:prstGeom prst="ellipse">
            <a:avLst/>
          </a:prstGeom>
        </p:spPr>
      </p:pic>
    </p:spTree>
    <p:extLst>
      <p:ext uri="{BB962C8B-B14F-4D97-AF65-F5344CB8AC3E}">
        <p14:creationId xmlns:p14="http://schemas.microsoft.com/office/powerpoint/2010/main" val="1114775703"/>
      </p:ext>
    </p:extLst>
  </p:cSld>
  <p:clrMapOvr>
    <a:masterClrMapping/>
  </p:clrMapOvr>
  <mc:AlternateContent xmlns:mc="http://schemas.openxmlformats.org/markup-compatibility/2006" xmlns:p14="http://schemas.microsoft.com/office/powerpoint/2010/main">
    <mc:Choice Requires="p14">
      <p:transition spd="med" p14:dur="700" advTm="20508">
        <p:fade/>
      </p:transition>
    </mc:Choice>
    <mc:Fallback xmlns="">
      <p:transition spd="med" advTm="205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45C7-8FDB-4B0B-6D54-36B315C92081}"/>
              </a:ext>
            </a:extLst>
          </p:cNvPr>
          <p:cNvSpPr>
            <a:spLocks noGrp="1"/>
          </p:cNvSpPr>
          <p:nvPr>
            <p:ph type="title" idx="4294967295"/>
          </p:nvPr>
        </p:nvSpPr>
        <p:spPr>
          <a:xfrm>
            <a:off x="263526" y="4120"/>
            <a:ext cx="10916608" cy="757880"/>
          </a:xfrm>
        </p:spPr>
        <p:txBody>
          <a:bodyPr/>
          <a:lstStyle/>
          <a:p>
            <a:r>
              <a:rPr lang="fr-CA" sz="3200" b="0" noProof="0" dirty="0">
                <a:solidFill>
                  <a:schemeClr val="bg1"/>
                </a:solidFill>
                <a:latin typeface="Poppins SemiBold"/>
                <a:cs typeface="Poppins SemiBold"/>
              </a:rPr>
              <a:t>Quels sont les autres éléments inclus?</a:t>
            </a:r>
            <a:endParaRPr lang="fr-CA" sz="3200" b="0" noProof="0" dirty="0">
              <a:solidFill>
                <a:schemeClr val="bg1"/>
              </a:solidFill>
              <a:latin typeface="Poppins SemiBold" panose="00000700000000000000" pitchFamily="2" charset="0"/>
              <a:cs typeface="Poppins SemiBold" panose="00000700000000000000" pitchFamily="2" charset="0"/>
            </a:endParaRPr>
          </a:p>
        </p:txBody>
      </p:sp>
      <p:sp>
        <p:nvSpPr>
          <p:cNvPr id="3" name="Content Placeholder 2">
            <a:extLst>
              <a:ext uri="{FF2B5EF4-FFF2-40B4-BE49-F238E27FC236}">
                <a16:creationId xmlns:a16="http://schemas.microsoft.com/office/drawing/2014/main" id="{285B93F2-13DD-875C-620C-C9CC4F73D0D6}"/>
              </a:ext>
            </a:extLst>
          </p:cNvPr>
          <p:cNvSpPr>
            <a:spLocks noGrp="1"/>
          </p:cNvSpPr>
          <p:nvPr>
            <p:ph idx="4294967295"/>
          </p:nvPr>
        </p:nvSpPr>
        <p:spPr>
          <a:xfrm>
            <a:off x="392044" y="1161759"/>
            <a:ext cx="11330055" cy="2677295"/>
          </a:xfrm>
        </p:spPr>
        <p:txBody>
          <a:bodyPr vert="horz" lIns="91440" tIns="45720" rIns="91440" bIns="45720" rtlCol="0" anchor="t">
            <a:noAutofit/>
          </a:bodyPr>
          <a:lstStyle/>
          <a:p>
            <a:pPr marL="0" indent="0">
              <a:lnSpc>
                <a:spcPct val="111000"/>
              </a:lnSpc>
              <a:buNone/>
            </a:pPr>
            <a:r>
              <a:rPr lang="fr-CA" sz="2800" noProof="0" dirty="0">
                <a:latin typeface="Roboto" panose="02000000000000000000" pitchFamily="2" charset="0"/>
                <a:ea typeface="Roboto" panose="02000000000000000000" pitchFamily="2" charset="0"/>
                <a:cs typeface="+mn-lt"/>
              </a:rPr>
              <a:t>Du matériel supplémentaire est fourni pour aider les membres du personnel scolaire à personnaliser et à améliorer l'apprentissage, s'ils le souhaitent. Par exemple :</a:t>
            </a:r>
            <a:endParaRPr lang="fr-CA" noProof="0" dirty="0">
              <a:latin typeface="Roboto" panose="02000000000000000000" pitchFamily="2" charset="0"/>
              <a:ea typeface="Roboto" panose="02000000000000000000" pitchFamily="2" charset="0"/>
            </a:endParaRPr>
          </a:p>
          <a:p>
            <a:pPr marL="685165" indent="-457200">
              <a:lnSpc>
                <a:spcPct val="111000"/>
              </a:lnSpc>
            </a:pPr>
            <a:r>
              <a:rPr lang="fr-CA" sz="2800" noProof="0" dirty="0">
                <a:latin typeface="Roboto" panose="02000000000000000000" pitchFamily="2" charset="0"/>
                <a:ea typeface="Roboto" panose="02000000000000000000" pitchFamily="2" charset="0"/>
                <a:cs typeface="Arial"/>
              </a:rPr>
              <a:t>Des </a:t>
            </a:r>
            <a:r>
              <a:rPr lang="fr-CA" sz="2800" b="1" noProof="0" dirty="0">
                <a:latin typeface="Roboto" panose="02000000000000000000" pitchFamily="2" charset="0"/>
                <a:ea typeface="Roboto" panose="02000000000000000000" pitchFamily="2" charset="0"/>
                <a:cs typeface="Arial"/>
              </a:rPr>
              <a:t>activités d'extension </a:t>
            </a:r>
            <a:r>
              <a:rPr lang="fr-CA" sz="2800" noProof="0" dirty="0">
                <a:latin typeface="Roboto" panose="02000000000000000000" pitchFamily="2" charset="0"/>
                <a:ea typeface="Roboto" panose="02000000000000000000" pitchFamily="2" charset="0"/>
                <a:cs typeface="Arial"/>
              </a:rPr>
              <a:t>facultatives </a:t>
            </a:r>
          </a:p>
          <a:p>
            <a:pPr marL="685165" indent="-457200">
              <a:lnSpc>
                <a:spcPct val="111000"/>
              </a:lnSpc>
            </a:pPr>
            <a:r>
              <a:rPr lang="fr-CA" sz="2800" noProof="0" dirty="0">
                <a:latin typeface="Roboto" panose="02000000000000000000" pitchFamily="2" charset="0"/>
                <a:ea typeface="Roboto" panose="02000000000000000000" pitchFamily="2" charset="0"/>
                <a:cs typeface="Arial"/>
              </a:rPr>
              <a:t>Des activités d'</a:t>
            </a:r>
            <a:r>
              <a:rPr lang="fr-CA" sz="2800" b="1" noProof="0" dirty="0">
                <a:latin typeface="Roboto" panose="02000000000000000000" pitchFamily="2" charset="0"/>
                <a:ea typeface="Roboto" panose="02000000000000000000" pitchFamily="2" charset="0"/>
                <a:cs typeface="Arial"/>
              </a:rPr>
              <a:t>évaluations</a:t>
            </a:r>
            <a:r>
              <a:rPr lang="fr-CA" sz="2800" noProof="0" dirty="0">
                <a:latin typeface="Roboto" panose="02000000000000000000" pitchFamily="2" charset="0"/>
                <a:ea typeface="Roboto" panose="02000000000000000000" pitchFamily="2" charset="0"/>
                <a:cs typeface="Arial"/>
              </a:rPr>
              <a:t> facultatives</a:t>
            </a:r>
          </a:p>
        </p:txBody>
      </p:sp>
      <p:sp>
        <p:nvSpPr>
          <p:cNvPr id="6" name="TextBox 5">
            <a:extLst>
              <a:ext uri="{FF2B5EF4-FFF2-40B4-BE49-F238E27FC236}">
                <a16:creationId xmlns:a16="http://schemas.microsoft.com/office/drawing/2014/main" id="{EB26C1AE-26BF-C05F-BA46-51F4940159B5}"/>
              </a:ext>
            </a:extLst>
          </p:cNvPr>
          <p:cNvSpPr txBox="1"/>
          <p:nvPr/>
        </p:nvSpPr>
        <p:spPr>
          <a:xfrm>
            <a:off x="381000" y="3800954"/>
            <a:ext cx="8610600" cy="2453942"/>
          </a:xfrm>
          <a:prstGeom prst="rect">
            <a:avLst/>
          </a:prstGeom>
          <a:noFill/>
        </p:spPr>
        <p:txBody>
          <a:bodyPr wrap="square">
            <a:spAutoFit/>
          </a:bodyPr>
          <a:lstStyle/>
          <a:p>
            <a:pPr marL="685165" indent="-457200">
              <a:lnSpc>
                <a:spcPct val="111000"/>
              </a:lnSpc>
              <a:buFont typeface="Arial" panose="020B0604020202020204" pitchFamily="34" charset="0"/>
              <a:buChar char="•"/>
            </a:pPr>
            <a:r>
              <a:rPr lang="fr-CA" sz="2800" noProof="0" dirty="0">
                <a:latin typeface="Roboto" panose="02000000000000000000" pitchFamily="2" charset="0"/>
                <a:ea typeface="Roboto" panose="02000000000000000000" pitchFamily="2" charset="0"/>
                <a:cs typeface="Arial"/>
              </a:rPr>
              <a:t>Des </a:t>
            </a:r>
            <a:r>
              <a:rPr lang="fr-CA" sz="2800" b="1" noProof="0" dirty="0">
                <a:latin typeface="Roboto" panose="02000000000000000000" pitchFamily="2" charset="0"/>
                <a:ea typeface="Roboto" panose="02000000000000000000" pitchFamily="2" charset="0"/>
                <a:cs typeface="Arial"/>
              </a:rPr>
              <a:t>communications aux parents/tutrices et tuteurs</a:t>
            </a:r>
            <a:r>
              <a:rPr lang="fr-CA" sz="2800" noProof="0" dirty="0">
                <a:latin typeface="Roboto" panose="02000000000000000000" pitchFamily="2" charset="0"/>
                <a:ea typeface="Roboto" panose="02000000000000000000" pitchFamily="2" charset="0"/>
                <a:cs typeface="Arial"/>
              </a:rPr>
              <a:t> prêtes à l'emploi</a:t>
            </a:r>
          </a:p>
          <a:p>
            <a:pPr marL="685165" indent="-457200">
              <a:lnSpc>
                <a:spcPct val="111000"/>
              </a:lnSpc>
              <a:buFont typeface="Arial" panose="020B0604020202020204" pitchFamily="34" charset="0"/>
              <a:buChar char="•"/>
            </a:pPr>
            <a:r>
              <a:rPr lang="fr-CA" sz="2800" noProof="0" dirty="0">
                <a:latin typeface="Roboto" panose="02000000000000000000" pitchFamily="2" charset="0"/>
                <a:ea typeface="Roboto" panose="02000000000000000000" pitchFamily="2" charset="0"/>
                <a:cs typeface="Arial"/>
              </a:rPr>
              <a:t>Des </a:t>
            </a:r>
            <a:r>
              <a:rPr lang="fr-CA" sz="2800" b="1" noProof="0" dirty="0">
                <a:latin typeface="Roboto" panose="02000000000000000000" pitchFamily="2" charset="0"/>
                <a:ea typeface="Roboto" panose="02000000000000000000" pitchFamily="2" charset="0"/>
                <a:cs typeface="Arial"/>
              </a:rPr>
              <a:t>guides pédagogiques </a:t>
            </a:r>
            <a:r>
              <a:rPr lang="fr-CA" sz="2800" noProof="0" dirty="0">
                <a:latin typeface="Roboto" panose="02000000000000000000" pitchFamily="2" charset="0"/>
                <a:ea typeface="Roboto" panose="02000000000000000000" pitchFamily="2" charset="0"/>
                <a:cs typeface="+mn-lt"/>
              </a:rPr>
              <a:t>avec des informations de base pour soutenir la planification et la compréhension</a:t>
            </a:r>
            <a:endParaRPr lang="fr-CA" sz="2800" noProof="0" dirty="0">
              <a:latin typeface="Roboto" panose="02000000000000000000" pitchFamily="2" charset="0"/>
              <a:ea typeface="Roboto" panose="02000000000000000000" pitchFamily="2" charset="0"/>
              <a:cs typeface="Arial"/>
            </a:endParaRPr>
          </a:p>
        </p:txBody>
      </p:sp>
      <p:pic>
        <p:nvPicPr>
          <p:cNvPr id="11" name="Video 10"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3A2923BD-EA7A-C139-600F-886094FFDC5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0A6E692-A385-6247-81AF-8704B65630E4}"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64699" y="3839054"/>
            <a:ext cx="2057400" cy="2057400"/>
          </a:xfrm>
          <a:prstGeom prst="ellipse">
            <a:avLst/>
          </a:prstGeom>
        </p:spPr>
      </p:pic>
    </p:spTree>
    <p:extLst>
      <p:ext uri="{BB962C8B-B14F-4D97-AF65-F5344CB8AC3E}">
        <p14:creationId xmlns:p14="http://schemas.microsoft.com/office/powerpoint/2010/main" val="3404515384"/>
      </p:ext>
    </p:extLst>
  </p:cSld>
  <p:clrMapOvr>
    <a:masterClrMapping/>
  </p:clrMapOvr>
  <mc:AlternateContent xmlns:mc="http://schemas.openxmlformats.org/markup-compatibility/2006" xmlns:p14="http://schemas.microsoft.com/office/powerpoint/2010/main">
    <mc:Choice Requires="p14">
      <p:transition spd="med" p14:dur="700" advTm="21515">
        <p:fade/>
      </p:transition>
    </mc:Choice>
    <mc:Fallback xmlns="">
      <p:transition spd="med" advTm="21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8371-D4C8-5964-432A-F4F3A7B8F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1C4C0-FFF2-A942-466B-6CE067D57E4E}"/>
              </a:ext>
            </a:extLst>
          </p:cNvPr>
          <p:cNvSpPr>
            <a:spLocks noGrp="1"/>
          </p:cNvSpPr>
          <p:nvPr>
            <p:ph type="title" idx="4294967295"/>
          </p:nvPr>
        </p:nvSpPr>
        <p:spPr>
          <a:xfrm>
            <a:off x="263526" y="4120"/>
            <a:ext cx="10916608" cy="694380"/>
          </a:xfrm>
        </p:spPr>
        <p:txBody>
          <a:bodyPr/>
          <a:lstStyle/>
          <a:p>
            <a:r>
              <a:rPr lang="fr-CA" sz="3200" noProof="0" dirty="0">
                <a:solidFill>
                  <a:schemeClr val="bg1"/>
                </a:solidFill>
                <a:latin typeface="Poppins SemiBold" pitchFamily="2" charset="77"/>
                <a:cs typeface="Poppins SemiBold" pitchFamily="2" charset="77"/>
              </a:rPr>
              <a:t>Existe-t-il d'autres ressources disponibles?</a:t>
            </a:r>
            <a:endParaRPr lang="fr-CA" noProof="0" dirty="0">
              <a:solidFill>
                <a:schemeClr val="bg1"/>
              </a:solidFill>
              <a:latin typeface="Poppins SemiBold" pitchFamily="2" charset="77"/>
              <a:cs typeface="Poppins SemiBold" pitchFamily="2" charset="77"/>
            </a:endParaRPr>
          </a:p>
        </p:txBody>
      </p:sp>
      <p:sp>
        <p:nvSpPr>
          <p:cNvPr id="3" name="Content Placeholder 2">
            <a:extLst>
              <a:ext uri="{FF2B5EF4-FFF2-40B4-BE49-F238E27FC236}">
                <a16:creationId xmlns:a16="http://schemas.microsoft.com/office/drawing/2014/main" id="{3E5323F6-C44F-ECF3-AC71-4B537420B180}"/>
              </a:ext>
            </a:extLst>
          </p:cNvPr>
          <p:cNvSpPr>
            <a:spLocks noGrp="1"/>
          </p:cNvSpPr>
          <p:nvPr>
            <p:ph idx="4294967295"/>
          </p:nvPr>
        </p:nvSpPr>
        <p:spPr>
          <a:xfrm>
            <a:off x="392044" y="1097365"/>
            <a:ext cx="11396931" cy="4650318"/>
          </a:xfrm>
        </p:spPr>
        <p:txBody>
          <a:bodyPr vert="horz" lIns="91440" tIns="45720" rIns="91440" bIns="45720" rtlCol="0" anchor="t">
            <a:noAutofit/>
          </a:bodyPr>
          <a:lstStyle/>
          <a:p>
            <a:pPr marL="0" indent="0">
              <a:lnSpc>
                <a:spcPct val="112999"/>
              </a:lnSpc>
              <a:buNone/>
            </a:pPr>
            <a:r>
              <a:rPr lang="fr-CA" sz="2800" noProof="0" dirty="0">
                <a:latin typeface="Roboto" panose="02000000000000000000" pitchFamily="2" charset="0"/>
                <a:ea typeface="Roboto" panose="02000000000000000000" pitchFamily="2" charset="0"/>
                <a:cs typeface="+mn-lt"/>
              </a:rPr>
              <a:t>En plus des modules et des ressources disponibles dans l'environnement d'apprentissage virtuel (EAV), des ressources supplémentaires sont disponibles sur le site Web de Santé mentale en milieu scolaire Ontario. Par exemple :</a:t>
            </a:r>
            <a:endParaRPr lang="fr-CA" sz="2800" noProof="0" dirty="0">
              <a:latin typeface="Roboto" panose="02000000000000000000" pitchFamily="2" charset="0"/>
              <a:ea typeface="Roboto" panose="02000000000000000000" pitchFamily="2" charset="0"/>
              <a:cs typeface="Arial"/>
            </a:endParaRPr>
          </a:p>
          <a:p>
            <a:pPr marL="0" indent="0">
              <a:lnSpc>
                <a:spcPct val="112999"/>
              </a:lnSpc>
              <a:buNone/>
            </a:pPr>
            <a:endParaRPr lang="fr-CA" sz="2800" noProof="0" dirty="0">
              <a:highlight>
                <a:srgbClr val="FFFF00"/>
              </a:highlight>
              <a:latin typeface="Roboto" panose="02000000000000000000" pitchFamily="2" charset="0"/>
              <a:ea typeface="Roboto" panose="02000000000000000000" pitchFamily="2" charset="0"/>
              <a:cs typeface="Arial"/>
            </a:endParaRPr>
          </a:p>
          <a:p>
            <a:pPr marL="0" indent="0">
              <a:lnSpc>
                <a:spcPct val="112999"/>
              </a:lnSpc>
              <a:buNone/>
            </a:pPr>
            <a:endParaRPr lang="fr-CA" sz="2800" noProof="0" dirty="0">
              <a:latin typeface="Roboto" panose="02000000000000000000" pitchFamily="2" charset="0"/>
              <a:ea typeface="Roboto" panose="02000000000000000000" pitchFamily="2" charset="0"/>
              <a:cs typeface="Arial"/>
            </a:endParaRPr>
          </a:p>
          <a:p>
            <a:pPr marL="227965" indent="-227965">
              <a:lnSpc>
                <a:spcPct val="112999"/>
              </a:lnSpc>
            </a:pPr>
            <a:endParaRPr lang="fr-CA" sz="2800" b="1" noProof="0" dirty="0">
              <a:latin typeface="Roboto" panose="02000000000000000000" pitchFamily="2" charset="0"/>
              <a:ea typeface="Roboto" panose="02000000000000000000" pitchFamily="2" charset="0"/>
              <a:cs typeface="Arial"/>
            </a:endParaRPr>
          </a:p>
          <a:p>
            <a:pPr marL="227965" indent="-227965">
              <a:lnSpc>
                <a:spcPct val="112999"/>
              </a:lnSpc>
            </a:pPr>
            <a:endParaRPr lang="fr-CA" sz="2800" b="1" noProof="0" dirty="0">
              <a:latin typeface="Roboto" panose="02000000000000000000" pitchFamily="2" charset="0"/>
              <a:ea typeface="Roboto" panose="02000000000000000000" pitchFamily="2" charset="0"/>
              <a:cs typeface="Arial"/>
            </a:endParaRPr>
          </a:p>
          <a:p>
            <a:pPr marL="227965" indent="-227965">
              <a:lnSpc>
                <a:spcPct val="112999"/>
              </a:lnSpc>
            </a:pPr>
            <a:endParaRPr lang="fr-CA" sz="3200" noProof="0" dirty="0">
              <a:latin typeface="Roboto" panose="02000000000000000000" pitchFamily="2" charset="0"/>
              <a:ea typeface="Roboto" panose="02000000000000000000" pitchFamily="2" charset="0"/>
              <a:cs typeface="Arial"/>
            </a:endParaRPr>
          </a:p>
        </p:txBody>
      </p:sp>
      <p:sp>
        <p:nvSpPr>
          <p:cNvPr id="8" name="Content Placeholder 2">
            <a:extLst>
              <a:ext uri="{FF2B5EF4-FFF2-40B4-BE49-F238E27FC236}">
                <a16:creationId xmlns:a16="http://schemas.microsoft.com/office/drawing/2014/main" id="{6C57A41F-6027-F7FB-3936-A4F732110055}"/>
              </a:ext>
            </a:extLst>
          </p:cNvPr>
          <p:cNvSpPr txBox="1">
            <a:spLocks/>
          </p:cNvSpPr>
          <p:nvPr/>
        </p:nvSpPr>
        <p:spPr>
          <a:xfrm>
            <a:off x="394191" y="3024512"/>
            <a:ext cx="7041144" cy="3598544"/>
          </a:xfrm>
          <a:prstGeom prst="rect">
            <a:avLst/>
          </a:prstGeom>
        </p:spPr>
        <p:txBody>
          <a:bodyPr vert="horz" lIns="91440" tIns="45720" rIns="91440" bIns="45720" rtlCol="0" anchor="t">
            <a:noAutofit/>
          </a:bodyPr>
          <a:lst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a:lstStyle>
          <a:p>
            <a:pPr marL="380365" indent="-380365">
              <a:lnSpc>
                <a:spcPct val="112999"/>
              </a:lnSpc>
              <a:buFont typeface="Arial"/>
              <a:buChar char="•"/>
            </a:pPr>
            <a:r>
              <a:rPr lang="fr-CA" sz="2600" kern="0" noProof="0" dirty="0">
                <a:latin typeface="Roboto" panose="02000000000000000000" pitchFamily="2" charset="0"/>
                <a:ea typeface="Roboto" panose="02000000000000000000" pitchFamily="2" charset="0"/>
                <a:cs typeface="+mn-lt"/>
              </a:rPr>
              <a:t>une aide à la navigation dans l'EAV</a:t>
            </a:r>
            <a:endParaRPr lang="fr-CA" sz="2600" noProof="0" dirty="0">
              <a:latin typeface="Roboto" panose="02000000000000000000" pitchFamily="2" charset="0"/>
              <a:ea typeface="Roboto" panose="02000000000000000000" pitchFamily="2" charset="0"/>
            </a:endParaRPr>
          </a:p>
          <a:p>
            <a:pPr marL="380365" indent="-380365">
              <a:lnSpc>
                <a:spcPct val="112999"/>
              </a:lnSpc>
              <a:buFont typeface="Arial"/>
              <a:buChar char="•"/>
            </a:pPr>
            <a:r>
              <a:rPr lang="fr-CA" sz="2600" kern="0" noProof="0" dirty="0">
                <a:latin typeface="Roboto" panose="02000000000000000000" pitchFamily="2" charset="0"/>
                <a:ea typeface="Roboto" panose="02000000000000000000" pitchFamily="2" charset="0"/>
                <a:cs typeface="+mn-lt"/>
              </a:rPr>
              <a:t>des ressources complémentaires</a:t>
            </a:r>
            <a:endParaRPr lang="fr-CA" sz="2600" noProof="0" dirty="0">
              <a:latin typeface="Roboto" panose="02000000000000000000" pitchFamily="2" charset="0"/>
              <a:ea typeface="Roboto" panose="02000000000000000000" pitchFamily="2" charset="0"/>
            </a:endParaRPr>
          </a:p>
          <a:p>
            <a:pPr marL="380365" indent="-380365">
              <a:lnSpc>
                <a:spcPct val="112999"/>
              </a:lnSpc>
              <a:buFont typeface="Arial"/>
              <a:buChar char="•"/>
            </a:pPr>
            <a:r>
              <a:rPr lang="fr-CA" sz="2600" kern="0" noProof="0" dirty="0">
                <a:latin typeface="Roboto" panose="02000000000000000000" pitchFamily="2" charset="0"/>
                <a:ea typeface="Roboto" panose="02000000000000000000" pitchFamily="2" charset="0"/>
                <a:cs typeface="+mn-lt"/>
              </a:rPr>
              <a:t>des possibilités de formation professionnelle</a:t>
            </a:r>
            <a:endParaRPr lang="fr-CA" sz="2600" noProof="0" dirty="0">
              <a:latin typeface="Roboto" panose="02000000000000000000" pitchFamily="2" charset="0"/>
              <a:ea typeface="Roboto" panose="02000000000000000000" pitchFamily="2" charset="0"/>
            </a:endParaRPr>
          </a:p>
        </p:txBody>
      </p:sp>
      <p:pic>
        <p:nvPicPr>
          <p:cNvPr id="4" name="Picture 3" descr="image du site de web : Choix sains - Modules sur la consommation de substances et la sécurité numérique pour les élèves de la 6e année">
            <a:hlinkClick r:id="rId5"/>
            <a:extLst>
              <a:ext uri="{FF2B5EF4-FFF2-40B4-BE49-F238E27FC236}">
                <a16:creationId xmlns:a16="http://schemas.microsoft.com/office/drawing/2014/main" id="{60286002-E345-E0DF-48C0-9FE7D4C32C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02906" y="2755899"/>
            <a:ext cx="3580926" cy="2177903"/>
          </a:xfrm>
          <a:prstGeom prst="rect">
            <a:avLst/>
          </a:prstGeom>
          <a:solidFill>
            <a:srgbClr val="FFFFFF">
              <a:shade val="85000"/>
            </a:srgbClr>
          </a:solidFill>
          <a:ln w="9525" cap="sq">
            <a:solidFill>
              <a:schemeClr val="bg1">
                <a:lumMod val="75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Picture 4" descr="image du site de web : Choix sains - Modules sur la consommation de substances et la sécurité numérique pour les élèves de la 6e année">
            <a:hlinkClick r:id="rId5"/>
            <a:extLst>
              <a:ext uri="{FF2B5EF4-FFF2-40B4-BE49-F238E27FC236}">
                <a16:creationId xmlns:a16="http://schemas.microsoft.com/office/drawing/2014/main" id="{0B1A3F25-D5BB-2F4A-0288-9B38471029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00800" y="4164749"/>
            <a:ext cx="2540091" cy="1986283"/>
          </a:xfrm>
          <a:prstGeom prst="rect">
            <a:avLst/>
          </a:prstGeom>
          <a:solidFill>
            <a:srgbClr val="FFFFFF">
              <a:shade val="85000"/>
            </a:srgbClr>
          </a:solidFill>
          <a:ln w="9525" cap="sq">
            <a:solidFill>
              <a:schemeClr val="bg1">
                <a:lumMod val="75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Video 8"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771BB68E-4F7C-4B5D-B20F-EF2739736AF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59EC90B-6999-1F4B-9DA7-D0866A353A49}" label="" lang="fr-ca" r:embed="rId8"/>
                        </p173:trackLst>
                      </p173:tracksInfo>
                    </p:ext>
                  </p14:extLst>
                </p14:media>
              </p:ext>
              <p:ext uri="{42D2F446-02D8-4167-A562-619A0277C38B}">
                <p15:isNarration xmlns:p15="http://schemas.microsoft.com/office/powerpoint/2012/main" val="1"/>
              </p:ext>
            </p:extLst>
          </p:nvPr>
        </p:nvPicPr>
        <p:blipFill>
          <a:blip r:embed="rId9"/>
          <a:srcRect l="21875" r="21875"/>
          <a:stretch>
            <a:fillRect/>
          </a:stretch>
        </p:blipFill>
        <p:spPr>
          <a:xfrm>
            <a:off x="9664115" y="3798153"/>
            <a:ext cx="2057400" cy="2057400"/>
          </a:xfrm>
          <a:prstGeom prst="ellipse">
            <a:avLst/>
          </a:prstGeom>
        </p:spPr>
      </p:pic>
    </p:spTree>
    <p:extLst>
      <p:ext uri="{BB962C8B-B14F-4D97-AF65-F5344CB8AC3E}">
        <p14:creationId xmlns:p14="http://schemas.microsoft.com/office/powerpoint/2010/main" val="196780102"/>
      </p:ext>
    </p:extLst>
  </p:cSld>
  <p:clrMapOvr>
    <a:masterClrMapping/>
  </p:clrMapOvr>
  <mc:AlternateContent xmlns:mc="http://schemas.openxmlformats.org/markup-compatibility/2006" xmlns:p14="http://schemas.microsoft.com/office/powerpoint/2010/main">
    <mc:Choice Requires="p14">
      <p:transition spd="med" p14:dur="700" advTm="45057">
        <p:fade/>
      </p:transition>
    </mc:Choice>
    <mc:Fallback xmlns="">
      <p:transition spd="med" advTm="45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480522FD-BDE9-4FCD-28CD-563A4C2836A2}"/>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FD3998AE-5FD2-902D-FEB1-C3E7C147F2D5}"/>
              </a:ext>
            </a:extLst>
          </p:cNvPr>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fr-CA" sz="5400" b="0" noProof="0" dirty="0">
                <a:solidFill>
                  <a:schemeClr val="bg1"/>
                </a:solidFill>
                <a:latin typeface="Poppins SemiBold"/>
                <a:ea typeface="Inter" panose="02000503000000020004" pitchFamily="2" charset="0"/>
                <a:cs typeface="Poppins SemiBold"/>
              </a:rPr>
              <a:t>Accéder aux modules </a:t>
            </a:r>
            <a:endParaRPr lang="fr-CA" sz="5400" b="0" noProof="0" dirty="0">
              <a:solidFill>
                <a:schemeClr val="bg1"/>
              </a:solidFill>
              <a:latin typeface="Poppins SemiBold" panose="00000700000000000000" pitchFamily="2" charset="0"/>
              <a:ea typeface="Inter" panose="02000503000000020004" pitchFamily="2" charset="0"/>
              <a:cs typeface="Poppins SemiBold" panose="00000700000000000000" pitchFamily="2" charset="0"/>
            </a:endParaRPr>
          </a:p>
        </p:txBody>
      </p:sp>
    </p:spTree>
    <p:extLst>
      <p:ext uri="{BB962C8B-B14F-4D97-AF65-F5344CB8AC3E}">
        <p14:creationId xmlns:p14="http://schemas.microsoft.com/office/powerpoint/2010/main" val="10327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8E2E-78F1-59E3-FFA2-3ED93A530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D44F0-40C6-DBDC-BD46-DB0116629BE1}"/>
              </a:ext>
            </a:extLst>
          </p:cNvPr>
          <p:cNvSpPr>
            <a:spLocks noGrp="1"/>
          </p:cNvSpPr>
          <p:nvPr>
            <p:ph type="title" idx="4294967295"/>
          </p:nvPr>
        </p:nvSpPr>
        <p:spPr>
          <a:xfrm>
            <a:off x="263524" y="18431"/>
            <a:ext cx="10902951" cy="734482"/>
          </a:xfrm>
        </p:spPr>
        <p:txBody>
          <a:bodyPr>
            <a:normAutofit/>
          </a:bodyPr>
          <a:lstStyle/>
          <a:p>
            <a:r>
              <a:rPr lang="fr-CA" sz="3200" noProof="0" dirty="0">
                <a:solidFill>
                  <a:schemeClr val="bg1"/>
                </a:solidFill>
                <a:latin typeface="Poppins SemiBold" pitchFamily="2" charset="77"/>
                <a:cs typeface="Poppins SemiBold" pitchFamily="2" charset="77"/>
              </a:rPr>
              <a:t>Où puis-je trouver les modules?</a:t>
            </a:r>
          </a:p>
        </p:txBody>
      </p:sp>
      <p:sp>
        <p:nvSpPr>
          <p:cNvPr id="3" name="Content Placeholder 2">
            <a:extLst>
              <a:ext uri="{FF2B5EF4-FFF2-40B4-BE49-F238E27FC236}">
                <a16:creationId xmlns:a16="http://schemas.microsoft.com/office/drawing/2014/main" id="{BEC49657-90F0-D95F-7AEB-587776BA739E}"/>
              </a:ext>
            </a:extLst>
          </p:cNvPr>
          <p:cNvSpPr>
            <a:spLocks noGrp="1"/>
          </p:cNvSpPr>
          <p:nvPr>
            <p:ph idx="4294967295"/>
          </p:nvPr>
        </p:nvSpPr>
        <p:spPr>
          <a:xfrm>
            <a:off x="381000" y="1125537"/>
            <a:ext cx="11512942" cy="5244245"/>
          </a:xfrm>
        </p:spPr>
        <p:txBody>
          <a:bodyPr vert="horz" lIns="91440" tIns="45720" rIns="91440" bIns="45720" rtlCol="0" anchor="t">
            <a:noAutofit/>
          </a:bodyPr>
          <a:lstStyle/>
          <a:p>
            <a:pPr marL="227965" indent="-227965">
              <a:lnSpc>
                <a:spcPct val="112999"/>
              </a:lnSpc>
            </a:pPr>
            <a:r>
              <a:rPr lang="fr-CA" sz="2800" noProof="0" dirty="0">
                <a:latin typeface="Roboto" panose="02000000000000000000" pitchFamily="2" charset="0"/>
                <a:ea typeface="Roboto" panose="02000000000000000000" pitchFamily="2" charset="0"/>
                <a:cs typeface="Calibri"/>
              </a:rPr>
              <a:t>Les modules sont disponibles sur l'</a:t>
            </a:r>
            <a:r>
              <a:rPr lang="fr-CA" sz="2800" b="1" noProof="0" dirty="0">
                <a:latin typeface="Roboto" panose="02000000000000000000" pitchFamily="2" charset="0"/>
                <a:ea typeface="Roboto" panose="02000000000000000000" pitchFamily="2" charset="0"/>
                <a:cs typeface="Calibri"/>
              </a:rPr>
              <a:t>environnement d'apprentissage virtuel (EAV) du ministère de l'Éducation.</a:t>
            </a:r>
          </a:p>
          <a:p>
            <a:pPr marL="227965" indent="-227965" algn="l">
              <a:lnSpc>
                <a:spcPct val="112999"/>
              </a:lnSpc>
            </a:pPr>
            <a:r>
              <a:rPr lang="fr-CA" sz="2800" noProof="0" dirty="0">
                <a:latin typeface="Roboto" panose="02000000000000000000" pitchFamily="2" charset="0"/>
                <a:ea typeface="Roboto" panose="02000000000000000000" pitchFamily="2" charset="0"/>
                <a:cs typeface="Calibri"/>
              </a:rPr>
              <a:t>Vous devez commencer par l'environnement d'apprentissage virtuel ou EAV de votre conseil scolaire.</a:t>
            </a:r>
          </a:p>
          <a:p>
            <a:pPr marL="913765" lvl="1" indent="-457200">
              <a:lnSpc>
                <a:spcPct val="112999"/>
              </a:lnSpc>
              <a:buFont typeface="Wingdings" panose="020B0604020202020204" pitchFamily="34" charset="0"/>
              <a:buChar char="Ø"/>
            </a:pPr>
            <a:r>
              <a:rPr lang="fr-CA" sz="2800" noProof="0" dirty="0" err="1">
                <a:solidFill>
                  <a:srgbClr val="0087B4"/>
                </a:solidFill>
                <a:latin typeface="Roboto" panose="02000000000000000000" pitchFamily="2" charset="0"/>
                <a:ea typeface="Roboto" panose="02000000000000000000" pitchFamily="2" charset="0"/>
                <a:cs typeface="+mn-lt"/>
                <a:hlinkClick r:id="rId5">
                  <a:extLst>
                    <a:ext uri="{A12FA001-AC4F-418D-AE19-62706E023703}">
                      <ahyp:hlinkClr xmlns:ahyp="http://schemas.microsoft.com/office/drawing/2018/hyperlinkcolor" val="tx"/>
                    </a:ext>
                  </a:extLst>
                </a:hlinkClick>
              </a:rPr>
              <a:t>lecentrefranco.ca</a:t>
            </a:r>
            <a:r>
              <a:rPr lang="fr-CA" sz="2800" noProof="0" dirty="0">
                <a:solidFill>
                  <a:srgbClr val="0087B4"/>
                </a:solidFill>
                <a:latin typeface="Roboto" panose="02000000000000000000" pitchFamily="2" charset="0"/>
                <a:ea typeface="Roboto" panose="02000000000000000000" pitchFamily="2" charset="0"/>
                <a:cs typeface="+mn-lt"/>
                <a:hlinkClick r:id="rId5">
                  <a:extLst>
                    <a:ext uri="{A12FA001-AC4F-418D-AE19-62706E023703}">
                      <ahyp:hlinkClr xmlns:ahyp="http://schemas.microsoft.com/office/drawing/2018/hyperlinkcolor" val="tx"/>
                    </a:ext>
                  </a:extLst>
                </a:hlinkClick>
              </a:rPr>
              <a:t>/</a:t>
            </a:r>
            <a:r>
              <a:rPr lang="fr-CA" sz="2800" noProof="0" dirty="0" err="1">
                <a:solidFill>
                  <a:srgbClr val="0087B4"/>
                </a:solidFill>
                <a:latin typeface="Roboto" panose="02000000000000000000" pitchFamily="2" charset="0"/>
                <a:ea typeface="Roboto" panose="02000000000000000000" pitchFamily="2" charset="0"/>
                <a:cs typeface="+mn-lt"/>
                <a:hlinkClick r:id="rId5">
                  <a:extLst>
                    <a:ext uri="{A12FA001-AC4F-418D-AE19-62706E023703}">
                      <ahyp:hlinkClr xmlns:ahyp="http://schemas.microsoft.com/office/drawing/2018/hyperlinkcolor" val="tx"/>
                    </a:ext>
                  </a:extLst>
                </a:hlinkClick>
              </a:rPr>
              <a:t>eav</a:t>
            </a:r>
            <a:r>
              <a:rPr lang="fr-CA" sz="2800" noProof="0" dirty="0">
                <a:solidFill>
                  <a:srgbClr val="0087B4"/>
                </a:solidFill>
                <a:latin typeface="Roboto" panose="02000000000000000000" pitchFamily="2" charset="0"/>
                <a:ea typeface="Roboto" panose="02000000000000000000" pitchFamily="2" charset="0"/>
                <a:cs typeface="+mn-lt"/>
                <a:hlinkClick r:id="rId5">
                  <a:extLst>
                    <a:ext uri="{A12FA001-AC4F-418D-AE19-62706E023703}">
                      <ahyp:hlinkClr xmlns:ahyp="http://schemas.microsoft.com/office/drawing/2018/hyperlinkcolor" val="tx"/>
                    </a:ext>
                  </a:extLst>
                </a:hlinkClick>
              </a:rPr>
              <a:t>/connexion-</a:t>
            </a:r>
            <a:r>
              <a:rPr lang="fr-CA" sz="2800" noProof="0" dirty="0" err="1">
                <a:solidFill>
                  <a:srgbClr val="0087B4"/>
                </a:solidFill>
                <a:latin typeface="Roboto" panose="02000000000000000000" pitchFamily="2" charset="0"/>
                <a:ea typeface="Roboto" panose="02000000000000000000" pitchFamily="2" charset="0"/>
                <a:cs typeface="+mn-lt"/>
                <a:hlinkClick r:id="rId5">
                  <a:extLst>
                    <a:ext uri="{A12FA001-AC4F-418D-AE19-62706E023703}">
                      <ahyp:hlinkClr xmlns:ahyp="http://schemas.microsoft.com/office/drawing/2018/hyperlinkcolor" val="tx"/>
                    </a:ext>
                  </a:extLst>
                </a:hlinkClick>
              </a:rPr>
              <a:t>eav</a:t>
            </a:r>
            <a:endParaRPr lang="fr-CA" sz="2800" noProof="0" dirty="0">
              <a:solidFill>
                <a:srgbClr val="0087B4"/>
              </a:solidFill>
              <a:latin typeface="Roboto" panose="02000000000000000000" pitchFamily="2" charset="0"/>
              <a:ea typeface="Roboto" panose="02000000000000000000" pitchFamily="2" charset="0"/>
              <a:cs typeface="Arial"/>
            </a:endParaRPr>
          </a:p>
          <a:p>
            <a:pPr marL="227965" indent="-227965" algn="l">
              <a:lnSpc>
                <a:spcPct val="112999"/>
              </a:lnSpc>
            </a:pPr>
            <a:r>
              <a:rPr lang="fr-CA" sz="2800" noProof="0" dirty="0">
                <a:latin typeface="Roboto" panose="02000000000000000000" pitchFamily="2" charset="0"/>
                <a:ea typeface="Roboto" panose="02000000000000000000" pitchFamily="2" charset="0"/>
                <a:cs typeface="Arial"/>
              </a:rPr>
              <a:t>Pour trouver votre PRAET</a:t>
            </a:r>
          </a:p>
          <a:p>
            <a:pPr marL="913765" lvl="1" indent="-457200">
              <a:lnSpc>
                <a:spcPct val="112999"/>
              </a:lnSpc>
              <a:buFont typeface="Wingdings,Sans-Serif" panose="020B0604020202020204" pitchFamily="34" charset="0"/>
              <a:buChar char="Ø"/>
            </a:pPr>
            <a:r>
              <a:rPr lang="fr-CA" sz="2800" noProof="0" dirty="0" err="1">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lecentrefranco.ca</a:t>
            </a:r>
            <a:r>
              <a:rPr lang="fr-CA" sz="2800" noProof="0" dirty="0">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a:t>
            </a:r>
            <a:r>
              <a:rPr lang="fr-CA" sz="2800" noProof="0" dirty="0" err="1">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eav</a:t>
            </a:r>
            <a:r>
              <a:rPr lang="fr-CA" sz="2800" noProof="0" dirty="0">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a:t>
            </a:r>
            <a:r>
              <a:rPr lang="fr-CA" sz="2800" noProof="0" dirty="0" err="1">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equipe</a:t>
            </a:r>
            <a:r>
              <a:rPr lang="fr-CA" sz="2800" noProof="0" dirty="0">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-des-</a:t>
            </a:r>
            <a:r>
              <a:rPr lang="fr-CA" sz="2800" noProof="0" dirty="0" err="1">
                <a:solidFill>
                  <a:srgbClr val="0087B4"/>
                </a:solidFill>
                <a:latin typeface="Roboto" panose="02000000000000000000" pitchFamily="2" charset="0"/>
                <a:ea typeface="Roboto" panose="02000000000000000000" pitchFamily="2" charset="0"/>
                <a:cs typeface="Arial"/>
                <a:hlinkClick r:id="rId6">
                  <a:extLst>
                    <a:ext uri="{A12FA001-AC4F-418D-AE19-62706E023703}">
                      <ahyp:hlinkClr xmlns:ahyp="http://schemas.microsoft.com/office/drawing/2018/hyperlinkcolor" val="tx"/>
                    </a:ext>
                  </a:extLst>
                </a:hlinkClick>
              </a:rPr>
              <a:t>praet</a:t>
            </a:r>
            <a:endParaRPr lang="fr-CA" noProof="0" dirty="0">
              <a:solidFill>
                <a:srgbClr val="0087B4"/>
              </a:solidFill>
              <a:latin typeface="Roboto" panose="02000000000000000000" pitchFamily="2" charset="0"/>
              <a:ea typeface="Roboto" panose="02000000000000000000" pitchFamily="2" charset="0"/>
            </a:endParaRPr>
          </a:p>
        </p:txBody>
      </p:sp>
      <p:pic>
        <p:nvPicPr>
          <p:cNvPr id="13" name="Video 12"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76B339B8-AC7F-D19B-2A63-95A98D91D1F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969D757-F382-7049-B3B5-0B0748463D08}" label="" lang="fr-ca" r:embed="rId7"/>
                        </p173:trackLst>
                      </p173:tracksInfo>
                    </p:ext>
                  </p14:extLst>
                </p14:media>
              </p:ext>
              <p:ext uri="{42D2F446-02D8-4167-A562-619A0277C38B}">
                <p15:isNarration xmlns:p15="http://schemas.microsoft.com/office/powerpoint/2012/main" val="1"/>
              </p:ext>
            </p:extLst>
          </p:nvPr>
        </p:nvPicPr>
        <p:blipFill>
          <a:blip r:embed="rId8"/>
          <a:srcRect l="21875" r="21875"/>
          <a:stretch>
            <a:fillRect/>
          </a:stretch>
        </p:blipFill>
        <p:spPr>
          <a:xfrm>
            <a:off x="9582404" y="3809396"/>
            <a:ext cx="2057400" cy="2057400"/>
          </a:xfrm>
          <a:prstGeom prst="ellipse">
            <a:avLst/>
          </a:prstGeom>
        </p:spPr>
      </p:pic>
      <p:pic>
        <p:nvPicPr>
          <p:cNvPr id="7" name="Picture 6">
            <a:extLst>
              <a:ext uri="{FF2B5EF4-FFF2-40B4-BE49-F238E27FC236}">
                <a16:creationId xmlns:a16="http://schemas.microsoft.com/office/drawing/2014/main" id="{C86D083E-BBEF-2D0D-1E31-2D06DB215C2E}"/>
              </a:ext>
              <a:ext uri="{C183D7F6-B498-43B3-948B-1728B52AA6E4}">
                <adec:decorative xmlns:adec="http://schemas.microsoft.com/office/drawing/2017/decorative" val="1"/>
              </a:ext>
            </a:extLst>
          </p:cNvPr>
          <p:cNvPicPr>
            <a:picLocks noChangeAspect="1"/>
          </p:cNvPicPr>
          <p:nvPr/>
        </p:nvPicPr>
        <p:blipFill>
          <a:blip r:embed="rId9"/>
          <a:srcRect l="-2013" t="17450" r="-1342" b="23490"/>
          <a:stretch>
            <a:fillRect/>
          </a:stretch>
        </p:blipFill>
        <p:spPr>
          <a:xfrm>
            <a:off x="3719286" y="4838096"/>
            <a:ext cx="3193143" cy="1826388"/>
          </a:xfrm>
          <a:prstGeom prst="rect">
            <a:avLst/>
          </a:prstGeom>
        </p:spPr>
      </p:pic>
    </p:spTree>
    <p:extLst>
      <p:ext uri="{BB962C8B-B14F-4D97-AF65-F5344CB8AC3E}">
        <p14:creationId xmlns:p14="http://schemas.microsoft.com/office/powerpoint/2010/main" val="1871855330"/>
      </p:ext>
    </p:extLst>
  </p:cSld>
  <p:clrMapOvr>
    <a:masterClrMapping/>
  </p:clrMapOvr>
  <mc:AlternateContent xmlns:mc="http://schemas.openxmlformats.org/markup-compatibility/2006" xmlns:p14="http://schemas.microsoft.com/office/powerpoint/2010/main">
    <mc:Choice Requires="p14">
      <p:transition spd="med" p14:dur="700" advTm="48489">
        <p:fade/>
      </p:transition>
    </mc:Choice>
    <mc:Fallback xmlns="">
      <p:transition spd="med" advTm="48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4E0B49-E4F4-E657-FB19-EA4B904CE2C0}"/>
              </a:ext>
            </a:extLst>
          </p:cNvPr>
          <p:cNvSpPr txBox="1">
            <a:spLocks noGrp="1"/>
          </p:cNvSpPr>
          <p:nvPr>
            <p:ph type="title" idx="4294967295"/>
          </p:nvPr>
        </p:nvSpPr>
        <p:spPr>
          <a:xfrm>
            <a:off x="0" y="2766218"/>
            <a:ext cx="121920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0" cap="none" spc="0" normalizeH="0" baseline="0" noProof="0" dirty="0">
                <a:ln>
                  <a:noFill/>
                </a:ln>
                <a:solidFill>
                  <a:schemeClr val="bg1"/>
                </a:solidFill>
                <a:effectLst/>
                <a:uLnTx/>
                <a:uFillTx/>
                <a:latin typeface="Poppins SemiBold"/>
                <a:ea typeface="+mj-ea"/>
                <a:cs typeface="Poppins SemiBold"/>
              </a:rPr>
              <a:t>Prochaines étapes</a:t>
            </a:r>
            <a:endParaRPr kumimoji="0" lang="fr-CA" sz="5400" b="0" i="0" u="none" strike="noStrike" kern="1200" cap="none" spc="0" normalizeH="0" baseline="0" noProof="0" dirty="0">
              <a:ln>
                <a:noFill/>
              </a:ln>
              <a:solidFill>
                <a:schemeClr val="bg1"/>
              </a:solidFill>
              <a:effectLst/>
              <a:uLnTx/>
              <a:uFillTx/>
              <a:latin typeface="Poppins SemiBold" panose="00000700000000000000" pitchFamily="2" charset="0"/>
              <a:ea typeface="+mj-ea"/>
              <a:cs typeface="Poppins SemiBold" panose="00000700000000000000" pitchFamily="2" charset="0"/>
            </a:endParaRPr>
          </a:p>
        </p:txBody>
      </p:sp>
      <p:pic>
        <p:nvPicPr>
          <p:cNvPr id="7" name="Video 6"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BBEB6948-CEAF-7B45-C339-8686A5EBB7B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7B83061-8F88-1842-99C2-EB342487C6E1}"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45904" y="4273804"/>
            <a:ext cx="2057400" cy="2057400"/>
          </a:xfrm>
          <a:prstGeom prst="ellipse">
            <a:avLst/>
          </a:prstGeom>
        </p:spPr>
      </p:pic>
    </p:spTree>
    <p:extLst>
      <p:ext uri="{BB962C8B-B14F-4D97-AF65-F5344CB8AC3E}">
        <p14:creationId xmlns:p14="http://schemas.microsoft.com/office/powerpoint/2010/main" val="3267656064"/>
      </p:ext>
    </p:extLst>
  </p:cSld>
  <p:clrMapOvr>
    <a:masterClrMapping/>
  </p:clrMapOvr>
  <mc:AlternateContent xmlns:mc="http://schemas.openxmlformats.org/markup-compatibility/2006" xmlns:p14="http://schemas.microsoft.com/office/powerpoint/2010/main">
    <mc:Choice Requires="p14">
      <p:transition spd="med" p14:dur="700" advTm="10006">
        <p:fade/>
      </p:transition>
    </mc:Choice>
    <mc:Fallback xmlns="">
      <p:transition spd="med" advTm="10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BED93-5DFE-A9ED-5176-FF73214BAD36}"/>
              </a:ext>
            </a:extLst>
          </p:cNvPr>
          <p:cNvSpPr txBox="1">
            <a:spLocks noGrp="1"/>
          </p:cNvSpPr>
          <p:nvPr>
            <p:ph type="title" idx="4294967295"/>
          </p:nvPr>
        </p:nvSpPr>
        <p:spPr>
          <a:xfrm>
            <a:off x="263526" y="180729"/>
            <a:ext cx="11835844" cy="7207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a:lstStyle>
          <a:p>
            <a:pPr>
              <a:defRPr/>
            </a:pPr>
            <a:r>
              <a:rPr lang="fr-CA" sz="3200" noProof="0" dirty="0">
                <a:solidFill>
                  <a:schemeClr val="bg1"/>
                </a:solidFill>
                <a:latin typeface="Poppins SemiBold" pitchFamily="2" charset="77"/>
                <a:cs typeface="Poppins SemiBold" pitchFamily="2" charset="77"/>
              </a:rPr>
              <a:t>Pensez à toutes les possibilités!</a:t>
            </a:r>
          </a:p>
        </p:txBody>
      </p:sp>
      <p:sp>
        <p:nvSpPr>
          <p:cNvPr id="5" name="Rounded Rectangular Callout 6">
            <a:extLst>
              <a:ext uri="{FF2B5EF4-FFF2-40B4-BE49-F238E27FC236}">
                <a16:creationId xmlns:a16="http://schemas.microsoft.com/office/drawing/2014/main" id="{78D33115-ECF6-D58E-5C45-54BE8E45B5AD}"/>
              </a:ext>
            </a:extLst>
          </p:cNvPr>
          <p:cNvSpPr/>
          <p:nvPr/>
        </p:nvSpPr>
        <p:spPr>
          <a:xfrm rot="21360000">
            <a:off x="8258512" y="1019971"/>
            <a:ext cx="3546327" cy="4238040"/>
          </a:xfrm>
          <a:prstGeom prst="wedgeRoundRectCallout">
            <a:avLst/>
          </a:prstGeom>
          <a:solidFill>
            <a:schemeClr val="tx2">
              <a:lumMod val="10000"/>
              <a:lumOff val="9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pPr algn="ctr"/>
            <a:r>
              <a:rPr lang="fr-CA" sz="2000" noProof="0" dirty="0">
                <a:solidFill>
                  <a:srgbClr val="0070C0"/>
                </a:solidFill>
                <a:latin typeface="Roboto" panose="02000000000000000000" pitchFamily="2" charset="0"/>
                <a:ea typeface="Roboto" panose="02000000000000000000" pitchFamily="2" charset="0"/>
                <a:cs typeface="Arial"/>
              </a:rPr>
              <a:t>Écoutez attentivement les élèves et demandez-leur s'ils ont des questions. Cela pourrait vraiment être le fil conducteur qui nous guidera dans notre démarche de soutien aux élèves.</a:t>
            </a:r>
            <a:endParaRPr lang="fr-CA" noProof="0" dirty="0">
              <a:solidFill>
                <a:srgbClr val="0070C0"/>
              </a:solidFill>
              <a:latin typeface="Roboto" panose="02000000000000000000" pitchFamily="2" charset="0"/>
              <a:ea typeface="Roboto" panose="02000000000000000000" pitchFamily="2" charset="0"/>
              <a:cs typeface="Arial"/>
            </a:endParaRPr>
          </a:p>
          <a:p>
            <a:pPr algn="ctr"/>
            <a:r>
              <a:rPr lang="fr-CA" sz="2000" i="1" noProof="0" dirty="0">
                <a:solidFill>
                  <a:srgbClr val="0070C0"/>
                </a:solidFill>
                <a:latin typeface="Roboto" panose="02000000000000000000" pitchFamily="2" charset="0"/>
                <a:ea typeface="Roboto" panose="02000000000000000000" pitchFamily="2" charset="0"/>
                <a:cs typeface="Arial"/>
              </a:rPr>
              <a:t>— Membre du personnel scolaire en Ontario</a:t>
            </a:r>
            <a:endParaRPr lang="fr-CA" noProof="0" dirty="0">
              <a:latin typeface="Roboto" panose="02000000000000000000" pitchFamily="2" charset="0"/>
              <a:ea typeface="Roboto" panose="02000000000000000000" pitchFamily="2" charset="0"/>
            </a:endParaRPr>
          </a:p>
        </p:txBody>
      </p:sp>
      <p:sp>
        <p:nvSpPr>
          <p:cNvPr id="2" name="Speech Bubble: Rectangle with Corners Rounded 1">
            <a:extLst>
              <a:ext uri="{FF2B5EF4-FFF2-40B4-BE49-F238E27FC236}">
                <a16:creationId xmlns:a16="http://schemas.microsoft.com/office/drawing/2014/main" id="{135EAD23-FDBD-AA21-8FAE-3F4E2519213B}"/>
              </a:ext>
            </a:extLst>
          </p:cNvPr>
          <p:cNvSpPr/>
          <p:nvPr/>
        </p:nvSpPr>
        <p:spPr>
          <a:xfrm rot="21214801">
            <a:off x="378438" y="1508240"/>
            <a:ext cx="3095865" cy="2228989"/>
          </a:xfrm>
          <a:prstGeom prst="wedgeRoundRectCallout">
            <a:avLst>
              <a:gd name="adj1" fmla="val -22554"/>
              <a:gd name="adj2" fmla="val 70716"/>
              <a:gd name="adj3" fmla="val 16667"/>
            </a:avLst>
          </a:prstGeom>
          <a:solidFill>
            <a:schemeClr val="accent3">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182880" bIns="4572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pPr algn="ctr"/>
            <a:r>
              <a:rPr lang="fr-CA" sz="2000" noProof="0" dirty="0">
                <a:solidFill>
                  <a:srgbClr val="528316"/>
                </a:solidFill>
                <a:latin typeface="Roboto" panose="02000000000000000000" pitchFamily="2" charset="0"/>
                <a:ea typeface="Roboto" panose="02000000000000000000" pitchFamily="2" charset="0"/>
                <a:cs typeface="Arial"/>
              </a:rPr>
              <a:t>Cet apprentissage a suscité une certaine réflexion personnelle.</a:t>
            </a:r>
            <a:endParaRPr lang="fr-CA" sz="2900" noProof="0" dirty="0">
              <a:solidFill>
                <a:srgbClr val="528316"/>
              </a:solidFill>
              <a:latin typeface="Roboto" panose="02000000000000000000" pitchFamily="2" charset="0"/>
              <a:ea typeface="Roboto" panose="02000000000000000000" pitchFamily="2" charset="0"/>
              <a:cs typeface="Segoe UI"/>
            </a:endParaRPr>
          </a:p>
          <a:p>
            <a:pPr algn="ctr"/>
            <a:r>
              <a:rPr lang="fr-CA" sz="2000" i="1" noProof="0" dirty="0">
                <a:solidFill>
                  <a:srgbClr val="528316"/>
                </a:solidFill>
                <a:latin typeface="Roboto" panose="02000000000000000000" pitchFamily="2" charset="0"/>
                <a:ea typeface="Roboto" panose="02000000000000000000" pitchFamily="2" charset="0"/>
                <a:cs typeface="Arial"/>
              </a:rPr>
              <a:t>— Membre du personnel scolaire de l'Ontario</a:t>
            </a:r>
            <a:endParaRPr lang="fr-CA" noProof="0" dirty="0">
              <a:solidFill>
                <a:srgbClr val="528316"/>
              </a:solidFill>
              <a:latin typeface="Roboto" panose="02000000000000000000" pitchFamily="2" charset="0"/>
              <a:ea typeface="Roboto" panose="02000000000000000000" pitchFamily="2" charset="0"/>
            </a:endParaRPr>
          </a:p>
          <a:p>
            <a:pPr algn="ctr"/>
            <a:endParaRPr lang="fr-CA" sz="2000" i="1" noProof="0" dirty="0">
              <a:solidFill>
                <a:srgbClr val="528316"/>
              </a:solidFill>
              <a:highlight>
                <a:srgbClr val="FFFF00"/>
              </a:highlight>
              <a:latin typeface="Roboto" panose="02000000000000000000" pitchFamily="2" charset="0"/>
              <a:ea typeface="Roboto" panose="02000000000000000000" pitchFamily="2" charset="0"/>
              <a:cs typeface="Segoe UI"/>
            </a:endParaRPr>
          </a:p>
        </p:txBody>
      </p:sp>
      <p:sp>
        <p:nvSpPr>
          <p:cNvPr id="3" name="Speech Bubble: Rectangle with Corners Rounded 2">
            <a:extLst>
              <a:ext uri="{FF2B5EF4-FFF2-40B4-BE49-F238E27FC236}">
                <a16:creationId xmlns:a16="http://schemas.microsoft.com/office/drawing/2014/main" id="{08D85CD5-98B4-AE36-96A8-62970770FCB2}"/>
              </a:ext>
            </a:extLst>
          </p:cNvPr>
          <p:cNvSpPr/>
          <p:nvPr/>
        </p:nvSpPr>
        <p:spPr>
          <a:xfrm rot="480000">
            <a:off x="3350979" y="1218590"/>
            <a:ext cx="4813824" cy="4713448"/>
          </a:xfrm>
          <a:prstGeom prst="wedgeRoundRectCallout">
            <a:avLst>
              <a:gd name="adj1" fmla="val -21261"/>
              <a:gd name="adj2" fmla="val 71321"/>
              <a:gd name="adj3" fmla="val 16667"/>
            </a:avLst>
          </a:prstGeom>
          <a:solidFill>
            <a:srgbClr val="DFDBEB"/>
          </a:solidFill>
          <a:ln w="38100">
            <a:solidFill>
              <a:srgbClr val="40008D"/>
            </a:solid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bIns="4572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pPr algn="ctr"/>
            <a:r>
              <a:rPr lang="fr-CA" sz="2000" noProof="0" dirty="0">
                <a:solidFill>
                  <a:srgbClr val="40008D"/>
                </a:solidFill>
                <a:latin typeface="Roboto" panose="02000000000000000000" pitchFamily="2" charset="0"/>
                <a:ea typeface="Roboto" panose="02000000000000000000" pitchFamily="2" charset="0"/>
                <a:cs typeface="Arial"/>
              </a:rPr>
              <a:t>Il est important que les élèves soient capables de réfléchir de manière critique à ce à quoi ils sont exposés et de se demander si cela correspond à la personne qu'ils souhaitent devenir. Est-ce que cela correspond à mes valeurs? Est-ce que cela correspond à ce que m'enseigne ma culture? Est-ce que cela correspond aux messages que je reçois de mes parents et tuteurs?</a:t>
            </a:r>
          </a:p>
          <a:p>
            <a:pPr algn="ctr"/>
            <a:r>
              <a:rPr lang="fr-CA" sz="2000" i="1" noProof="0" dirty="0">
                <a:solidFill>
                  <a:srgbClr val="40008D"/>
                </a:solidFill>
                <a:latin typeface="Roboto" panose="02000000000000000000" pitchFamily="2" charset="0"/>
                <a:ea typeface="Roboto" panose="02000000000000000000" pitchFamily="2" charset="0"/>
                <a:cs typeface="Arial"/>
              </a:rPr>
              <a:t>— Membre du personnel scolaire en Ontario</a:t>
            </a:r>
            <a:endParaRPr lang="fr-CA" noProof="0" dirty="0">
              <a:latin typeface="Roboto" panose="02000000000000000000" pitchFamily="2" charset="0"/>
              <a:ea typeface="Roboto" panose="02000000000000000000" pitchFamily="2" charset="0"/>
            </a:endParaRPr>
          </a:p>
          <a:p>
            <a:pPr algn="ctr"/>
            <a:endParaRPr lang="fr-CA" sz="2000" i="1" noProof="0" dirty="0">
              <a:solidFill>
                <a:srgbClr val="40008D"/>
              </a:solidFill>
              <a:highlight>
                <a:srgbClr val="FFFF00"/>
              </a:highlight>
              <a:latin typeface="Roboto" panose="02000000000000000000" pitchFamily="2" charset="0"/>
              <a:ea typeface="Roboto" panose="02000000000000000000" pitchFamily="2" charset="0"/>
              <a:cs typeface="Poppins Medium"/>
            </a:endParaRPr>
          </a:p>
        </p:txBody>
      </p:sp>
      <p:pic>
        <p:nvPicPr>
          <p:cNvPr id="8" name="Video 7"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91680D7E-A8B0-B7E2-EEED-A3CF01CA009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6182B06-2DCE-FD4E-BAE5-2666136E5E91}"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243664" y="4347839"/>
            <a:ext cx="2057400" cy="2057400"/>
          </a:xfrm>
          <a:prstGeom prst="ellipse">
            <a:avLst/>
          </a:prstGeom>
        </p:spPr>
      </p:pic>
    </p:spTree>
    <p:extLst>
      <p:ext uri="{BB962C8B-B14F-4D97-AF65-F5344CB8AC3E}">
        <p14:creationId xmlns:p14="http://schemas.microsoft.com/office/powerpoint/2010/main" val="1567948130"/>
      </p:ext>
    </p:extLst>
  </p:cSld>
  <p:clrMapOvr>
    <a:masterClrMapping/>
  </p:clrMapOvr>
  <mc:AlternateContent xmlns:mc="http://schemas.openxmlformats.org/markup-compatibility/2006" xmlns:p14="http://schemas.microsoft.com/office/powerpoint/2010/main">
    <mc:Choice Requires="p14">
      <p:transition spd="med" p14:dur="700" advTm="20855">
        <p:fade/>
      </p:transition>
    </mc:Choice>
    <mc:Fallback xmlns="">
      <p:transition spd="med" advTm="20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23DD-005B-24E1-5729-9DD12F20C095}"/>
              </a:ext>
            </a:extLst>
          </p:cNvPr>
          <p:cNvSpPr txBox="1">
            <a:spLocks noGrp="1"/>
          </p:cNvSpPr>
          <p:nvPr>
            <p:ph type="title" idx="4294967295"/>
          </p:nvPr>
        </p:nvSpPr>
        <p:spPr>
          <a:xfrm>
            <a:off x="256878" y="-678732"/>
            <a:ext cx="11018901" cy="6516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0" cap="none" spc="0" normalizeH="0" baseline="0" noProof="0" dirty="0">
                <a:ln>
                  <a:noFill/>
                </a:ln>
                <a:solidFill>
                  <a:srgbClr val="40008C"/>
                </a:solidFill>
                <a:effectLst/>
                <a:uLnTx/>
                <a:uFillTx/>
                <a:latin typeface="Century Gothic" panose="020B0502020202020204" pitchFamily="34" charset="0"/>
                <a:ea typeface="+mj-ea"/>
                <a:cs typeface="Calibri" panose="020F0502020204030204" pitchFamily="34" charset="0"/>
              </a:rPr>
              <a:t>Merci</a:t>
            </a:r>
          </a:p>
        </p:txBody>
      </p:sp>
      <p:sp>
        <p:nvSpPr>
          <p:cNvPr id="5" name="TextBox 4">
            <a:extLst>
              <a:ext uri="{FF2B5EF4-FFF2-40B4-BE49-F238E27FC236}">
                <a16:creationId xmlns:a16="http://schemas.microsoft.com/office/drawing/2014/main" id="{E0CAF87F-737A-EBBD-CC4D-9A0D6CBF69F0}"/>
              </a:ext>
            </a:extLst>
          </p:cNvPr>
          <p:cNvSpPr txBox="1"/>
          <p:nvPr/>
        </p:nvSpPr>
        <p:spPr>
          <a:xfrm>
            <a:off x="1231900" y="1337492"/>
            <a:ext cx="9813771"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3200" noProof="0" dirty="0">
                <a:solidFill>
                  <a:schemeClr val="bg1"/>
                </a:solidFill>
                <a:latin typeface="Roboto" panose="02000000000000000000" pitchFamily="2" charset="0"/>
                <a:ea typeface="Roboto" panose="02000000000000000000" pitchFamily="2" charset="0"/>
                <a:cs typeface="+mn-lt"/>
              </a:rPr>
              <a:t>En intégrant dans leurs programmes scolaires des occasions d'apprendre à faire des choix sains et sécuritaires, les écoles de l'Ontario peuvent contribuer au bien-être et à la réussite de tous les élèves.</a:t>
            </a:r>
          </a:p>
          <a:p>
            <a:endParaRPr lang="fr-CA" noProof="0" dirty="0">
              <a:solidFill>
                <a:schemeClr val="bg1"/>
              </a:solidFill>
              <a:latin typeface="Roboto" panose="02000000000000000000" pitchFamily="2" charset="0"/>
              <a:ea typeface="Roboto" panose="02000000000000000000" pitchFamily="2" charset="0"/>
            </a:endParaRPr>
          </a:p>
          <a:p>
            <a:r>
              <a:rPr lang="fr-CA" sz="3200" b="1" noProof="0" dirty="0">
                <a:solidFill>
                  <a:schemeClr val="bg1"/>
                </a:solidFill>
                <a:latin typeface="Roboto" panose="02000000000000000000" pitchFamily="2" charset="0"/>
                <a:ea typeface="Roboto" panose="02000000000000000000" pitchFamily="2" charset="0"/>
                <a:cs typeface="+mn-lt"/>
              </a:rPr>
              <a:t>Nous vous remercions de votre attention.</a:t>
            </a:r>
            <a:endParaRPr lang="fr-CA" noProof="0" dirty="0">
              <a:solidFill>
                <a:schemeClr val="bg1"/>
              </a:solidFill>
              <a:latin typeface="Roboto" panose="02000000000000000000" pitchFamily="2" charset="0"/>
              <a:ea typeface="Roboto" panose="02000000000000000000" pitchFamily="2" charset="0"/>
            </a:endParaRPr>
          </a:p>
        </p:txBody>
      </p:sp>
      <p:pic>
        <p:nvPicPr>
          <p:cNvPr id="7" name="Video 6"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09C8F5D9-D18B-E1E2-7073-59F2095A782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485B923-D371-574A-9A5C-E5A05F289694}"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85604" y="4483679"/>
            <a:ext cx="2057400" cy="2057400"/>
          </a:xfrm>
          <a:prstGeom prst="ellipse">
            <a:avLst/>
          </a:prstGeom>
        </p:spPr>
      </p:pic>
    </p:spTree>
    <p:extLst>
      <p:ext uri="{BB962C8B-B14F-4D97-AF65-F5344CB8AC3E}">
        <p14:creationId xmlns:p14="http://schemas.microsoft.com/office/powerpoint/2010/main" val="1526967367"/>
      </p:ext>
    </p:extLst>
  </p:cSld>
  <p:clrMapOvr>
    <a:masterClrMapping/>
  </p:clrMapOvr>
  <mc:AlternateContent xmlns:mc="http://schemas.openxmlformats.org/markup-compatibility/2006" xmlns:p14="http://schemas.microsoft.com/office/powerpoint/2010/main">
    <mc:Choice Requires="p14">
      <p:transition spd="med" p14:dur="700" advTm="10217">
        <p:fade/>
      </p:transition>
    </mc:Choice>
    <mc:Fallback xmlns="">
      <p:transition spd="med" advTm="10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E8519A-6504-EBB3-BB58-C4E401831D27}"/>
              </a:ext>
            </a:extLst>
          </p:cNvPr>
          <p:cNvSpPr txBox="1">
            <a:spLocks noGrp="1"/>
          </p:cNvSpPr>
          <p:nvPr>
            <p:ph type="title" idx="4294967295"/>
          </p:nvPr>
        </p:nvSpPr>
        <p:spPr>
          <a:xfrm>
            <a:off x="266700" y="-554037"/>
            <a:ext cx="11018837" cy="554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defRPr sz="4400" b="1" i="0" u="none">
                <a:solidFill>
                  <a:srgbClr val="40008C"/>
                </a:solidFill>
                <a:latin typeface="Poppins SemiBold" panose="00000700000000000000" pitchFamily="2" charset="0"/>
                <a:ea typeface="+mj-ea"/>
                <a:cs typeface="Poppins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4400" b="1" i="0" u="none" strike="noStrike" kern="0" cap="none" spc="0" normalizeH="0" baseline="0" noProof="0" dirty="0">
                <a:ln>
                  <a:noFill/>
                </a:ln>
                <a:solidFill>
                  <a:srgbClr val="40008C"/>
                </a:solidFill>
                <a:effectLst/>
                <a:uLnTx/>
                <a:uFillTx/>
                <a:latin typeface="Poppins SemiBold" panose="00000700000000000000" pitchFamily="2" charset="0"/>
                <a:ea typeface="+mj-ea"/>
                <a:cs typeface="Poppins SemiBold" panose="00000700000000000000" pitchFamily="2" charset="0"/>
              </a:rPr>
              <a:t>À propos de nous</a:t>
            </a:r>
          </a:p>
        </p:txBody>
      </p:sp>
      <p:pic>
        <p:nvPicPr>
          <p:cNvPr id="3" name="Video 12"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E45E9BDD-A49F-CBB0-F3AE-B0E892A00EB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FD4354E-E7C0-5B41-BA29-970D80E748D4}"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036304" y="2546604"/>
            <a:ext cx="2057400" cy="2057400"/>
          </a:xfrm>
          <a:prstGeom prst="ellipse">
            <a:avLst/>
          </a:prstGeom>
        </p:spPr>
      </p:pic>
    </p:spTree>
    <p:extLst>
      <p:ext uri="{BB962C8B-B14F-4D97-AF65-F5344CB8AC3E}">
        <p14:creationId xmlns:p14="http://schemas.microsoft.com/office/powerpoint/2010/main" val="1111262282"/>
      </p:ext>
    </p:extLst>
  </p:cSld>
  <p:clrMapOvr>
    <a:masterClrMapping/>
  </p:clrMapOvr>
  <mc:AlternateContent xmlns:mc="http://schemas.openxmlformats.org/markup-compatibility/2006" xmlns:p14="http://schemas.microsoft.com/office/powerpoint/2010/main">
    <mc:Choice Requires="p14">
      <p:transition p14:dur="250" advTm="14597">
        <p:fade/>
      </p:transition>
    </mc:Choice>
    <mc:Fallback xmlns="">
      <p:transition advTm="14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7A49B033-FF20-93CE-FFE3-135F717ED1C9}"/>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7BBE75E5-5622-02C6-3958-3425F85A17E3}"/>
              </a:ext>
            </a:extLst>
          </p:cNvPr>
          <p:cNvSpPr txBox="1">
            <a:spLocks noGrp="1"/>
          </p:cNvSpPr>
          <p:nvPr>
            <p:ph type="title" idx="4294967295"/>
          </p:nvPr>
        </p:nvSpPr>
        <p:spPr>
          <a:xfrm>
            <a:off x="0" y="1717313"/>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110000"/>
              </a:lnSpc>
            </a:pPr>
            <a:br>
              <a:rPr lang="en-US" sz="5400" dirty="0">
                <a:latin typeface="Poppins"/>
                <a:ea typeface="Inter" panose="02000503000000020004" pitchFamily="2" charset="0"/>
                <a:cs typeface="Poppins"/>
              </a:rPr>
            </a:br>
            <a:r>
              <a:rPr lang="en-US" sz="5400" dirty="0">
                <a:solidFill>
                  <a:schemeClr val="bg1"/>
                </a:solidFill>
                <a:latin typeface="Poppins"/>
                <a:ea typeface="Inter" panose="02000503000000020004" pitchFamily="2" charset="0"/>
                <a:cs typeface="Poppins"/>
              </a:rPr>
              <a:t>Aperçu des modules</a:t>
            </a:r>
          </a:p>
        </p:txBody>
      </p:sp>
      <p:pic>
        <p:nvPicPr>
          <p:cNvPr id="3" name="Video 2"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A1619B97-DEEB-3D3B-2BA3-D41EE785E2A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D9B4761-72C1-6C47-94FE-B13D6717432D}"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77491" y="4500590"/>
            <a:ext cx="2057400" cy="2057400"/>
          </a:xfrm>
          <a:prstGeom prst="ellipse">
            <a:avLst/>
          </a:prstGeom>
        </p:spPr>
      </p:pic>
    </p:spTree>
    <p:extLst>
      <p:ext uri="{BB962C8B-B14F-4D97-AF65-F5344CB8AC3E}">
        <p14:creationId xmlns:p14="http://schemas.microsoft.com/office/powerpoint/2010/main" val="264365832"/>
      </p:ext>
    </p:extLst>
  </p:cSld>
  <p:clrMapOvr>
    <a:masterClrMapping/>
  </p:clrMapOvr>
  <mc:AlternateContent xmlns:mc="http://schemas.openxmlformats.org/markup-compatibility/2006" xmlns:p14="http://schemas.microsoft.com/office/powerpoint/2010/main">
    <mc:Choice Requires="p14">
      <p:transition spd="med" p14:dur="700" advTm="6910">
        <p:fade/>
      </p:transition>
    </mc:Choice>
    <mc:Fallback xmlns="">
      <p:transition spd="med" advTm="6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E384AE-E54C-CFCB-4EFF-394E25F06C0C}"/>
              </a:ext>
            </a:extLst>
          </p:cNvPr>
          <p:cNvSpPr txBox="1">
            <a:spLocks noGrp="1"/>
          </p:cNvSpPr>
          <p:nvPr>
            <p:ph type="title" idx="4294967295"/>
          </p:nvPr>
        </p:nvSpPr>
        <p:spPr>
          <a:xfrm>
            <a:off x="263525" y="-648844"/>
            <a:ext cx="8822832" cy="648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2667" b="1" i="0" u="none">
                <a:solidFill>
                  <a:schemeClr val="bg1"/>
                </a:solidFill>
                <a:latin typeface="Poppins SemiBold" panose="00000700000000000000" pitchFamily="2" charset="0"/>
                <a:ea typeface="+mj-ea"/>
                <a:cs typeface="Poppins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0" cap="none" spc="0" normalizeH="0" baseline="0" noProof="0" dirty="0">
                <a:ln>
                  <a:noFill/>
                </a:ln>
                <a:solidFill>
                  <a:schemeClr val="tx1"/>
                </a:solidFill>
                <a:effectLst/>
                <a:uLnTx/>
                <a:uFillTx/>
                <a:latin typeface="Poppins SemiBold" panose="00000700000000000000" pitchFamily="2" charset="0"/>
                <a:ea typeface="+mj-ea"/>
                <a:cs typeface="Poppins SemiBold" panose="00000700000000000000" pitchFamily="2" charset="0"/>
              </a:rPr>
              <a:t>L’accessibilité et la santé mentale sont reliées.</a:t>
            </a:r>
          </a:p>
        </p:txBody>
      </p:sp>
      <p:sp>
        <p:nvSpPr>
          <p:cNvPr id="3" name="Title 1">
            <a:extLst>
              <a:ext uri="{FF2B5EF4-FFF2-40B4-BE49-F238E27FC236}">
                <a16:creationId xmlns:a16="http://schemas.microsoft.com/office/drawing/2014/main" id="{E179864A-84F2-508B-EE48-B7A9763A8CDF}"/>
              </a:ext>
            </a:extLst>
          </p:cNvPr>
          <p:cNvSpPr>
            <a:spLocks/>
          </p:cNvSpPr>
          <p:nvPr/>
        </p:nvSpPr>
        <p:spPr>
          <a:xfrm>
            <a:off x="157359" y="2780156"/>
            <a:ext cx="8822832" cy="6488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2400" b="1" i="0" u="none" strike="noStrike" kern="0" cap="none" spc="0" normalizeH="0" baseline="0" noProof="0" dirty="0">
                <a:ln>
                  <a:noFill/>
                </a:ln>
                <a:solidFill>
                  <a:schemeClr val="bg1"/>
                </a:solidFill>
                <a:effectLst/>
                <a:uLnTx/>
                <a:uFillTx/>
                <a:latin typeface="Poppins SemiBold" panose="00000700000000000000" pitchFamily="2" charset="0"/>
                <a:ea typeface="+mj-ea"/>
                <a:cs typeface="Poppins SemiBold" panose="00000700000000000000" pitchFamily="2" charset="0"/>
              </a:rPr>
              <a:t>L’accessibilité et la santé mentale sont reliées.</a:t>
            </a:r>
          </a:p>
        </p:txBody>
      </p:sp>
      <p:sp>
        <p:nvSpPr>
          <p:cNvPr id="4" name="Content Placeholder 3">
            <a:extLst>
              <a:ext uri="{FF2B5EF4-FFF2-40B4-BE49-F238E27FC236}">
                <a16:creationId xmlns:a16="http://schemas.microsoft.com/office/drawing/2014/main" id="{6B07D935-0B43-A43C-C63A-FFE232666439}"/>
              </a:ext>
            </a:extLst>
          </p:cNvPr>
          <p:cNvSpPr>
            <a:spLocks noGrp="1" noRot="1" noMove="1" noResize="1" noEditPoints="1" noAdjustHandles="1" noChangeArrowheads="1" noChangeShapeType="1"/>
          </p:cNvSpPr>
          <p:nvPr>
            <p:ph sz="quarter" idx="10"/>
          </p:nvPr>
        </p:nvSpPr>
        <p:spPr>
          <a:xfrm>
            <a:off x="263525" y="3470506"/>
            <a:ext cx="8870949" cy="2902265"/>
          </a:xfrm>
        </p:spPr>
        <p:txBody>
          <a:bodyPr>
            <a:normAutofit fontScale="62500" lnSpcReduction="20000"/>
          </a:bodyPr>
          <a:lstStyle/>
          <a:p>
            <a:pPr>
              <a:lnSpc>
                <a:spcPct val="125000"/>
              </a:lnSpc>
            </a:pPr>
            <a:r>
              <a:rPr lang="fr-CA" noProof="0" dirty="0">
                <a:solidFill>
                  <a:prstClr val="white"/>
                </a:solidFill>
                <a:latin typeface="Poppins"/>
                <a:cs typeface="Poppins"/>
              </a:rPr>
              <a:t>Le fait d’assurer l’inclusion dans les écoles de l’Ontario et la société contribue à favoriser la santé mentale des individus. Nous tenons fermement au principe de l’égalité d’accès à nos ressources et à l’application des normes définies dans la Loi sur l’accessibilité pour les personnes handicapées de l’Ontario (LAPHO). Nous nous efforçons d’éliminer les obstacles afin de répondre aux besoins de nos intervenants et de les faire participer pleinement au processus. Si un document ne répond pas à vos besoins en matière d’accessibilité, veuillez communiquer avec nous et nous vous fournirons d’autres formats sur demande.</a:t>
            </a:r>
          </a:p>
        </p:txBody>
      </p:sp>
    </p:spTree>
    <p:extLst>
      <p:ext uri="{BB962C8B-B14F-4D97-AF65-F5344CB8AC3E}">
        <p14:creationId xmlns:p14="http://schemas.microsoft.com/office/powerpoint/2010/main" val="2466322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F787-DB31-43C6-B763-C79539953922}"/>
              </a:ext>
            </a:extLst>
          </p:cNvPr>
          <p:cNvSpPr>
            <a:spLocks noGrp="1"/>
          </p:cNvSpPr>
          <p:nvPr>
            <p:ph type="title" idx="4294967295"/>
          </p:nvPr>
        </p:nvSpPr>
        <p:spPr>
          <a:xfrm>
            <a:off x="307743" y="0"/>
            <a:ext cx="10785475" cy="730917"/>
          </a:xfrm>
        </p:spPr>
        <p:txBody>
          <a:bodyPr>
            <a:normAutofit/>
          </a:bodyPr>
          <a:lstStyle/>
          <a:p>
            <a:r>
              <a:rPr lang="fr-CA" sz="3200" b="0" noProof="0" dirty="0">
                <a:solidFill>
                  <a:schemeClr val="bg1"/>
                </a:solidFill>
                <a:latin typeface="Poppins SemiBold"/>
                <a:ea typeface="Inter" panose="02000503000000020004" pitchFamily="2" charset="0"/>
                <a:cs typeface="Poppins SemiBold"/>
              </a:rPr>
              <a:t>Quels sont les modules?​</a:t>
            </a:r>
          </a:p>
        </p:txBody>
      </p:sp>
      <p:sp>
        <p:nvSpPr>
          <p:cNvPr id="3" name="Text Placeholder 2">
            <a:extLst>
              <a:ext uri="{FF2B5EF4-FFF2-40B4-BE49-F238E27FC236}">
                <a16:creationId xmlns:a16="http://schemas.microsoft.com/office/drawing/2014/main" id="{01B7A644-B087-4339-86FE-8CE68E17DD65}"/>
              </a:ext>
            </a:extLst>
          </p:cNvPr>
          <p:cNvSpPr>
            <a:spLocks noGrp="1"/>
          </p:cNvSpPr>
          <p:nvPr>
            <p:ph idx="4294967295"/>
          </p:nvPr>
        </p:nvSpPr>
        <p:spPr>
          <a:xfrm>
            <a:off x="391905" y="1104312"/>
            <a:ext cx="11420337" cy="2437541"/>
          </a:xfrm>
        </p:spPr>
        <p:txBody>
          <a:bodyPr vert="horz" lIns="91440" tIns="45720" rIns="91440" bIns="45720" rtlCol="0" anchor="t">
            <a:normAutofit fontScale="92500" lnSpcReduction="10000"/>
          </a:bodyPr>
          <a:lstStyle/>
          <a:p>
            <a:pPr marL="380365" indent="-380365" algn="l">
              <a:lnSpc>
                <a:spcPct val="120000"/>
              </a:lnSpc>
            </a:pPr>
            <a:r>
              <a:rPr lang="fr-CA" sz="2800" noProof="0" dirty="0">
                <a:ea typeface="+mn-lt"/>
                <a:cs typeface="+mn-lt"/>
              </a:rPr>
              <a:t>deux plans de leçon de 60 minutes du ministère de l'Éducation sur la </a:t>
            </a:r>
            <a:r>
              <a:rPr lang="fr-CA" sz="2800" b="1" noProof="0" dirty="0">
                <a:ea typeface="+mn-lt"/>
                <a:cs typeface="+mn-lt"/>
              </a:rPr>
              <a:t>consommation de substances et la sécurité numérique</a:t>
            </a:r>
            <a:endParaRPr lang="fr-CA" sz="2800" noProof="0" dirty="0">
              <a:solidFill>
                <a:srgbClr val="000000"/>
              </a:solidFill>
              <a:cs typeface="Poppins"/>
            </a:endParaRPr>
          </a:p>
          <a:p>
            <a:pPr marL="380365" indent="-380365" algn="l">
              <a:lnSpc>
                <a:spcPct val="120000"/>
              </a:lnSpc>
            </a:pPr>
            <a:r>
              <a:rPr lang="fr-CA" sz="2800" noProof="0" dirty="0">
                <a:ea typeface="+mn-lt"/>
                <a:cs typeface="+mn-lt"/>
              </a:rPr>
              <a:t>des ressources adaptées au programme-cadre pour aider à répondre à certaines attentes du programme d'éducation physique et santé et du programme de langue de 6e année</a:t>
            </a:r>
            <a:endParaRPr lang="fr-CA" noProof="0" dirty="0"/>
          </a:p>
        </p:txBody>
      </p:sp>
      <p:sp>
        <p:nvSpPr>
          <p:cNvPr id="7" name="TextBox 6">
            <a:extLst>
              <a:ext uri="{FF2B5EF4-FFF2-40B4-BE49-F238E27FC236}">
                <a16:creationId xmlns:a16="http://schemas.microsoft.com/office/drawing/2014/main" id="{15DAD4F2-D6BB-F735-868D-E92EA5AE5F72}"/>
              </a:ext>
            </a:extLst>
          </p:cNvPr>
          <p:cNvSpPr txBox="1"/>
          <p:nvPr/>
        </p:nvSpPr>
        <p:spPr>
          <a:xfrm>
            <a:off x="674226" y="3677848"/>
            <a:ext cx="8238280" cy="2113079"/>
          </a:xfrm>
          <a:prstGeom prst="rect">
            <a:avLst/>
          </a:prstGeom>
          <a:noFill/>
        </p:spPr>
        <p:txBody>
          <a:bodyPr wrap="square" lIns="91440" tIns="45720" rIns="91440" bIns="45720" anchor="t">
            <a:spAutoFit/>
          </a:bodyPr>
          <a:lstStyle/>
          <a:p>
            <a:pPr>
              <a:lnSpc>
                <a:spcPct val="120000"/>
              </a:lnSpc>
            </a:pPr>
            <a:r>
              <a:rPr lang="fr-CA" sz="2800" b="1" noProof="0" dirty="0">
                <a:solidFill>
                  <a:srgbClr val="40008D"/>
                </a:solidFill>
                <a:ea typeface="+mn-lt"/>
                <a:cs typeface="+mn-lt"/>
              </a:rPr>
              <a:t>L'apprentissage est axé sur la connaissance des faits et l'élaboration de stratégies pour aider à prendre des décisions saines et sécuritaires.</a:t>
            </a:r>
            <a:endParaRPr lang="fr-CA" noProof="0" dirty="0"/>
          </a:p>
        </p:txBody>
      </p:sp>
      <p:pic>
        <p:nvPicPr>
          <p:cNvPr id="5" name="Video 4"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D0DE32BD-48D2-4C20-D780-A2093268E3E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922D548-28A8-6A4E-B2A3-DEA245883EAA}"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54842" y="3915248"/>
            <a:ext cx="2057400" cy="2057400"/>
          </a:xfrm>
          <a:prstGeom prst="ellipse">
            <a:avLst/>
          </a:prstGeom>
        </p:spPr>
      </p:pic>
    </p:spTree>
    <p:extLst>
      <p:ext uri="{BB962C8B-B14F-4D97-AF65-F5344CB8AC3E}">
        <p14:creationId xmlns:p14="http://schemas.microsoft.com/office/powerpoint/2010/main" val="735270907"/>
      </p:ext>
    </p:extLst>
  </p:cSld>
  <p:clrMapOvr>
    <a:masterClrMapping/>
  </p:clrMapOvr>
  <mc:AlternateContent xmlns:mc="http://schemas.openxmlformats.org/markup-compatibility/2006" xmlns:p14="http://schemas.microsoft.com/office/powerpoint/2010/main">
    <mc:Choice Requires="p14">
      <p:transition spd="slow" p14:dur="2000" advTm="14402"/>
    </mc:Choice>
    <mc:Fallback xmlns="">
      <p:transition spd="slow" advTm="1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B9B03-67B7-BBD7-97E9-28DAAB1ADCBE}"/>
              </a:ext>
            </a:extLst>
          </p:cNvPr>
          <p:cNvSpPr txBox="1">
            <a:spLocks noGrp="1"/>
          </p:cNvSpPr>
          <p:nvPr>
            <p:ph type="title" idx="4294967295"/>
          </p:nvPr>
        </p:nvSpPr>
        <p:spPr>
          <a:xfrm>
            <a:off x="279400" y="117862"/>
            <a:ext cx="11912600" cy="569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defRPr/>
            </a:pPr>
            <a:r>
              <a:rPr lang="fr-CA" sz="3100" kern="1200" noProof="0" dirty="0">
                <a:solidFill>
                  <a:schemeClr val="bg1"/>
                </a:solidFill>
                <a:latin typeface="Poppins SemiBold" pitchFamily="2" charset="77"/>
                <a:ea typeface="+mn-ea"/>
                <a:cs typeface="Poppins SemiBold" pitchFamily="2" charset="77"/>
              </a:rPr>
              <a:t>Pourquoi cet apprentissage est-il important en 6e année?</a:t>
            </a:r>
            <a:endParaRPr lang="fr-CA" sz="310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endParaRPr>
          </a:p>
        </p:txBody>
      </p:sp>
      <p:sp>
        <p:nvSpPr>
          <p:cNvPr id="2" name="TextBox 1">
            <a:extLst>
              <a:ext uri="{FF2B5EF4-FFF2-40B4-BE49-F238E27FC236}">
                <a16:creationId xmlns:a16="http://schemas.microsoft.com/office/drawing/2014/main" id="{072C1DF6-04CD-C428-1D74-48F63F7FDE34}"/>
              </a:ext>
            </a:extLst>
          </p:cNvPr>
          <p:cNvSpPr txBox="1"/>
          <p:nvPr/>
        </p:nvSpPr>
        <p:spPr>
          <a:xfrm>
            <a:off x="393699" y="1104710"/>
            <a:ext cx="10836667" cy="3560975"/>
          </a:xfrm>
          <a:prstGeom prst="rect">
            <a:avLst/>
          </a:prstGeom>
          <a:noFill/>
        </p:spPr>
        <p:txBody>
          <a:bodyPr wrap="square" lIns="91440" tIns="45720" rIns="91440" bIns="45720" rtlCol="0" anchor="t">
            <a:spAutoFit/>
          </a:bodyPr>
          <a:lstStyle/>
          <a:p>
            <a:pPr marL="457200" indent="-457200">
              <a:lnSpc>
                <a:spcPct val="110000"/>
              </a:lnSpc>
              <a:spcBef>
                <a:spcPts val="653"/>
              </a:spcBef>
              <a:buFont typeface="Arial"/>
              <a:buChar char="•"/>
            </a:pPr>
            <a:r>
              <a:rPr lang="fr-CA" sz="2800" dirty="0">
                <a:latin typeface="Roboto"/>
                <a:ea typeface="Roboto"/>
                <a:cs typeface="+mn-lt"/>
              </a:rPr>
              <a:t>De nombreux élèves</a:t>
            </a:r>
            <a:r>
              <a:rPr lang="fr-CA" sz="2800" noProof="0" dirty="0">
                <a:latin typeface="Roboto"/>
                <a:ea typeface="Roboto"/>
                <a:cs typeface="+mn-lt"/>
              </a:rPr>
              <a:t> commencent à expérimenter des substances telles que le cannabis ou l'alcool dès la 7e ou la 8e année.</a:t>
            </a:r>
            <a:endParaRPr lang="fr-CA" sz="2800" noProof="0" dirty="0">
              <a:latin typeface="Roboto"/>
              <a:ea typeface="Roboto"/>
              <a:cs typeface="Arial"/>
            </a:endParaRP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mn-lt"/>
              </a:rPr>
              <a:t>50 % des élèves déclarent posséder leur propre téléphone portable à l'âge de 11 ans.</a:t>
            </a:r>
            <a:endParaRPr lang="fr-CA" sz="2800" noProof="0" dirty="0">
              <a:latin typeface="Roboto" panose="02000000000000000000" pitchFamily="2" charset="0"/>
              <a:ea typeface="Roboto" panose="02000000000000000000" pitchFamily="2" charset="0"/>
              <a:cs typeface="Arial"/>
            </a:endParaRPr>
          </a:p>
          <a:p>
            <a:pPr marL="457200" indent="-457200">
              <a:lnSpc>
                <a:spcPct val="110000"/>
              </a:lnSpc>
              <a:spcBef>
                <a:spcPts val="653"/>
              </a:spcBef>
              <a:buFont typeface="Arial"/>
              <a:buChar char="•"/>
            </a:pPr>
            <a:r>
              <a:rPr lang="fr-CA" sz="2800" noProof="0" dirty="0">
                <a:latin typeface="Roboto" panose="02000000000000000000" pitchFamily="2" charset="0"/>
                <a:ea typeface="Roboto" panose="02000000000000000000" pitchFamily="2" charset="0"/>
                <a:cs typeface="+mn-lt"/>
              </a:rPr>
              <a:t>La majorité des élèves de moins de 13 ans ont au moins un compte sur les réseaux sociaux.</a:t>
            </a:r>
            <a:endParaRPr lang="fr-CA" sz="2800" noProof="0" dirty="0">
              <a:latin typeface="Roboto" panose="02000000000000000000" pitchFamily="2" charset="0"/>
              <a:ea typeface="Roboto" panose="02000000000000000000" pitchFamily="2" charset="0"/>
              <a:cs typeface="Arial"/>
            </a:endParaRPr>
          </a:p>
        </p:txBody>
      </p:sp>
      <p:pic>
        <p:nvPicPr>
          <p:cNvPr id="4" name="Video 5"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B961326C-349C-04A3-CA58-A3978E141BE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F0C8344-2EB2-8640-9409-8BA476EA6F1D}"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10197906" y="4175886"/>
            <a:ext cx="1766456" cy="1835728"/>
          </a:xfrm>
          <a:prstGeom prst="ellipse">
            <a:avLst/>
          </a:prstGeom>
        </p:spPr>
      </p:pic>
    </p:spTree>
    <p:extLst>
      <p:ext uri="{BB962C8B-B14F-4D97-AF65-F5344CB8AC3E}">
        <p14:creationId xmlns:p14="http://schemas.microsoft.com/office/powerpoint/2010/main" val="7737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E9DC-6038-F8EF-DACC-BCDF92E9DA55}"/>
              </a:ext>
            </a:extLst>
          </p:cNvPr>
          <p:cNvSpPr>
            <a:spLocks noGrp="1"/>
          </p:cNvSpPr>
          <p:nvPr>
            <p:ph type="title" idx="4294967295"/>
          </p:nvPr>
        </p:nvSpPr>
        <p:spPr>
          <a:xfrm>
            <a:off x="280648" y="732"/>
            <a:ext cx="10893764" cy="727354"/>
          </a:xfrm>
        </p:spPr>
        <p:txBody>
          <a:bodyPr>
            <a:normAutofit/>
          </a:bodyPr>
          <a:lstStyle/>
          <a:p>
            <a:pPr>
              <a:lnSpc>
                <a:spcPct val="110000"/>
              </a:lnSpc>
              <a:spcBef>
                <a:spcPts val="653"/>
              </a:spcBef>
            </a:pPr>
            <a:r>
              <a:rPr lang="fr-CA" sz="3200" noProof="0" dirty="0">
                <a:solidFill>
                  <a:schemeClr val="bg1"/>
                </a:solidFill>
                <a:latin typeface="Poppins SemiBold" pitchFamily="2" charset="77"/>
                <a:cs typeface="Poppins SemiBold" pitchFamily="2" charset="77"/>
              </a:rPr>
              <a:t>Avantages supplémentaires de cet apprentissage</a:t>
            </a:r>
          </a:p>
        </p:txBody>
      </p:sp>
      <p:sp>
        <p:nvSpPr>
          <p:cNvPr id="3" name="Content Placeholder 2">
            <a:extLst>
              <a:ext uri="{FF2B5EF4-FFF2-40B4-BE49-F238E27FC236}">
                <a16:creationId xmlns:a16="http://schemas.microsoft.com/office/drawing/2014/main" id="{94F56AE5-664D-C799-139D-F27FBBC48910}"/>
              </a:ext>
            </a:extLst>
          </p:cNvPr>
          <p:cNvSpPr>
            <a:spLocks noGrp="1"/>
          </p:cNvSpPr>
          <p:nvPr>
            <p:ph idx="4294967295"/>
          </p:nvPr>
        </p:nvSpPr>
        <p:spPr>
          <a:xfrm>
            <a:off x="387727" y="1089025"/>
            <a:ext cx="11403202" cy="5201146"/>
          </a:xfrm>
        </p:spPr>
        <p:txBody>
          <a:bodyPr vert="horz" lIns="91440" tIns="45720" rIns="91440" bIns="45720" rtlCol="0" anchor="t">
            <a:noAutofit/>
          </a:bodyPr>
          <a:lstStyle/>
          <a:p>
            <a:pPr algn="l">
              <a:lnSpc>
                <a:spcPct val="110000"/>
              </a:lnSpc>
            </a:pPr>
            <a:r>
              <a:rPr lang="fr-CA" sz="2800" noProof="0" dirty="0">
                <a:solidFill>
                  <a:srgbClr val="000000"/>
                </a:solidFill>
                <a:latin typeface="Roboto" panose="02000000000000000000" pitchFamily="2" charset="0"/>
                <a:ea typeface="Roboto" panose="02000000000000000000" pitchFamily="2" charset="0"/>
                <a:cs typeface="+mn-lt"/>
              </a:rPr>
              <a:t>Les élèves de 6e année sont de plus en plus exposés aux médias numériques et aux substances psychoactives. Cet apprentissage est </a:t>
            </a:r>
            <a:r>
              <a:rPr lang="fr-CA" sz="2800" b="1" noProof="0" dirty="0">
                <a:solidFill>
                  <a:srgbClr val="000000"/>
                </a:solidFill>
                <a:latin typeface="Roboto" panose="02000000000000000000" pitchFamily="2" charset="0"/>
                <a:ea typeface="Roboto" panose="02000000000000000000" pitchFamily="2" charset="0"/>
                <a:cs typeface="+mn-lt"/>
              </a:rPr>
              <a:t>proactif</a:t>
            </a:r>
            <a:r>
              <a:rPr lang="fr-CA" sz="2800" noProof="0" dirty="0">
                <a:solidFill>
                  <a:srgbClr val="000000"/>
                </a:solidFill>
                <a:latin typeface="Roboto" panose="02000000000000000000" pitchFamily="2" charset="0"/>
                <a:ea typeface="Roboto" panose="02000000000000000000" pitchFamily="2" charset="0"/>
                <a:cs typeface="+mn-lt"/>
              </a:rPr>
              <a:t>.</a:t>
            </a:r>
            <a:endParaRPr lang="fr-CA" sz="2800" noProof="0" dirty="0">
              <a:solidFill>
                <a:srgbClr val="000000"/>
              </a:solidFill>
              <a:latin typeface="Roboto" panose="02000000000000000000" pitchFamily="2" charset="0"/>
              <a:ea typeface="Roboto" panose="02000000000000000000" pitchFamily="2" charset="0"/>
              <a:cs typeface="Calibri"/>
            </a:endParaRPr>
          </a:p>
          <a:p>
            <a:pPr marL="380365" indent="-380365" algn="l">
              <a:lnSpc>
                <a:spcPct val="110000"/>
              </a:lnSpc>
            </a:pPr>
            <a:r>
              <a:rPr lang="fr-CA" sz="2800" noProof="0" dirty="0">
                <a:solidFill>
                  <a:srgbClr val="000000"/>
                </a:solidFill>
                <a:latin typeface="Roboto" panose="02000000000000000000" pitchFamily="2" charset="0"/>
                <a:ea typeface="Roboto" panose="02000000000000000000" pitchFamily="2" charset="0"/>
                <a:cs typeface="+mn-lt"/>
              </a:rPr>
              <a:t>Les cours favorisent un </a:t>
            </a:r>
            <a:r>
              <a:rPr lang="fr-CA" sz="2800" b="1" noProof="0" dirty="0">
                <a:solidFill>
                  <a:srgbClr val="000000"/>
                </a:solidFill>
                <a:latin typeface="Roboto" panose="02000000000000000000" pitchFamily="2" charset="0"/>
                <a:ea typeface="Roboto" panose="02000000000000000000" pitchFamily="2" charset="0"/>
                <a:cs typeface="+mn-lt"/>
              </a:rPr>
              <a:t>climat scolaire positif et respectueux</a:t>
            </a:r>
            <a:r>
              <a:rPr lang="fr-CA" sz="2800" noProof="0" dirty="0">
                <a:solidFill>
                  <a:srgbClr val="000000"/>
                </a:solidFill>
                <a:latin typeface="Roboto" panose="02000000000000000000" pitchFamily="2" charset="0"/>
                <a:ea typeface="Roboto" panose="02000000000000000000" pitchFamily="2" charset="0"/>
                <a:cs typeface="+mn-lt"/>
              </a:rPr>
              <a:t>.</a:t>
            </a:r>
            <a:endParaRPr lang="fr-CA" sz="3150" noProof="0" dirty="0">
              <a:latin typeface="Roboto" panose="02000000000000000000" pitchFamily="2" charset="0"/>
              <a:ea typeface="Roboto" panose="02000000000000000000" pitchFamily="2" charset="0"/>
            </a:endParaRPr>
          </a:p>
          <a:p>
            <a:pPr marL="380365" indent="-380365" algn="l">
              <a:lnSpc>
                <a:spcPct val="110000"/>
              </a:lnSpc>
            </a:pPr>
            <a:r>
              <a:rPr lang="fr-CA" sz="2800" noProof="0" dirty="0">
                <a:solidFill>
                  <a:srgbClr val="000000"/>
                </a:solidFill>
                <a:latin typeface="Roboto" panose="02000000000000000000" pitchFamily="2" charset="0"/>
                <a:ea typeface="Roboto" panose="02000000000000000000" pitchFamily="2" charset="0"/>
                <a:cs typeface="+mn-lt"/>
              </a:rPr>
              <a:t>Faire des choix éclairés qui correspondent à notre identité, à nos valeurs et à nos objectifs peut contribuer à </a:t>
            </a:r>
            <a:r>
              <a:rPr lang="fr-CA" sz="2800" b="1" noProof="0" dirty="0">
                <a:solidFill>
                  <a:srgbClr val="000000"/>
                </a:solidFill>
                <a:latin typeface="Roboto" panose="02000000000000000000" pitchFamily="2" charset="0"/>
                <a:ea typeface="Roboto" panose="02000000000000000000" pitchFamily="2" charset="0"/>
                <a:cs typeface="+mn-lt"/>
              </a:rPr>
              <a:t>la santé mentale et au bien-être des élèves</a:t>
            </a:r>
            <a:r>
              <a:rPr lang="fr-CA" sz="2800" noProof="0" dirty="0">
                <a:solidFill>
                  <a:srgbClr val="000000"/>
                </a:solidFill>
                <a:latin typeface="Roboto" panose="02000000000000000000" pitchFamily="2" charset="0"/>
                <a:ea typeface="Roboto" panose="02000000000000000000" pitchFamily="2" charset="0"/>
                <a:cs typeface="+mn-lt"/>
              </a:rPr>
              <a:t>, ce qui favorise à son tour leur apprentissage et leur réussite.</a:t>
            </a:r>
            <a:endParaRPr lang="fr-CA" noProof="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1456221"/>
      </p:ext>
    </p:extLst>
  </p:cSld>
  <p:clrMapOvr>
    <a:masterClrMapping/>
  </p:clrMapOvr>
  <mc:AlternateContent xmlns:mc="http://schemas.openxmlformats.org/markup-compatibility/2006" xmlns:p14="http://schemas.microsoft.com/office/powerpoint/2010/main">
    <mc:Choice Requires="p14">
      <p:transition spd="med" p14:dur="700" advTm="130143">
        <p:fade/>
      </p:transition>
    </mc:Choice>
    <mc:Fallback xmlns="">
      <p:transition spd="med" advTm="13014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C918-9BC0-E891-3E6B-289AA19AF72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4FC1712-A173-F350-33F6-BAF2BC280E79}"/>
              </a:ext>
            </a:extLst>
          </p:cNvPr>
          <p:cNvSpPr txBox="1">
            <a:spLocks noGrp="1"/>
          </p:cNvSpPr>
          <p:nvPr>
            <p:ph type="title" idx="4294967295"/>
          </p:nvPr>
        </p:nvSpPr>
        <p:spPr>
          <a:xfrm>
            <a:off x="263524" y="5863"/>
            <a:ext cx="11069271" cy="743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Calibri"/>
              </a:rPr>
              <a:t>Structure des modules</a:t>
            </a:r>
            <a:endPar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Arial"/>
            </a:endParaRPr>
          </a:p>
        </p:txBody>
      </p:sp>
      <p:sp>
        <p:nvSpPr>
          <p:cNvPr id="3" name="Text Placeholder 2">
            <a:extLst>
              <a:ext uri="{FF2B5EF4-FFF2-40B4-BE49-F238E27FC236}">
                <a16:creationId xmlns:a16="http://schemas.microsoft.com/office/drawing/2014/main" id="{5EF14155-D800-5F90-9489-0BDA9490A9EE}"/>
              </a:ext>
            </a:extLst>
          </p:cNvPr>
          <p:cNvSpPr>
            <a:spLocks noGrp="1"/>
          </p:cNvSpPr>
          <p:nvPr>
            <p:ph idx="4294967295"/>
          </p:nvPr>
        </p:nvSpPr>
        <p:spPr>
          <a:xfrm>
            <a:off x="381000" y="1089025"/>
            <a:ext cx="10339058" cy="4003390"/>
          </a:xfrm>
        </p:spPr>
        <p:txBody>
          <a:bodyPr vert="horz" lIns="91440" tIns="45720" rIns="91440" bIns="45720" rtlCol="0" anchor="t">
            <a:normAutofit/>
          </a:bodyPr>
          <a:lstStyle/>
          <a:p>
            <a:pPr marL="457200" indent="-457200">
              <a:lnSpc>
                <a:spcPct val="120000"/>
              </a:lnSpc>
              <a:spcBef>
                <a:spcPts val="0"/>
              </a:spcBef>
            </a:pPr>
            <a:r>
              <a:rPr lang="fr-CA" sz="2800" noProof="0" dirty="0">
                <a:latin typeface="Roboto" panose="02000000000000000000" pitchFamily="2" charset="0"/>
                <a:ea typeface="Roboto" panose="02000000000000000000" pitchFamily="2" charset="0"/>
                <a:cs typeface="Roboto"/>
              </a:rPr>
              <a:t>Les modules suivent un format familier de leçon en trois parties</a:t>
            </a:r>
            <a:r>
              <a:rPr lang="fr-CA" sz="2800" noProof="0" dirty="0">
                <a:latin typeface="Roboto" panose="02000000000000000000" pitchFamily="2" charset="0"/>
                <a:ea typeface="Roboto" panose="02000000000000000000" pitchFamily="2" charset="0"/>
                <a:cs typeface="Arial"/>
              </a:rPr>
              <a:t>:</a:t>
            </a:r>
            <a:endParaRPr lang="fr-CA" sz="2800" b="1" noProof="0" dirty="0">
              <a:solidFill>
                <a:srgbClr val="40008D"/>
              </a:solidFill>
              <a:latin typeface="Roboto" panose="02000000000000000000" pitchFamily="2" charset="0"/>
              <a:ea typeface="Roboto" panose="02000000000000000000" pitchFamily="2" charset="0"/>
              <a:cs typeface="Roboto"/>
            </a:endParaRPr>
          </a:p>
          <a:p>
            <a:pPr marL="685165" lvl="1" indent="-227965">
              <a:lnSpc>
                <a:spcPct val="120000"/>
              </a:lnSpc>
              <a:spcBef>
                <a:spcPts val="0"/>
              </a:spcBef>
            </a:pPr>
            <a:r>
              <a:rPr lang="fr-CA" sz="2800" b="1" noProof="0" dirty="0">
                <a:solidFill>
                  <a:srgbClr val="40008D"/>
                </a:solidFill>
                <a:latin typeface="Roboto" panose="02000000000000000000" pitchFamily="2" charset="0"/>
                <a:ea typeface="Roboto" panose="02000000000000000000" pitchFamily="2" charset="0"/>
                <a:cs typeface="Arial"/>
              </a:rPr>
              <a:t>Activité de mise en situation</a:t>
            </a:r>
            <a:endParaRPr lang="fr-CA" sz="2800" noProof="0" dirty="0">
              <a:solidFill>
                <a:srgbClr val="000000"/>
              </a:solidFill>
              <a:latin typeface="Roboto" panose="02000000000000000000" pitchFamily="2" charset="0"/>
              <a:ea typeface="Roboto" panose="02000000000000000000" pitchFamily="2" charset="0"/>
              <a:cs typeface="Arial"/>
            </a:endParaRPr>
          </a:p>
          <a:p>
            <a:pPr marL="685165" lvl="1" indent="-227965">
              <a:lnSpc>
                <a:spcPct val="120000"/>
              </a:lnSpc>
              <a:spcBef>
                <a:spcPts val="0"/>
              </a:spcBef>
            </a:pPr>
            <a:r>
              <a:rPr lang="fr-CA" sz="2800" b="1" noProof="0" dirty="0">
                <a:solidFill>
                  <a:srgbClr val="40008D"/>
                </a:solidFill>
                <a:latin typeface="Roboto" panose="02000000000000000000" pitchFamily="2" charset="0"/>
                <a:ea typeface="Roboto" panose="02000000000000000000" pitchFamily="2" charset="0"/>
                <a:cs typeface="Arial"/>
              </a:rPr>
              <a:t>Activité d'apprentissage</a:t>
            </a:r>
            <a:endParaRPr lang="fr-CA" sz="2800" noProof="0" dirty="0">
              <a:solidFill>
                <a:srgbClr val="000000"/>
              </a:solidFill>
              <a:latin typeface="Roboto" panose="02000000000000000000" pitchFamily="2" charset="0"/>
              <a:ea typeface="Roboto" panose="02000000000000000000" pitchFamily="2" charset="0"/>
              <a:cs typeface="Arial"/>
            </a:endParaRPr>
          </a:p>
          <a:p>
            <a:pPr marL="685165" lvl="1" indent="-227965">
              <a:lnSpc>
                <a:spcPct val="120000"/>
              </a:lnSpc>
              <a:spcBef>
                <a:spcPts val="0"/>
              </a:spcBef>
            </a:pPr>
            <a:r>
              <a:rPr lang="fr-CA" sz="2800" b="1" noProof="0" dirty="0">
                <a:solidFill>
                  <a:srgbClr val="40008D"/>
                </a:solidFill>
                <a:latin typeface="Roboto" panose="02000000000000000000" pitchFamily="2" charset="0"/>
                <a:ea typeface="Roboto" panose="02000000000000000000" pitchFamily="2" charset="0"/>
                <a:cs typeface="Arial"/>
              </a:rPr>
              <a:t>Consolidation</a:t>
            </a:r>
            <a:endParaRPr lang="fr-CA" sz="2800" noProof="0" dirty="0">
              <a:solidFill>
                <a:srgbClr val="000000"/>
              </a:solidFill>
              <a:latin typeface="Roboto" panose="02000000000000000000" pitchFamily="2" charset="0"/>
              <a:ea typeface="Roboto" panose="02000000000000000000" pitchFamily="2" charset="0"/>
              <a:cs typeface="Arial"/>
            </a:endParaRPr>
          </a:p>
        </p:txBody>
      </p:sp>
      <p:pic>
        <p:nvPicPr>
          <p:cNvPr id="4" name="Video 3"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BB6711AA-03A6-E6A0-1EEE-4F34B7EDA6F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07DCC72-F8DA-B346-87F4-81AADF59CD47}"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57089" y="3842004"/>
            <a:ext cx="2057400" cy="2057400"/>
          </a:xfrm>
          <a:prstGeom prst="ellipse">
            <a:avLst/>
          </a:prstGeom>
        </p:spPr>
      </p:pic>
    </p:spTree>
    <p:extLst>
      <p:ext uri="{BB962C8B-B14F-4D97-AF65-F5344CB8AC3E}">
        <p14:creationId xmlns:p14="http://schemas.microsoft.com/office/powerpoint/2010/main" val="2517151991"/>
      </p:ext>
    </p:extLst>
  </p:cSld>
  <p:clrMapOvr>
    <a:masterClrMapping/>
  </p:clrMapOvr>
  <mc:AlternateContent xmlns:mc="http://schemas.openxmlformats.org/markup-compatibility/2006" xmlns:p14="http://schemas.microsoft.com/office/powerpoint/2010/main">
    <mc:Choice Requires="p14">
      <p:transition spd="med" p14:dur="700" advTm="21865">
        <p:fade/>
      </p:transition>
    </mc:Choice>
    <mc:Fallback xmlns="">
      <p:transition spd="med" advTm="218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6F428F-4180-F823-391C-CD4AD9ABCEF8}"/>
              </a:ext>
            </a:extLst>
          </p:cNvPr>
          <p:cNvSpPr txBox="1">
            <a:spLocks noGrp="1"/>
          </p:cNvSpPr>
          <p:nvPr>
            <p:ph type="title" idx="4294967295"/>
          </p:nvPr>
        </p:nvSpPr>
        <p:spPr>
          <a:xfrm>
            <a:off x="263525" y="0"/>
            <a:ext cx="11069270" cy="749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CA" sz="3200" b="1" i="0" u="none" strike="noStrike" kern="1200" cap="none" spc="0" normalizeH="0" baseline="0" noProof="0" dirty="0">
                <a:ln>
                  <a:noFill/>
                </a:ln>
                <a:solidFill>
                  <a:schemeClr val="bg1"/>
                </a:solidFill>
                <a:effectLst/>
                <a:uLnTx/>
                <a:uFillTx/>
                <a:latin typeface="Poppins SemiBold"/>
                <a:ea typeface="Inter" panose="02000503000000020004" pitchFamily="2" charset="0"/>
                <a:cs typeface="Calibri"/>
              </a:rPr>
              <a:t>Caractéristique spéciales</a:t>
            </a:r>
            <a:endParaRPr kumimoji="0" lang="fr-CA" sz="3200" b="1" i="0" u="none" strike="noStrike" kern="1200" cap="none" spc="0" normalizeH="0" baseline="0" noProof="0" dirty="0">
              <a:ln>
                <a:noFill/>
              </a:ln>
              <a:solidFill>
                <a:schemeClr val="bg1"/>
              </a:solidFill>
              <a:effectLst/>
              <a:uLnTx/>
              <a:uFillTx/>
              <a:latin typeface="Poppins SemiBold"/>
              <a:ea typeface="Inter" panose="02000503000000020004" pitchFamily="2" charset="0"/>
              <a:cs typeface="Arial"/>
            </a:endParaRPr>
          </a:p>
        </p:txBody>
      </p:sp>
      <p:sp>
        <p:nvSpPr>
          <p:cNvPr id="6" name="TextBox 5">
            <a:extLst>
              <a:ext uri="{FF2B5EF4-FFF2-40B4-BE49-F238E27FC236}">
                <a16:creationId xmlns:a16="http://schemas.microsoft.com/office/drawing/2014/main" id="{845180C1-E01A-7C7B-D48E-AE12A7161A69}"/>
              </a:ext>
            </a:extLst>
          </p:cNvPr>
          <p:cNvSpPr txBox="1"/>
          <p:nvPr/>
        </p:nvSpPr>
        <p:spPr>
          <a:xfrm>
            <a:off x="381000" y="1145307"/>
            <a:ext cx="9139342" cy="2497094"/>
          </a:xfrm>
          <a:prstGeom prst="rect">
            <a:avLst/>
          </a:prstGeom>
          <a:noFill/>
        </p:spPr>
        <p:txBody>
          <a:bodyPr wrap="square" lIns="91440" tIns="45720" rIns="91440" bIns="45720" anchor="t">
            <a:spAutoFit/>
          </a:bodyPr>
          <a:lstStyle/>
          <a:p>
            <a:pPr marL="342900" indent="-342900">
              <a:lnSpc>
                <a:spcPct val="110000"/>
              </a:lnSpc>
              <a:spcAft>
                <a:spcPts val="600"/>
              </a:spcAft>
              <a:buFont typeface="Arial"/>
              <a:buChar char="•"/>
            </a:pPr>
            <a:r>
              <a:rPr lang="fr-CA" sz="2600" b="1" noProof="0" dirty="0">
                <a:latin typeface="Roboto" panose="02000000000000000000" pitchFamily="2" charset="0"/>
                <a:ea typeface="Roboto" panose="02000000000000000000" pitchFamily="2" charset="0"/>
                <a:cs typeface="Arial"/>
              </a:rPr>
              <a:t>Fiches-conseils </a:t>
            </a:r>
            <a:r>
              <a:rPr lang="fr-CA" sz="2600" noProof="0" dirty="0">
                <a:latin typeface="Roboto" panose="02000000000000000000" pitchFamily="2" charset="0"/>
                <a:ea typeface="Roboto" panose="02000000000000000000" pitchFamily="2" charset="0"/>
                <a:cs typeface="Arial"/>
              </a:rPr>
              <a:t>et </a:t>
            </a:r>
            <a:r>
              <a:rPr lang="fr-CA" sz="2600" b="1" noProof="0" dirty="0">
                <a:latin typeface="Roboto" panose="02000000000000000000" pitchFamily="2" charset="0"/>
                <a:ea typeface="Roboto" panose="02000000000000000000" pitchFamily="2" charset="0"/>
                <a:cs typeface="Arial"/>
              </a:rPr>
              <a:t>guides de discussion</a:t>
            </a:r>
            <a:r>
              <a:rPr lang="fr-CA" sz="2600" noProof="0" dirty="0">
                <a:latin typeface="Roboto" panose="02000000000000000000" pitchFamily="2" charset="0"/>
                <a:ea typeface="Roboto" panose="02000000000000000000" pitchFamily="2" charset="0"/>
                <a:cs typeface="Arial"/>
              </a:rPr>
              <a:t> </a:t>
            </a:r>
            <a:endParaRPr lang="fr-CA" sz="2600" b="1" noProof="0" dirty="0">
              <a:latin typeface="Roboto" panose="02000000000000000000" pitchFamily="2" charset="0"/>
              <a:ea typeface="Roboto" panose="02000000000000000000" pitchFamily="2" charset="0"/>
              <a:cs typeface="Arial"/>
            </a:endParaRPr>
          </a:p>
          <a:p>
            <a:pPr marL="342900" indent="-342900">
              <a:lnSpc>
                <a:spcPct val="110000"/>
              </a:lnSpc>
              <a:spcAft>
                <a:spcPts val="600"/>
              </a:spcAft>
              <a:buFont typeface="Arial,Sans-Serif"/>
              <a:buChar char="•"/>
            </a:pPr>
            <a:r>
              <a:rPr lang="fr-CA" sz="2600" b="1" noProof="0" dirty="0">
                <a:latin typeface="Roboto" panose="02000000000000000000" pitchFamily="2" charset="0"/>
                <a:ea typeface="Roboto" panose="02000000000000000000" pitchFamily="2" charset="0"/>
                <a:cs typeface="+mn-lt"/>
              </a:rPr>
              <a:t>Des suggestions à l'enseignante ou l'enseignant</a:t>
            </a:r>
            <a:r>
              <a:rPr lang="fr-CA" sz="2600" noProof="0" dirty="0">
                <a:latin typeface="Roboto" panose="02000000000000000000" pitchFamily="2" charset="0"/>
                <a:ea typeface="Roboto" panose="02000000000000000000" pitchFamily="2" charset="0"/>
                <a:cs typeface="+mn-lt"/>
              </a:rPr>
              <a:t>  qui propose un langage utile</a:t>
            </a:r>
          </a:p>
          <a:p>
            <a:pPr marL="342900" indent="-342900">
              <a:lnSpc>
                <a:spcPct val="110000"/>
              </a:lnSpc>
              <a:spcAft>
                <a:spcPts val="600"/>
              </a:spcAft>
              <a:buFont typeface="Arial,Sans-Serif"/>
              <a:buChar char="•"/>
            </a:pPr>
            <a:r>
              <a:rPr lang="fr-CA" sz="2600" noProof="0" dirty="0">
                <a:latin typeface="Roboto" panose="02000000000000000000" pitchFamily="2" charset="0"/>
                <a:ea typeface="Roboto" panose="02000000000000000000" pitchFamily="2" charset="0"/>
                <a:cs typeface="+mn-lt"/>
              </a:rPr>
              <a:t>Présentations PowerPoint préparées</a:t>
            </a:r>
            <a:endParaRPr lang="fr-CA" sz="2600" noProof="0" dirty="0">
              <a:latin typeface="Roboto" panose="02000000000000000000" pitchFamily="2" charset="0"/>
              <a:ea typeface="Roboto" panose="02000000000000000000" pitchFamily="2" charset="0"/>
              <a:cs typeface="Calibri"/>
            </a:endParaRPr>
          </a:p>
          <a:p>
            <a:pPr marL="342900" indent="-342900">
              <a:lnSpc>
                <a:spcPct val="110000"/>
              </a:lnSpc>
              <a:spcAft>
                <a:spcPts val="600"/>
              </a:spcAft>
              <a:buFont typeface="Arial,Sans-Serif"/>
              <a:buChar char="•"/>
            </a:pPr>
            <a:r>
              <a:rPr lang="fr-CA" sz="2600" noProof="0" dirty="0">
                <a:latin typeface="Roboto" panose="02000000000000000000" pitchFamily="2" charset="0"/>
                <a:ea typeface="Roboto" panose="02000000000000000000" pitchFamily="2" charset="0"/>
                <a:cs typeface="Roboto"/>
              </a:rPr>
              <a:t>Des </a:t>
            </a:r>
            <a:r>
              <a:rPr lang="fr-CA" sz="2600" b="1" noProof="0" dirty="0">
                <a:latin typeface="Roboto" panose="02000000000000000000" pitchFamily="2" charset="0"/>
                <a:ea typeface="Roboto" panose="02000000000000000000" pitchFamily="2" charset="0"/>
                <a:cs typeface="Roboto"/>
              </a:rPr>
              <a:t>vidéos</a:t>
            </a:r>
            <a:r>
              <a:rPr lang="fr-CA" sz="2600" noProof="0" dirty="0">
                <a:latin typeface="Roboto" panose="02000000000000000000" pitchFamily="2" charset="0"/>
                <a:ea typeface="Roboto" panose="02000000000000000000" pitchFamily="2" charset="0"/>
                <a:cs typeface="Roboto"/>
              </a:rPr>
              <a:t> « Cliquez et lisez </a:t>
            </a:r>
            <a:endParaRPr lang="fr-CA" sz="2600" noProof="0" dirty="0">
              <a:latin typeface="Roboto" panose="02000000000000000000" pitchFamily="2" charset="0"/>
              <a:ea typeface="Roboto" panose="02000000000000000000" pitchFamily="2" charset="0"/>
              <a:cs typeface="Calibri"/>
            </a:endParaRPr>
          </a:p>
        </p:txBody>
      </p:sp>
      <p:pic>
        <p:nvPicPr>
          <p:cNvPr id="11" name="Video 10"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153A068C-14AC-8C3E-6499-218D7FEAD9B4}"/>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66F4F7E-0FE8-9041-82BD-EF64E486222A}"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520342" y="3898795"/>
            <a:ext cx="2057400" cy="2057400"/>
          </a:xfrm>
          <a:prstGeom prst="ellipse">
            <a:avLst/>
          </a:prstGeom>
        </p:spPr>
      </p:pic>
    </p:spTree>
    <p:extLst>
      <p:ext uri="{BB962C8B-B14F-4D97-AF65-F5344CB8AC3E}">
        <p14:creationId xmlns:p14="http://schemas.microsoft.com/office/powerpoint/2010/main" val="3304453405"/>
      </p:ext>
    </p:extLst>
  </p:cSld>
  <p:clrMapOvr>
    <a:masterClrMapping/>
  </p:clrMapOvr>
  <mc:AlternateContent xmlns:mc="http://schemas.openxmlformats.org/markup-compatibility/2006" xmlns:p14="http://schemas.microsoft.com/office/powerpoint/2010/main">
    <mc:Choice Requires="p14">
      <p:transition spd="med" p14:dur="700" advTm="35473">
        <p:fade/>
      </p:transition>
    </mc:Choice>
    <mc:Fallback xmlns="">
      <p:transition spd="med" advTm="35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D0068D7C-5245-B86C-C561-7ECD8EF478A8}"/>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4882B9CC-5194-1432-52FF-71F7AFED4AE1}"/>
              </a:ext>
            </a:extLst>
          </p:cNvPr>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110000"/>
              </a:lnSpc>
            </a:pPr>
            <a:r>
              <a:rPr lang="fr-CA" sz="5400" b="0" noProof="0" dirty="0">
                <a:solidFill>
                  <a:srgbClr val="FFFFFF"/>
                </a:solidFill>
                <a:latin typeface="Poppins SemiBold" pitchFamily="2" charset="77"/>
                <a:cs typeface="Poppins SemiBold" pitchFamily="2" charset="77"/>
              </a:rPr>
              <a:t>Explorons le contenu</a:t>
            </a:r>
          </a:p>
        </p:txBody>
      </p:sp>
      <p:pic>
        <p:nvPicPr>
          <p:cNvPr id="6" name="Video 5" descr="Vidéo caméo de Stéphanie, membre du personnel de Santé mentale en milieu scolaire Ontario, commentant le contenu de la diapositive.">
            <a:hlinkClick r:id="" action="ppaction://media"/>
            <a:extLst>
              <a:ext uri="{FF2B5EF4-FFF2-40B4-BE49-F238E27FC236}">
                <a16:creationId xmlns:a16="http://schemas.microsoft.com/office/drawing/2014/main" id="{16022DAF-578D-8539-515B-83E90084EF9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18E8CD-EC52-2F45-81EF-4552EE82543F}" label="" lang="fr-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76533" y="4413504"/>
            <a:ext cx="2057400" cy="2057400"/>
          </a:xfrm>
          <a:prstGeom prst="ellipse">
            <a:avLst/>
          </a:prstGeom>
        </p:spPr>
      </p:pic>
    </p:spTree>
    <p:extLst>
      <p:ext uri="{BB962C8B-B14F-4D97-AF65-F5344CB8AC3E}">
        <p14:creationId xmlns:p14="http://schemas.microsoft.com/office/powerpoint/2010/main" val="339433898"/>
      </p:ext>
    </p:extLst>
  </p:cSld>
  <p:clrMapOvr>
    <a:masterClrMapping/>
  </p:clrMapOvr>
  <mc:AlternateContent xmlns:mc="http://schemas.openxmlformats.org/markup-compatibility/2006" xmlns:p14="http://schemas.microsoft.com/office/powerpoint/2010/main">
    <mc:Choice Requires="p14">
      <p:transition spd="med" p14:dur="700" advTm="5406">
        <p:fade/>
      </p:transition>
    </mc:Choice>
    <mc:Fallback xmlns="">
      <p:transition spd="med" advTm="5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MH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MH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v/Early 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mp;I ENGLI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3160</Words>
  <Application>Microsoft Office PowerPoint</Application>
  <PresentationFormat>Widescreen</PresentationFormat>
  <Paragraphs>230</Paragraphs>
  <Slides>30</Slides>
  <Notes>30</Notes>
  <HiddenSlides>0</HiddenSlides>
  <MMClips>22</MMClips>
  <ScaleCrop>false</ScaleCrop>
  <HeadingPairs>
    <vt:vector size="4" baseType="variant">
      <vt:variant>
        <vt:lpstr>Theme</vt:lpstr>
      </vt:variant>
      <vt:variant>
        <vt:i4>12</vt:i4>
      </vt:variant>
      <vt:variant>
        <vt:lpstr>Slide Titles</vt:lpstr>
      </vt:variant>
      <vt:variant>
        <vt:i4>30</vt:i4>
      </vt:variant>
    </vt:vector>
  </HeadingPairs>
  <TitlesOfParts>
    <vt:vector size="42" baseType="lpstr">
      <vt:lpstr>Custom Design</vt:lpstr>
      <vt:lpstr>1_Office Theme</vt:lpstr>
      <vt:lpstr>2_Office Theme</vt:lpstr>
      <vt:lpstr>Office Theme</vt:lpstr>
      <vt:lpstr>1_Office Theme</vt:lpstr>
      <vt:lpstr>Prev/Early Int Template</vt:lpstr>
      <vt:lpstr>2_Office Theme</vt:lpstr>
      <vt:lpstr>2_Office Theme</vt:lpstr>
      <vt:lpstr>K&amp;I ENGLISH</vt:lpstr>
      <vt:lpstr>2_MH10</vt:lpstr>
      <vt:lpstr>3_Office Theme</vt:lpstr>
      <vt:lpstr>3_MH10</vt:lpstr>
      <vt:lpstr>Choix sains : Modules sur  la consommation de substances et la sécurité numérique pour les élèves de 6e année</vt:lpstr>
      <vt:lpstr>Notre temps ensemble</vt:lpstr>
      <vt:lpstr> Aperçu des modules</vt:lpstr>
      <vt:lpstr>Quels sont les modules?​</vt:lpstr>
      <vt:lpstr>Pourquoi cet apprentissage est-il important en 6e année?</vt:lpstr>
      <vt:lpstr>Avantages supplémentaires de cet apprentissage</vt:lpstr>
      <vt:lpstr>Structure des modules</vt:lpstr>
      <vt:lpstr>Caractéristique spéciales</vt:lpstr>
      <vt:lpstr>Explorons le contenu</vt:lpstr>
      <vt:lpstr>Médias numériques :  Des choix sécuritaires et sains </vt:lpstr>
      <vt:lpstr>Médias numériques: Des choix sécuritaires et sains - 2</vt:lpstr>
      <vt:lpstr>Médias numériques: Des choix sécuritaires et sains - 3</vt:lpstr>
      <vt:lpstr>Médias numériques : Des choix sécuritaires et sains - Plan de leçon</vt:lpstr>
      <vt:lpstr>Médias numériques: Des choix sécuritaires et sains - Plan de leçon</vt:lpstr>
      <vt:lpstr>Consommation de substances : Dépendances et comportements associés</vt:lpstr>
      <vt:lpstr>Consommation de substances: Dépendances et comportements associés - 2</vt:lpstr>
      <vt:lpstr>Consommation de substances: Dépendances et comportements associés - 3</vt:lpstr>
      <vt:lpstr>Consommation de substances: Dépendances et comportements associés - 4</vt:lpstr>
      <vt:lpstr>Consommation de substances: Dépendances et comportements associés</vt:lpstr>
      <vt:lpstr>Ressources d'appui</vt:lpstr>
      <vt:lpstr>Guides pédagogique </vt:lpstr>
      <vt:lpstr>Quels sont les autres éléments inclus?</vt:lpstr>
      <vt:lpstr>Existe-t-il d'autres ressources disponibles?</vt:lpstr>
      <vt:lpstr>Accéder aux modules </vt:lpstr>
      <vt:lpstr>Où puis-je trouver les modules?</vt:lpstr>
      <vt:lpstr>Prochaines étapes</vt:lpstr>
      <vt:lpstr>Pensez à toutes les possibilités!</vt:lpstr>
      <vt:lpstr>Merci</vt:lpstr>
      <vt:lpstr>À propos de nous</vt:lpstr>
      <vt:lpstr>L’accessibilité et la santé mentale sont reliées.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2025-11-11T20:32:23Z</dcterms:created>
  <dcterms:modified xsi:type="dcterms:W3CDTF">2025-11-25T15:16:57Z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