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2"/>
  </p:notesMasterIdLst>
  <p:handoutMasterIdLst>
    <p:handoutMasterId r:id="rId33"/>
  </p:handoutMasterIdLst>
  <p:sldIdLst>
    <p:sldId id="306" r:id="rId6"/>
    <p:sldId id="307" r:id="rId7"/>
    <p:sldId id="308" r:id="rId8"/>
    <p:sldId id="309" r:id="rId9"/>
    <p:sldId id="310" r:id="rId10"/>
    <p:sldId id="311" r:id="rId11"/>
    <p:sldId id="312" r:id="rId12"/>
    <p:sldId id="313" r:id="rId13"/>
    <p:sldId id="314" r:id="rId14"/>
    <p:sldId id="315" r:id="rId15"/>
    <p:sldId id="316" r:id="rId16"/>
    <p:sldId id="299" r:id="rId17"/>
    <p:sldId id="317" r:id="rId18"/>
    <p:sldId id="318" r:id="rId19"/>
    <p:sldId id="300" r:id="rId20"/>
    <p:sldId id="294" r:id="rId21"/>
    <p:sldId id="319" r:id="rId22"/>
    <p:sldId id="293" r:id="rId23"/>
    <p:sldId id="320" r:id="rId24"/>
    <p:sldId id="321" r:id="rId25"/>
    <p:sldId id="322" r:id="rId26"/>
    <p:sldId id="323" r:id="rId27"/>
    <p:sldId id="287" r:id="rId28"/>
    <p:sldId id="324" r:id="rId29"/>
    <p:sldId id="325" r:id="rId30"/>
    <p:sldId id="32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645F0F8-CBC6-4304-8DBE-6980A052B0AE}">
          <p14:sldIdLst>
            <p14:sldId id="306"/>
            <p14:sldId id="307"/>
            <p14:sldId id="308"/>
          </p14:sldIdLst>
        </p14:section>
        <p14:section name="Learning outline" id="{715D0056-7DAC-40FE-A93F-B06F6795D94C}">
          <p14:sldIdLst>
            <p14:sldId id="309"/>
            <p14:sldId id="310"/>
          </p14:sldIdLst>
        </p14:section>
        <p14:section name="Main content" id="{8C70EA72-5A0E-4CD3-87B4-D8585B739FD6}">
          <p14:sldIdLst>
            <p14:sldId id="311"/>
            <p14:sldId id="312"/>
            <p14:sldId id="313"/>
            <p14:sldId id="314"/>
            <p14:sldId id="315"/>
            <p14:sldId id="316"/>
            <p14:sldId id="299"/>
            <p14:sldId id="317"/>
            <p14:sldId id="318"/>
            <p14:sldId id="300"/>
            <p14:sldId id="294"/>
            <p14:sldId id="319"/>
            <p14:sldId id="293"/>
            <p14:sldId id="320"/>
            <p14:sldId id="321"/>
          </p14:sldIdLst>
        </p14:section>
        <p14:section name="Build your toolbox" id="{47028F69-5D87-4EB0-A5E5-884F3B10F66F}">
          <p14:sldIdLst>
            <p14:sldId id="322"/>
            <p14:sldId id="323"/>
          </p14:sldIdLst>
        </p14:section>
        <p14:section name="Dig deeper" id="{9C5809FE-6402-4784-AA7A-41E1667DF521}">
          <p14:sldIdLst>
            <p14:sldId id="287"/>
            <p14:sldId id="324"/>
          </p14:sldIdLst>
        </p14:section>
        <p14:section name="Closing" id="{1B0E3F98-3892-4E65-8764-33381ABB5D4E}">
          <p14:sldIdLst>
            <p14:sldId id="325"/>
            <p14:sldId id="32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E75730-70E0-BDF4-97AF-3290BDDE604F}" name="Michelle Coutinho" initials="MC" userId="S::mcoutinho@smho-smso.ca::62387657-5415-4281-a202-0fd3f0a3b529" providerId="AD"/>
  <p188:author id="{BAA6496D-B860-9E30-F82F-68E82E6CBC3C}" name="Marsha Gillis" initials="MG" userId="S::mgillis@smho-smso.ca::7189d0c8-c755-4711-a03c-47324b8391a0" providerId="AD"/>
  <p188:author id="{78C63A77-E355-1540-D6FC-B07BA5E7DF0A}" name="Susan Sweet" initials="SS" userId="S::ssweet@smho-smso.ca::3f3b0d9c-fbb5-47a8-87c2-549a2adf9766" providerId="AD"/>
  <p188:author id="{B52E3982-A986-7B92-0524-6E4F11591CDE}" name="Toni Lauzon" initials="TL" userId="S::tlauzon@smho-smso.ca::56522861-6db2-4331-a8dd-877c93b3ec1f" providerId="AD"/>
  <p188:author id="{7F5E5F8E-F3BD-35BD-58B3-8BD8FCB4AF05}" name="Paula Callender" initials="PC" userId="S::pcallender@smho-smso.ca::40d041e1-9225-41f3-bb3c-858d57578941" providerId="AD"/>
  <p188:author id="{2F0BDAAC-7411-6F87-4B46-6B1B7591DF94}" name="Deborah Shackell" initials="DS" userId="S::dshackell@smho-smso.ca::f728b972-0379-4f9a-98f5-caf5dad6cd0d" providerId="AD"/>
  <p188:author id="{C41677CD-C8CD-156B-ED65-9DE68927F105}" name="Lucie Lauzon" initials="LL" userId="S::llauzon@smho-smso.ca::e120eb36-ea54-4656-9159-2b70ef20c34f" providerId="AD"/>
  <p188:author id="{53F365F6-6A0F-4C55-0162-ECF8B70F28CB}" name="Shelly Upson" initials="SU" userId="S::supson@smho-smso.ca::c4995df3-86e0-4f4b-995c-f8ef8fffbf4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ABC30"/>
    <a:srgbClr val="EBF9FC"/>
    <a:srgbClr val="400E8A"/>
    <a:srgbClr val="60A500"/>
    <a:srgbClr val="212121"/>
    <a:srgbClr val="FFFFFF"/>
    <a:srgbClr val="FCFAD7"/>
    <a:srgbClr val="8CC24F"/>
    <a:srgbClr val="1BA3DC"/>
    <a:srgbClr val="99C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3C7E2D-9557-441B-40BB-A3130787517B}" v="2" dt="2026-03-31T16:25:53.746"/>
    <p1510:client id="{660B2520-685B-944B-954C-E196905D9A4F}" v="65" dt="2026-03-31T14:30:31.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0" autoAdjust="0"/>
    <p:restoredTop sz="82008" autoAdjust="0"/>
  </p:normalViewPr>
  <p:slideViewPr>
    <p:cSldViewPr snapToGrid="0">
      <p:cViewPr>
        <p:scale>
          <a:sx n="90" d="100"/>
          <a:sy n="90" d="100"/>
        </p:scale>
        <p:origin x="144" y="432"/>
      </p:cViewPr>
      <p:guideLst/>
    </p:cSldViewPr>
  </p:slideViewPr>
  <p:outlineViewPr>
    <p:cViewPr>
      <p:scale>
        <a:sx n="33" d="100"/>
        <a:sy n="33" d="100"/>
      </p:scale>
      <p:origin x="0" y="-3016"/>
    </p:cViewPr>
  </p:outlineViewPr>
  <p:notesTextViewPr>
    <p:cViewPr>
      <p:scale>
        <a:sx n="1" d="1"/>
        <a:sy n="1" d="1"/>
      </p:scale>
      <p:origin x="0" y="0"/>
    </p:cViewPr>
  </p:notesTextViewPr>
  <p:notesViewPr>
    <p:cSldViewPr snapToGrid="0" showGuides="1">
      <p:cViewPr varScale="1">
        <p:scale>
          <a:sx n="115" d="100"/>
          <a:sy n="115" d="100"/>
        </p:scale>
        <p:origin x="50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Stright" userId="57069c07-c3a6-4c48-b057-2e87e4c75f38" providerId="ADAL" clId="{B03F7E37-F6BE-5C1C-9D30-7D6F14CB68D8}"/>
    <pc:docChg chg="undo custSel modSld">
      <pc:chgData name="Sarah Stright" userId="57069c07-c3a6-4c48-b057-2e87e4c75f38" providerId="ADAL" clId="{B03F7E37-F6BE-5C1C-9D30-7D6F14CB68D8}" dt="2026-03-31T14:42:48.782" v="1665" actId="1036"/>
      <pc:docMkLst>
        <pc:docMk/>
      </pc:docMkLst>
      <pc:sldChg chg="modSp mod">
        <pc:chgData name="Sarah Stright" userId="57069c07-c3a6-4c48-b057-2e87e4c75f38" providerId="ADAL" clId="{B03F7E37-F6BE-5C1C-9D30-7D6F14CB68D8}" dt="2026-03-31T14:34:19.915" v="1590" actId="14100"/>
        <pc:sldMkLst>
          <pc:docMk/>
          <pc:sldMk cId="1570774181" sldId="287"/>
        </pc:sldMkLst>
        <pc:picChg chg="mod">
          <ac:chgData name="Sarah Stright" userId="57069c07-c3a6-4c48-b057-2e87e4c75f38" providerId="ADAL" clId="{B03F7E37-F6BE-5C1C-9D30-7D6F14CB68D8}" dt="2026-03-31T14:34:19.915" v="1590" actId="14100"/>
          <ac:picMkLst>
            <pc:docMk/>
            <pc:sldMk cId="1570774181" sldId="287"/>
            <ac:picMk id="3" creationId="{01782556-1074-0320-BFE8-BF54AC1BC4CE}"/>
          </ac:picMkLst>
        </pc:picChg>
      </pc:sldChg>
      <pc:sldChg chg="addSp delSp modSp mod">
        <pc:chgData name="Sarah Stright" userId="57069c07-c3a6-4c48-b057-2e87e4c75f38" providerId="ADAL" clId="{B03F7E37-F6BE-5C1C-9D30-7D6F14CB68D8}" dt="2026-03-31T13:52:58.544" v="1442" actId="962"/>
        <pc:sldMkLst>
          <pc:docMk/>
          <pc:sldMk cId="1193993848" sldId="294"/>
        </pc:sldMkLst>
        <pc:spChg chg="del">
          <ac:chgData name="Sarah Stright" userId="57069c07-c3a6-4c48-b057-2e87e4c75f38" providerId="ADAL" clId="{B03F7E37-F6BE-5C1C-9D30-7D6F14CB68D8}" dt="2026-03-31T13:46:42.261" v="1114" actId="478"/>
          <ac:spMkLst>
            <pc:docMk/>
            <pc:sldMk cId="1193993848" sldId="294"/>
            <ac:spMk id="3" creationId="{4D730FB3-C383-CC0C-F62E-655C3A736F17}"/>
          </ac:spMkLst>
        </pc:spChg>
        <pc:spChg chg="del">
          <ac:chgData name="Sarah Stright" userId="57069c07-c3a6-4c48-b057-2e87e4c75f38" providerId="ADAL" clId="{B03F7E37-F6BE-5C1C-9D30-7D6F14CB68D8}" dt="2026-03-31T13:46:42.261" v="1114" actId="478"/>
          <ac:spMkLst>
            <pc:docMk/>
            <pc:sldMk cId="1193993848" sldId="294"/>
            <ac:spMk id="4" creationId="{7704D32E-E1A2-F99D-A9A1-8F334F6B58B2}"/>
          </ac:spMkLst>
        </pc:spChg>
        <pc:spChg chg="del">
          <ac:chgData name="Sarah Stright" userId="57069c07-c3a6-4c48-b057-2e87e4c75f38" providerId="ADAL" clId="{B03F7E37-F6BE-5C1C-9D30-7D6F14CB68D8}" dt="2026-03-31T13:46:42.261" v="1114" actId="478"/>
          <ac:spMkLst>
            <pc:docMk/>
            <pc:sldMk cId="1193993848" sldId="294"/>
            <ac:spMk id="5" creationId="{40A96B34-7376-F66A-041E-94E5383FD2AC}"/>
          </ac:spMkLst>
        </pc:spChg>
        <pc:spChg chg="add del mod">
          <ac:chgData name="Sarah Stright" userId="57069c07-c3a6-4c48-b057-2e87e4c75f38" providerId="ADAL" clId="{B03F7E37-F6BE-5C1C-9D30-7D6F14CB68D8}" dt="2026-03-31T13:47:25.841" v="1120" actId="478"/>
          <ac:spMkLst>
            <pc:docMk/>
            <pc:sldMk cId="1193993848" sldId="294"/>
            <ac:spMk id="10" creationId="{92C7B209-FBB4-C811-D0D1-7A9A1858CD8B}"/>
          </ac:spMkLst>
        </pc:spChg>
        <pc:picChg chg="del mod">
          <ac:chgData name="Sarah Stright" userId="57069c07-c3a6-4c48-b057-2e87e4c75f38" providerId="ADAL" clId="{B03F7E37-F6BE-5C1C-9D30-7D6F14CB68D8}" dt="2026-03-31T13:47:23.237" v="1119" actId="478"/>
          <ac:picMkLst>
            <pc:docMk/>
            <pc:sldMk cId="1193993848" sldId="294"/>
            <ac:picMk id="7" creationId="{137CB62B-4FC4-5870-0BEF-389F8FCACC5E}"/>
          </ac:picMkLst>
        </pc:picChg>
        <pc:picChg chg="add mod">
          <ac:chgData name="Sarah Stright" userId="57069c07-c3a6-4c48-b057-2e87e4c75f38" providerId="ADAL" clId="{B03F7E37-F6BE-5C1C-9D30-7D6F14CB68D8}" dt="2026-03-31T13:52:58.544" v="1442" actId="962"/>
          <ac:picMkLst>
            <pc:docMk/>
            <pc:sldMk cId="1193993848" sldId="294"/>
            <ac:picMk id="8" creationId="{0A7E3969-817B-12E0-73FF-CACE2A0F6550}"/>
          </ac:picMkLst>
        </pc:picChg>
      </pc:sldChg>
      <pc:sldChg chg="modSp mod">
        <pc:chgData name="Sarah Stright" userId="57069c07-c3a6-4c48-b057-2e87e4c75f38" providerId="ADAL" clId="{B03F7E37-F6BE-5C1C-9D30-7D6F14CB68D8}" dt="2026-03-31T14:42:48.782" v="1665" actId="1036"/>
        <pc:sldMkLst>
          <pc:docMk/>
          <pc:sldMk cId="3252214445" sldId="299"/>
        </pc:sldMkLst>
        <pc:spChg chg="mod">
          <ac:chgData name="Sarah Stright" userId="57069c07-c3a6-4c48-b057-2e87e4c75f38" providerId="ADAL" clId="{B03F7E37-F6BE-5C1C-9D30-7D6F14CB68D8}" dt="2026-03-31T14:42:42.973" v="1660" actId="962"/>
          <ac:spMkLst>
            <pc:docMk/>
            <pc:sldMk cId="3252214445" sldId="299"/>
            <ac:spMk id="4" creationId="{1075BD97-81CF-695B-C474-DE0F7D713C90}"/>
          </ac:spMkLst>
        </pc:spChg>
        <pc:picChg chg="mod">
          <ac:chgData name="Sarah Stright" userId="57069c07-c3a6-4c48-b057-2e87e4c75f38" providerId="ADAL" clId="{B03F7E37-F6BE-5C1C-9D30-7D6F14CB68D8}" dt="2026-03-31T14:42:48.782" v="1665" actId="1036"/>
          <ac:picMkLst>
            <pc:docMk/>
            <pc:sldMk cId="3252214445" sldId="299"/>
            <ac:picMk id="5" creationId="{FCD2F8DC-D3F8-97CA-FA0D-5FDCFA526B32}"/>
          </ac:picMkLst>
        </pc:picChg>
      </pc:sldChg>
      <pc:sldChg chg="modSp">
        <pc:chgData name="Sarah Stright" userId="57069c07-c3a6-4c48-b057-2e87e4c75f38" providerId="ADAL" clId="{B03F7E37-F6BE-5C1C-9D30-7D6F14CB68D8}" dt="2026-03-31T13:16:11.135" v="4" actId="948"/>
        <pc:sldMkLst>
          <pc:docMk/>
          <pc:sldMk cId="3719512016" sldId="309"/>
        </pc:sldMkLst>
        <pc:spChg chg="mod">
          <ac:chgData name="Sarah Stright" userId="57069c07-c3a6-4c48-b057-2e87e4c75f38" providerId="ADAL" clId="{B03F7E37-F6BE-5C1C-9D30-7D6F14CB68D8}" dt="2026-03-31T13:16:11.135" v="4" actId="948"/>
          <ac:spMkLst>
            <pc:docMk/>
            <pc:sldMk cId="3719512016" sldId="309"/>
            <ac:spMk id="3" creationId="{E32A905F-2BDD-1941-92B4-71D864082666}"/>
          </ac:spMkLst>
        </pc:spChg>
      </pc:sldChg>
      <pc:sldChg chg="modSp mod">
        <pc:chgData name="Sarah Stright" userId="57069c07-c3a6-4c48-b057-2e87e4c75f38" providerId="ADAL" clId="{B03F7E37-F6BE-5C1C-9D30-7D6F14CB68D8}" dt="2026-03-31T14:37:25.221" v="1592" actId="962"/>
        <pc:sldMkLst>
          <pc:docMk/>
          <pc:sldMk cId="264948375" sldId="310"/>
        </pc:sldMkLst>
        <pc:picChg chg="mod">
          <ac:chgData name="Sarah Stright" userId="57069c07-c3a6-4c48-b057-2e87e4c75f38" providerId="ADAL" clId="{B03F7E37-F6BE-5C1C-9D30-7D6F14CB68D8}" dt="2026-03-31T14:37:25.221" v="1592" actId="962"/>
          <ac:picMkLst>
            <pc:docMk/>
            <pc:sldMk cId="264948375" sldId="310"/>
            <ac:picMk id="7" creationId="{CF269656-A662-C97A-BCBE-3718CB52370C}"/>
          </ac:picMkLst>
        </pc:picChg>
      </pc:sldChg>
      <pc:sldChg chg="addSp delSp modSp mod">
        <pc:chgData name="Sarah Stright" userId="57069c07-c3a6-4c48-b057-2e87e4c75f38" providerId="ADAL" clId="{B03F7E37-F6BE-5C1C-9D30-7D6F14CB68D8}" dt="2026-03-31T13:20:46.432" v="38"/>
        <pc:sldMkLst>
          <pc:docMk/>
          <pc:sldMk cId="4055544087" sldId="311"/>
        </pc:sldMkLst>
        <pc:picChg chg="add mod">
          <ac:chgData name="Sarah Stright" userId="57069c07-c3a6-4c48-b057-2e87e4c75f38" providerId="ADAL" clId="{B03F7E37-F6BE-5C1C-9D30-7D6F14CB68D8}" dt="2026-03-31T13:20:46.432" v="38"/>
          <ac:picMkLst>
            <pc:docMk/>
            <pc:sldMk cId="4055544087" sldId="311"/>
            <ac:picMk id="3" creationId="{D006542A-DE23-67A8-8D32-10797395F3B6}"/>
          </ac:picMkLst>
        </pc:picChg>
        <pc:picChg chg="del">
          <ac:chgData name="Sarah Stright" userId="57069c07-c3a6-4c48-b057-2e87e4c75f38" providerId="ADAL" clId="{B03F7E37-F6BE-5C1C-9D30-7D6F14CB68D8}" dt="2026-03-31T13:20:46.012" v="37" actId="478"/>
          <ac:picMkLst>
            <pc:docMk/>
            <pc:sldMk cId="4055544087" sldId="311"/>
            <ac:picMk id="5" creationId="{292FF3DC-0BE8-7C87-8F42-EC08FBF4A603}"/>
          </ac:picMkLst>
        </pc:picChg>
      </pc:sldChg>
      <pc:sldChg chg="addSp delSp modSp">
        <pc:chgData name="Sarah Stright" userId="57069c07-c3a6-4c48-b057-2e87e4c75f38" providerId="ADAL" clId="{B03F7E37-F6BE-5C1C-9D30-7D6F14CB68D8}" dt="2026-03-31T13:19:43.796" v="35" actId="478"/>
        <pc:sldMkLst>
          <pc:docMk/>
          <pc:sldMk cId="2552790716" sldId="312"/>
        </pc:sldMkLst>
        <pc:spChg chg="mod">
          <ac:chgData name="Sarah Stright" userId="57069c07-c3a6-4c48-b057-2e87e4c75f38" providerId="ADAL" clId="{B03F7E37-F6BE-5C1C-9D30-7D6F14CB68D8}" dt="2026-03-31T13:17:20.015" v="14" actId="27636"/>
          <ac:spMkLst>
            <pc:docMk/>
            <pc:sldMk cId="2552790716" sldId="312"/>
            <ac:spMk id="3" creationId="{96013BBB-CD46-8B4D-31F4-95BCD85C9841}"/>
          </ac:spMkLst>
        </pc:spChg>
        <pc:picChg chg="add mod">
          <ac:chgData name="Sarah Stright" userId="57069c07-c3a6-4c48-b057-2e87e4c75f38" providerId="ADAL" clId="{B03F7E37-F6BE-5C1C-9D30-7D6F14CB68D8}" dt="2026-03-31T13:19:42.787" v="34"/>
          <ac:picMkLst>
            <pc:docMk/>
            <pc:sldMk cId="2552790716" sldId="312"/>
            <ac:picMk id="4" creationId="{DD31DD05-362D-BBE0-BF8A-9C6550BA3FD7}"/>
          </ac:picMkLst>
        </pc:picChg>
        <pc:picChg chg="del">
          <ac:chgData name="Sarah Stright" userId="57069c07-c3a6-4c48-b057-2e87e4c75f38" providerId="ADAL" clId="{B03F7E37-F6BE-5C1C-9D30-7D6F14CB68D8}" dt="2026-03-31T13:19:43.796" v="35" actId="478"/>
          <ac:picMkLst>
            <pc:docMk/>
            <pc:sldMk cId="2552790716" sldId="312"/>
            <ac:picMk id="6" creationId="{3F20054D-15FE-A0A7-866D-66452ED4B822}"/>
          </ac:picMkLst>
        </pc:picChg>
      </pc:sldChg>
      <pc:sldChg chg="delSp modSp mod">
        <pc:chgData name="Sarah Stright" userId="57069c07-c3a6-4c48-b057-2e87e4c75f38" providerId="ADAL" clId="{B03F7E37-F6BE-5C1C-9D30-7D6F14CB68D8}" dt="2026-03-31T14:40:07.890" v="1594" actId="962"/>
        <pc:sldMkLst>
          <pc:docMk/>
          <pc:sldMk cId="2337775937" sldId="314"/>
        </pc:sldMkLst>
        <pc:spChg chg="del">
          <ac:chgData name="Sarah Stright" userId="57069c07-c3a6-4c48-b057-2e87e4c75f38" providerId="ADAL" clId="{B03F7E37-F6BE-5C1C-9D30-7D6F14CB68D8}" dt="2026-03-31T13:24:21.036" v="44" actId="478"/>
          <ac:spMkLst>
            <pc:docMk/>
            <pc:sldMk cId="2337775937" sldId="314"/>
            <ac:spMk id="9" creationId="{B1866F08-36E4-331F-565D-51EBFC15DA28}"/>
          </ac:spMkLst>
        </pc:spChg>
        <pc:spChg chg="mod">
          <ac:chgData name="Sarah Stright" userId="57069c07-c3a6-4c48-b057-2e87e4c75f38" providerId="ADAL" clId="{B03F7E37-F6BE-5C1C-9D30-7D6F14CB68D8}" dt="2026-03-31T13:23:03.216" v="42" actId="20577"/>
          <ac:spMkLst>
            <pc:docMk/>
            <pc:sldMk cId="2337775937" sldId="314"/>
            <ac:spMk id="10" creationId="{B7A39880-BA7F-D0EA-3E73-BE74ECD13175}"/>
          </ac:spMkLst>
        </pc:spChg>
        <pc:picChg chg="mod">
          <ac:chgData name="Sarah Stright" userId="57069c07-c3a6-4c48-b057-2e87e4c75f38" providerId="ADAL" clId="{B03F7E37-F6BE-5C1C-9D30-7D6F14CB68D8}" dt="2026-03-31T14:40:07.890" v="1594" actId="962"/>
          <ac:picMkLst>
            <pc:docMk/>
            <pc:sldMk cId="2337775937" sldId="314"/>
            <ac:picMk id="4" creationId="{F3738A4A-5D77-F0A9-1595-BEF10EF7220A}"/>
          </ac:picMkLst>
        </pc:picChg>
      </pc:sldChg>
      <pc:sldChg chg="addSp delSp modSp mod">
        <pc:chgData name="Sarah Stright" userId="57069c07-c3a6-4c48-b057-2e87e4c75f38" providerId="ADAL" clId="{B03F7E37-F6BE-5C1C-9D30-7D6F14CB68D8}" dt="2026-03-31T13:25:54.262" v="68" actId="948"/>
        <pc:sldMkLst>
          <pc:docMk/>
          <pc:sldMk cId="1388306709" sldId="316"/>
        </pc:sldMkLst>
        <pc:spChg chg="mod">
          <ac:chgData name="Sarah Stright" userId="57069c07-c3a6-4c48-b057-2e87e4c75f38" providerId="ADAL" clId="{B03F7E37-F6BE-5C1C-9D30-7D6F14CB68D8}" dt="2026-03-31T13:25:54.262" v="68" actId="948"/>
          <ac:spMkLst>
            <pc:docMk/>
            <pc:sldMk cId="1388306709" sldId="316"/>
            <ac:spMk id="3" creationId="{2AEDDB83-A6F5-85AA-EBF2-D40C78C85199}"/>
          </ac:spMkLst>
        </pc:spChg>
        <pc:picChg chg="add mod">
          <ac:chgData name="Sarah Stright" userId="57069c07-c3a6-4c48-b057-2e87e4c75f38" providerId="ADAL" clId="{B03F7E37-F6BE-5C1C-9D30-7D6F14CB68D8}" dt="2026-03-31T13:25:11.452" v="65" actId="14100"/>
          <ac:picMkLst>
            <pc:docMk/>
            <pc:sldMk cId="1388306709" sldId="316"/>
            <ac:picMk id="4" creationId="{98B9A76D-90B0-64DC-3B80-9AB4D21BB852}"/>
          </ac:picMkLst>
        </pc:picChg>
        <pc:picChg chg="del">
          <ac:chgData name="Sarah Stright" userId="57069c07-c3a6-4c48-b057-2e87e4c75f38" providerId="ADAL" clId="{B03F7E37-F6BE-5C1C-9D30-7D6F14CB68D8}" dt="2026-03-31T13:25:04.563" v="61" actId="478"/>
          <ac:picMkLst>
            <pc:docMk/>
            <pc:sldMk cId="1388306709" sldId="316"/>
            <ac:picMk id="6" creationId="{1DFF0F33-A3DB-B0E7-E894-B6537ED26D37}"/>
          </ac:picMkLst>
        </pc:picChg>
      </pc:sldChg>
      <pc:sldChg chg="addSp delSp modSp mod">
        <pc:chgData name="Sarah Stright" userId="57069c07-c3a6-4c48-b057-2e87e4c75f38" providerId="ADAL" clId="{B03F7E37-F6BE-5C1C-9D30-7D6F14CB68D8}" dt="2026-03-31T13:46:16.995" v="1111" actId="242"/>
        <pc:sldMkLst>
          <pc:docMk/>
          <pc:sldMk cId="2173250553" sldId="318"/>
        </pc:sldMkLst>
        <pc:graphicFrameChg chg="mod modGraphic">
          <ac:chgData name="Sarah Stright" userId="57069c07-c3a6-4c48-b057-2e87e4c75f38" providerId="ADAL" clId="{B03F7E37-F6BE-5C1C-9D30-7D6F14CB68D8}" dt="2026-03-31T13:46:16.995" v="1111" actId="242"/>
          <ac:graphicFrameMkLst>
            <pc:docMk/>
            <pc:sldMk cId="2173250553" sldId="318"/>
            <ac:graphicFrameMk id="3" creationId="{2CD2FE8F-F555-F0D7-F88A-89565F442333}"/>
          </ac:graphicFrameMkLst>
        </pc:graphicFrameChg>
        <pc:picChg chg="add mod">
          <ac:chgData name="Sarah Stright" userId="57069c07-c3a6-4c48-b057-2e87e4c75f38" providerId="ADAL" clId="{B03F7E37-F6BE-5C1C-9D30-7D6F14CB68D8}" dt="2026-03-31T13:42:04.806" v="462" actId="1076"/>
          <ac:picMkLst>
            <pc:docMk/>
            <pc:sldMk cId="2173250553" sldId="318"/>
            <ac:picMk id="4" creationId="{A533B600-B625-7F96-9C75-9C531560913A}"/>
          </ac:picMkLst>
        </pc:picChg>
        <pc:picChg chg="mod">
          <ac:chgData name="Sarah Stright" userId="57069c07-c3a6-4c48-b057-2e87e4c75f38" providerId="ADAL" clId="{B03F7E37-F6BE-5C1C-9D30-7D6F14CB68D8}" dt="2026-03-31T13:41:21.735" v="451" actId="962"/>
          <ac:picMkLst>
            <pc:docMk/>
            <pc:sldMk cId="2173250553" sldId="318"/>
            <ac:picMk id="5" creationId="{FEB77BA9-AB66-B6FE-DCEF-18A9476E6B3B}"/>
          </ac:picMkLst>
        </pc:picChg>
        <pc:picChg chg="add mod">
          <ac:chgData name="Sarah Stright" userId="57069c07-c3a6-4c48-b057-2e87e4c75f38" providerId="ADAL" clId="{B03F7E37-F6BE-5C1C-9D30-7D6F14CB68D8}" dt="2026-03-31T13:42:44.784" v="490"/>
          <ac:picMkLst>
            <pc:docMk/>
            <pc:sldMk cId="2173250553" sldId="318"/>
            <ac:picMk id="6" creationId="{066C46AC-C141-76D3-C949-F6779E55B47F}"/>
          </ac:picMkLst>
        </pc:picChg>
        <pc:picChg chg="add mod">
          <ac:chgData name="Sarah Stright" userId="57069c07-c3a6-4c48-b057-2e87e4c75f38" providerId="ADAL" clId="{B03F7E37-F6BE-5C1C-9D30-7D6F14CB68D8}" dt="2026-03-31T13:43:45.919" v="517" actId="1076"/>
          <ac:picMkLst>
            <pc:docMk/>
            <pc:sldMk cId="2173250553" sldId="318"/>
            <ac:picMk id="7" creationId="{A76C6247-7268-5B57-BE49-45DEAC2AB1A3}"/>
          </ac:picMkLst>
        </pc:picChg>
        <pc:picChg chg="mod">
          <ac:chgData name="Sarah Stright" userId="57069c07-c3a6-4c48-b057-2e87e4c75f38" providerId="ADAL" clId="{B03F7E37-F6BE-5C1C-9D30-7D6F14CB68D8}" dt="2026-03-31T13:46:07.133" v="1110" actId="962"/>
          <ac:picMkLst>
            <pc:docMk/>
            <pc:sldMk cId="2173250553" sldId="318"/>
            <ac:picMk id="10" creationId="{6A11FDE6-7127-1395-FA27-E7B586923CB4}"/>
          </ac:picMkLst>
        </pc:picChg>
        <pc:picChg chg="mod">
          <ac:chgData name="Sarah Stright" userId="57069c07-c3a6-4c48-b057-2e87e4c75f38" providerId="ADAL" clId="{B03F7E37-F6BE-5C1C-9D30-7D6F14CB68D8}" dt="2026-03-31T13:45:40.307" v="907" actId="962"/>
          <ac:picMkLst>
            <pc:docMk/>
            <pc:sldMk cId="2173250553" sldId="318"/>
            <ac:picMk id="11" creationId="{8F010DC7-6CC9-6D9A-B6FA-88C901BEACE4}"/>
          </ac:picMkLst>
        </pc:picChg>
        <pc:picChg chg="mod">
          <ac:chgData name="Sarah Stright" userId="57069c07-c3a6-4c48-b057-2e87e4c75f38" providerId="ADAL" clId="{B03F7E37-F6BE-5C1C-9D30-7D6F14CB68D8}" dt="2026-03-31T13:42:36.015" v="487" actId="1076"/>
          <ac:picMkLst>
            <pc:docMk/>
            <pc:sldMk cId="2173250553" sldId="318"/>
            <ac:picMk id="12" creationId="{EBE8DD53-DD92-8F9E-4ADF-71C85CCB0E02}"/>
          </ac:picMkLst>
        </pc:picChg>
        <pc:picChg chg="del">
          <ac:chgData name="Sarah Stright" userId="57069c07-c3a6-4c48-b057-2e87e4c75f38" providerId="ADAL" clId="{B03F7E37-F6BE-5C1C-9D30-7D6F14CB68D8}" dt="2026-03-31T13:41:50.703" v="457" actId="21"/>
          <ac:picMkLst>
            <pc:docMk/>
            <pc:sldMk cId="2173250553" sldId="318"/>
            <ac:picMk id="14" creationId="{DF70FE3E-5434-04A8-7858-4AE3A3B2F563}"/>
          </ac:picMkLst>
        </pc:picChg>
        <pc:picChg chg="mod">
          <ac:chgData name="Sarah Stright" userId="57069c07-c3a6-4c48-b057-2e87e4c75f38" providerId="ADAL" clId="{B03F7E37-F6BE-5C1C-9D30-7D6F14CB68D8}" dt="2026-03-31T13:42:26.086" v="485" actId="1035"/>
          <ac:picMkLst>
            <pc:docMk/>
            <pc:sldMk cId="2173250553" sldId="318"/>
            <ac:picMk id="15" creationId="{F14F53D0-00CA-798E-C5F4-DB83B0671BD3}"/>
          </ac:picMkLst>
        </pc:picChg>
        <pc:picChg chg="add del mod">
          <ac:chgData name="Sarah Stright" userId="57069c07-c3a6-4c48-b057-2e87e4c75f38" providerId="ADAL" clId="{B03F7E37-F6BE-5C1C-9D30-7D6F14CB68D8}" dt="2026-03-31T13:44:56.456" v="538" actId="1076"/>
          <ac:picMkLst>
            <pc:docMk/>
            <pc:sldMk cId="2173250553" sldId="318"/>
            <ac:picMk id="16" creationId="{B62165CE-1BB8-2C3D-9F2C-F0412F7A96BF}"/>
          </ac:picMkLst>
        </pc:picChg>
        <pc:picChg chg="mod">
          <ac:chgData name="Sarah Stright" userId="57069c07-c3a6-4c48-b057-2e87e4c75f38" providerId="ADAL" clId="{B03F7E37-F6BE-5C1C-9D30-7D6F14CB68D8}" dt="2026-03-31T13:41:17.167" v="447" actId="962"/>
          <ac:picMkLst>
            <pc:docMk/>
            <pc:sldMk cId="2173250553" sldId="318"/>
            <ac:picMk id="17" creationId="{3425C0CB-59EA-C55C-CB16-2729216AB350}"/>
          </ac:picMkLst>
        </pc:picChg>
        <pc:picChg chg="mod">
          <ac:chgData name="Sarah Stright" userId="57069c07-c3a6-4c48-b057-2e87e4c75f38" providerId="ADAL" clId="{B03F7E37-F6BE-5C1C-9D30-7D6F14CB68D8}" dt="2026-03-31T13:45:19.131" v="720" actId="962"/>
          <ac:picMkLst>
            <pc:docMk/>
            <pc:sldMk cId="2173250553" sldId="318"/>
            <ac:picMk id="18" creationId="{E8573AE4-846D-F686-F76F-798ADC60CB46}"/>
          </ac:picMkLst>
        </pc:picChg>
      </pc:sldChg>
      <pc:sldChg chg="modSp mod modNotesTx">
        <pc:chgData name="Sarah Stright" userId="57069c07-c3a6-4c48-b057-2e87e4c75f38" providerId="ADAL" clId="{B03F7E37-F6BE-5C1C-9D30-7D6F14CB68D8}" dt="2026-03-31T13:56:21.054" v="1468" actId="1076"/>
        <pc:sldMkLst>
          <pc:docMk/>
          <pc:sldMk cId="2005390278" sldId="324"/>
        </pc:sldMkLst>
        <pc:spChg chg="mod">
          <ac:chgData name="Sarah Stright" userId="57069c07-c3a6-4c48-b057-2e87e4c75f38" providerId="ADAL" clId="{B03F7E37-F6BE-5C1C-9D30-7D6F14CB68D8}" dt="2026-03-31T13:54:55.708" v="1465" actId="2711"/>
          <ac:spMkLst>
            <pc:docMk/>
            <pc:sldMk cId="2005390278" sldId="324"/>
            <ac:spMk id="2" creationId="{E0C923FF-AED3-2A7A-482B-BC36A614C29F}"/>
          </ac:spMkLst>
        </pc:spChg>
        <pc:spChg chg="mod">
          <ac:chgData name="Sarah Stright" userId="57069c07-c3a6-4c48-b057-2e87e4c75f38" providerId="ADAL" clId="{B03F7E37-F6BE-5C1C-9D30-7D6F14CB68D8}" dt="2026-03-31T13:56:18.871" v="1467" actId="14100"/>
          <ac:spMkLst>
            <pc:docMk/>
            <pc:sldMk cId="2005390278" sldId="324"/>
            <ac:spMk id="6" creationId="{6FBFE470-2998-E1C5-D8B0-FA6D31B52A39}"/>
          </ac:spMkLst>
        </pc:spChg>
        <pc:picChg chg="mod">
          <ac:chgData name="Sarah Stright" userId="57069c07-c3a6-4c48-b057-2e87e4c75f38" providerId="ADAL" clId="{B03F7E37-F6BE-5C1C-9D30-7D6F14CB68D8}" dt="2026-03-31T13:56:21.054" v="1468" actId="1076"/>
          <ac:picMkLst>
            <pc:docMk/>
            <pc:sldMk cId="2005390278" sldId="324"/>
            <ac:picMk id="4" creationId="{7DB72F36-A2B2-E669-CB49-0BB03BD03A00}"/>
          </ac:picMkLst>
        </pc:picChg>
      </pc:sldChg>
      <pc:sldChg chg="addSp delSp modSp mod">
        <pc:chgData name="Sarah Stright" userId="57069c07-c3a6-4c48-b057-2e87e4c75f38" providerId="ADAL" clId="{B03F7E37-F6BE-5C1C-9D30-7D6F14CB68D8}" dt="2026-03-31T14:31:54.895" v="1589" actId="1076"/>
        <pc:sldMkLst>
          <pc:docMk/>
          <pc:sldMk cId="780466023" sldId="326"/>
        </pc:sldMkLst>
        <pc:spChg chg="mod">
          <ac:chgData name="Sarah Stright" userId="57069c07-c3a6-4c48-b057-2e87e4c75f38" providerId="ADAL" clId="{B03F7E37-F6BE-5C1C-9D30-7D6F14CB68D8}" dt="2026-03-31T14:03:24.050" v="1497" actId="1076"/>
          <ac:spMkLst>
            <pc:docMk/>
            <pc:sldMk cId="780466023" sldId="326"/>
            <ac:spMk id="2" creationId="{5C25DA24-3E5A-4552-1634-C98F2CB4E515}"/>
          </ac:spMkLst>
        </pc:spChg>
        <pc:spChg chg="mod">
          <ac:chgData name="Sarah Stright" userId="57069c07-c3a6-4c48-b057-2e87e4c75f38" providerId="ADAL" clId="{B03F7E37-F6BE-5C1C-9D30-7D6F14CB68D8}" dt="2026-03-31T14:03:30.449" v="1501" actId="1076"/>
          <ac:spMkLst>
            <pc:docMk/>
            <pc:sldMk cId="780466023" sldId="326"/>
            <ac:spMk id="3" creationId="{D53F7874-DDBF-55AD-81ED-004D9A7556B4}"/>
          </ac:spMkLst>
        </pc:spChg>
        <pc:spChg chg="add mod">
          <ac:chgData name="Sarah Stright" userId="57069c07-c3a6-4c48-b057-2e87e4c75f38" providerId="ADAL" clId="{B03F7E37-F6BE-5C1C-9D30-7D6F14CB68D8}" dt="2026-03-31T14:31:54.895" v="1589" actId="1076"/>
          <ac:spMkLst>
            <pc:docMk/>
            <pc:sldMk cId="780466023" sldId="326"/>
            <ac:spMk id="5" creationId="{607B5E7E-5A16-1E24-3058-7E3E51011800}"/>
          </ac:spMkLst>
        </pc:spChg>
        <pc:spChg chg="mod">
          <ac:chgData name="Sarah Stright" userId="57069c07-c3a6-4c48-b057-2e87e4c75f38" providerId="ADAL" clId="{B03F7E37-F6BE-5C1C-9D30-7D6F14CB68D8}" dt="2026-03-31T14:31:37.304" v="1584" actId="1076"/>
          <ac:spMkLst>
            <pc:docMk/>
            <pc:sldMk cId="780466023" sldId="326"/>
            <ac:spMk id="10" creationId="{924EB42D-96BD-124E-D42E-9080AD9E475D}"/>
          </ac:spMkLst>
        </pc:spChg>
        <pc:spChg chg="del mod">
          <ac:chgData name="Sarah Stright" userId="57069c07-c3a6-4c48-b057-2e87e4c75f38" providerId="ADAL" clId="{B03F7E37-F6BE-5C1C-9D30-7D6F14CB68D8}" dt="2026-03-31T13:57:30.550" v="1472" actId="478"/>
          <ac:spMkLst>
            <pc:docMk/>
            <pc:sldMk cId="780466023" sldId="326"/>
            <ac:spMk id="14" creationId="{2BA38428-F016-6CBB-07E8-7B5792C3B97B}"/>
          </ac:spMkLst>
        </pc:spChg>
        <pc:picChg chg="mod">
          <ac:chgData name="Sarah Stright" userId="57069c07-c3a6-4c48-b057-2e87e4c75f38" providerId="ADAL" clId="{B03F7E37-F6BE-5C1C-9D30-7D6F14CB68D8}" dt="2026-03-31T14:03:33.991" v="1502" actId="14100"/>
          <ac:picMkLst>
            <pc:docMk/>
            <pc:sldMk cId="780466023" sldId="326"/>
            <ac:picMk id="4" creationId="{16F98BD0-3F2F-C063-D513-C91C703CC637}"/>
          </ac:picMkLst>
        </pc:picChg>
        <pc:picChg chg="mod">
          <ac:chgData name="Sarah Stright" userId="57069c07-c3a6-4c48-b057-2e87e4c75f38" providerId="ADAL" clId="{B03F7E37-F6BE-5C1C-9D30-7D6F14CB68D8}" dt="2026-03-31T14:31:39.352" v="1585" actId="1076"/>
          <ac:picMkLst>
            <pc:docMk/>
            <pc:sldMk cId="780466023" sldId="326"/>
            <ac:picMk id="7" creationId="{3746D2CB-94A1-FD0D-2B92-8328C96E9601}"/>
          </ac:picMkLst>
        </pc:picChg>
        <pc:picChg chg="mod">
          <ac:chgData name="Sarah Stright" userId="57069c07-c3a6-4c48-b057-2e87e4c75f38" providerId="ADAL" clId="{B03F7E37-F6BE-5C1C-9D30-7D6F14CB68D8}" dt="2026-03-31T13:58:43.443" v="1478" actId="1076"/>
          <ac:picMkLst>
            <pc:docMk/>
            <pc:sldMk cId="780466023" sldId="326"/>
            <ac:picMk id="8" creationId="{4E7FA3DF-2F8D-74D4-C6EF-123FFBFFBEAF}"/>
          </ac:picMkLst>
        </pc:picChg>
        <pc:picChg chg="mod">
          <ac:chgData name="Sarah Stright" userId="57069c07-c3a6-4c48-b057-2e87e4c75f38" providerId="ADAL" clId="{B03F7E37-F6BE-5C1C-9D30-7D6F14CB68D8}" dt="2026-03-31T14:31:34.226" v="1583" actId="14100"/>
          <ac:picMkLst>
            <pc:docMk/>
            <pc:sldMk cId="780466023" sldId="326"/>
            <ac:picMk id="9" creationId="{5B4D1A8E-E885-357A-BD39-2F4A48E5C9D4}"/>
          </ac:picMkLst>
        </pc:picChg>
        <pc:picChg chg="mod">
          <ac:chgData name="Sarah Stright" userId="57069c07-c3a6-4c48-b057-2e87e4c75f38" providerId="ADAL" clId="{B03F7E37-F6BE-5C1C-9D30-7D6F14CB68D8}" dt="2026-03-31T14:31:18.165" v="1581" actId="14100"/>
          <ac:picMkLst>
            <pc:docMk/>
            <pc:sldMk cId="780466023" sldId="326"/>
            <ac:picMk id="11" creationId="{850D3EF3-4479-8304-8D62-C2C406F2808F}"/>
          </ac:picMkLst>
        </pc:picChg>
        <pc:picChg chg="mod">
          <ac:chgData name="Sarah Stright" userId="57069c07-c3a6-4c48-b057-2e87e4c75f38" providerId="ADAL" clId="{B03F7E37-F6BE-5C1C-9D30-7D6F14CB68D8}" dt="2026-03-31T14:31:42.682" v="1586" actId="1076"/>
          <ac:picMkLst>
            <pc:docMk/>
            <pc:sldMk cId="780466023" sldId="326"/>
            <ac:picMk id="12" creationId="{F0F78546-581B-87B3-AB36-AADE5891AEBE}"/>
          </ac:picMkLst>
        </pc:picChg>
      </pc:sldChg>
    </pc:docChg>
  </pc:docChgLst>
  <pc:docChgLst>
    <pc:chgData name="Shelly Upson" userId="c4995df3-86e0-4f4b-995c-f8ef8fffbf45" providerId="ADAL" clId="{319EA151-FDFD-4B52-ABC5-D8283669E94F}"/>
    <pc:docChg chg="custSel modSld modNotesMaster modHandout">
      <pc:chgData name="Shelly Upson" userId="c4995df3-86e0-4f4b-995c-f8ef8fffbf45" providerId="ADAL" clId="{319EA151-FDFD-4B52-ABC5-D8283669E94F}" dt="2026-03-12T14:53:03.548" v="253" actId="14100"/>
      <pc:docMkLst>
        <pc:docMk/>
      </pc:docMkLst>
      <pc:sldChg chg="addSp delSp modSp mod">
        <pc:chgData name="Shelly Upson" userId="c4995df3-86e0-4f4b-995c-f8ef8fffbf45" providerId="ADAL" clId="{319EA151-FDFD-4B52-ABC5-D8283669E94F}" dt="2026-03-12T14:14:34.990" v="196" actId="207"/>
        <pc:sldMkLst>
          <pc:docMk/>
          <pc:sldMk cId="1570774181" sldId="287"/>
        </pc:sldMkLst>
        <pc:spChg chg="mod">
          <ac:chgData name="Shelly Upson" userId="c4995df3-86e0-4f4b-995c-f8ef8fffbf45" providerId="ADAL" clId="{319EA151-FDFD-4B52-ABC5-D8283669E94F}" dt="2026-03-12T14:14:34.990" v="196" actId="207"/>
          <ac:spMkLst>
            <pc:docMk/>
            <pc:sldMk cId="1570774181" sldId="287"/>
            <ac:spMk id="2" creationId="{0EDA5413-4CE3-F669-BD6E-DD472DEF6C59}"/>
          </ac:spMkLst>
        </pc:spChg>
        <pc:picChg chg="add mod">
          <ac:chgData name="Shelly Upson" userId="c4995df3-86e0-4f4b-995c-f8ef8fffbf45" providerId="ADAL" clId="{319EA151-FDFD-4B52-ABC5-D8283669E94F}" dt="2026-03-12T14:14:28.814" v="193"/>
          <ac:picMkLst>
            <pc:docMk/>
            <pc:sldMk cId="1570774181" sldId="287"/>
            <ac:picMk id="3" creationId="{01782556-1074-0320-BFE8-BF54AC1BC4CE}"/>
          </ac:picMkLst>
        </pc:picChg>
      </pc:sldChg>
      <pc:sldChg chg="addSp delSp modSp mod modAnim">
        <pc:chgData name="Shelly Upson" userId="c4995df3-86e0-4f4b-995c-f8ef8fffbf45" providerId="ADAL" clId="{319EA151-FDFD-4B52-ABC5-D8283669E94F}" dt="2026-03-12T14:12:32.326" v="162" actId="1076"/>
        <pc:sldMkLst>
          <pc:docMk/>
          <pc:sldMk cId="4225175431" sldId="293"/>
        </pc:sldMkLst>
        <pc:spChg chg="mod">
          <ac:chgData name="Shelly Upson" userId="c4995df3-86e0-4f4b-995c-f8ef8fffbf45" providerId="ADAL" clId="{319EA151-FDFD-4B52-ABC5-D8283669E94F}" dt="2026-03-12T14:11:36.196" v="155" actId="207"/>
          <ac:spMkLst>
            <pc:docMk/>
            <pc:sldMk cId="4225175431" sldId="293"/>
            <ac:spMk id="2" creationId="{930DD3BA-056A-036C-447D-1ADE7012EE73}"/>
          </ac:spMkLst>
        </pc:spChg>
        <pc:picChg chg="add mod">
          <ac:chgData name="Shelly Upson" userId="c4995df3-86e0-4f4b-995c-f8ef8fffbf45" providerId="ADAL" clId="{319EA151-FDFD-4B52-ABC5-D8283669E94F}" dt="2026-03-12T14:12:32.326" v="162" actId="1076"/>
          <ac:picMkLst>
            <pc:docMk/>
            <pc:sldMk cId="4225175431" sldId="293"/>
            <ac:picMk id="6" creationId="{479188B0-6E56-53F8-204A-45CDED034EDA}"/>
          </ac:picMkLst>
        </pc:picChg>
      </pc:sldChg>
      <pc:sldChg chg="modSp mod">
        <pc:chgData name="Shelly Upson" userId="c4995df3-86e0-4f4b-995c-f8ef8fffbf45" providerId="ADAL" clId="{319EA151-FDFD-4B52-ABC5-D8283669E94F}" dt="2026-03-12T14:10:49.783" v="139" actId="207"/>
        <pc:sldMkLst>
          <pc:docMk/>
          <pc:sldMk cId="1193993848" sldId="294"/>
        </pc:sldMkLst>
        <pc:spChg chg="mod ord">
          <ac:chgData name="Shelly Upson" userId="c4995df3-86e0-4f4b-995c-f8ef8fffbf45" providerId="ADAL" clId="{319EA151-FDFD-4B52-ABC5-D8283669E94F}" dt="2026-03-12T14:10:49.783" v="139" actId="207"/>
          <ac:spMkLst>
            <pc:docMk/>
            <pc:sldMk cId="1193993848" sldId="294"/>
            <ac:spMk id="2" creationId="{1690C987-ACEB-B2D6-C2F9-F1B649845FA2}"/>
          </ac:spMkLst>
        </pc:spChg>
      </pc:sldChg>
      <pc:sldChg chg="addSp delSp modSp mod">
        <pc:chgData name="Shelly Upson" userId="c4995df3-86e0-4f4b-995c-f8ef8fffbf45" providerId="ADAL" clId="{319EA151-FDFD-4B52-ABC5-D8283669E94F}" dt="2026-03-12T14:35:49.945" v="235" actId="732"/>
        <pc:sldMkLst>
          <pc:docMk/>
          <pc:sldMk cId="3252214445" sldId="299"/>
        </pc:sldMkLst>
        <pc:spChg chg="mod">
          <ac:chgData name="Shelly Upson" userId="c4995df3-86e0-4f4b-995c-f8ef8fffbf45" providerId="ADAL" clId="{319EA151-FDFD-4B52-ABC5-D8283669E94F}" dt="2026-03-12T14:06:37.037" v="59" actId="207"/>
          <ac:spMkLst>
            <pc:docMk/>
            <pc:sldMk cId="3252214445" sldId="299"/>
            <ac:spMk id="3" creationId="{444E7BCA-1440-6BD4-E3CD-A5AEDA832046}"/>
          </ac:spMkLst>
        </pc:spChg>
        <pc:spChg chg="add mod">
          <ac:chgData name="Shelly Upson" userId="c4995df3-86e0-4f4b-995c-f8ef8fffbf45" providerId="ADAL" clId="{319EA151-FDFD-4B52-ABC5-D8283669E94F}" dt="2026-03-12T14:34:59.122" v="222"/>
          <ac:spMkLst>
            <pc:docMk/>
            <pc:sldMk cId="3252214445" sldId="299"/>
            <ac:spMk id="4" creationId="{1075BD97-81CF-695B-C474-DE0F7D713C90}"/>
          </ac:spMkLst>
        </pc:spChg>
        <pc:picChg chg="add mod modCrop">
          <ac:chgData name="Shelly Upson" userId="c4995df3-86e0-4f4b-995c-f8ef8fffbf45" providerId="ADAL" clId="{319EA151-FDFD-4B52-ABC5-D8283669E94F}" dt="2026-03-12T14:35:49.945" v="235" actId="732"/>
          <ac:picMkLst>
            <pc:docMk/>
            <pc:sldMk cId="3252214445" sldId="299"/>
            <ac:picMk id="5" creationId="{FCD2F8DC-D3F8-97CA-FA0D-5FDCFA526B32}"/>
          </ac:picMkLst>
        </pc:picChg>
      </pc:sldChg>
      <pc:sldChg chg="addSp delSp modSp mod">
        <pc:chgData name="Shelly Upson" userId="c4995df3-86e0-4f4b-995c-f8ef8fffbf45" providerId="ADAL" clId="{319EA151-FDFD-4B52-ABC5-D8283669E94F}" dt="2026-03-12T14:29:05.338" v="220"/>
        <pc:sldMkLst>
          <pc:docMk/>
          <pc:sldMk cId="1900515475" sldId="300"/>
        </pc:sldMkLst>
        <pc:spChg chg="mod">
          <ac:chgData name="Shelly Upson" userId="c4995df3-86e0-4f4b-995c-f8ef8fffbf45" providerId="ADAL" clId="{319EA151-FDFD-4B52-ABC5-D8283669E94F}" dt="2026-03-12T14:10:19.846" v="127" actId="207"/>
          <ac:spMkLst>
            <pc:docMk/>
            <pc:sldMk cId="1900515475" sldId="300"/>
            <ac:spMk id="2" creationId="{E67D0ED9-C0BD-0B0E-4841-CFECF3F6DD29}"/>
          </ac:spMkLst>
        </pc:spChg>
        <pc:picChg chg="add mod">
          <ac:chgData name="Shelly Upson" userId="c4995df3-86e0-4f4b-995c-f8ef8fffbf45" providerId="ADAL" clId="{319EA151-FDFD-4B52-ABC5-D8283669E94F}" dt="2026-03-12T14:29:05.338" v="220"/>
          <ac:picMkLst>
            <pc:docMk/>
            <pc:sldMk cId="1900515475" sldId="300"/>
            <ac:picMk id="3" creationId="{C31DAB88-21E5-D9DC-75C0-F1D6C5FDBFAB}"/>
          </ac:picMkLst>
        </pc:picChg>
      </pc:sldChg>
      <pc:sldChg chg="addSp delSp modSp mod">
        <pc:chgData name="Shelly Upson" userId="c4995df3-86e0-4f4b-995c-f8ef8fffbf45" providerId="ADAL" clId="{319EA151-FDFD-4B52-ABC5-D8283669E94F}" dt="2026-03-12T14:00:22.670" v="1"/>
        <pc:sldMkLst>
          <pc:docMk/>
          <pc:sldMk cId="3119174964" sldId="306"/>
        </pc:sldMkLst>
        <pc:picChg chg="add mod">
          <ac:chgData name="Shelly Upson" userId="c4995df3-86e0-4f4b-995c-f8ef8fffbf45" providerId="ADAL" clId="{319EA151-FDFD-4B52-ABC5-D8283669E94F}" dt="2026-03-12T14:00:22.670" v="1"/>
          <ac:picMkLst>
            <pc:docMk/>
            <pc:sldMk cId="3119174964" sldId="306"/>
            <ac:picMk id="4" creationId="{3E990802-E2AB-BF5E-7AED-A1CB41115226}"/>
          </ac:picMkLst>
        </pc:picChg>
      </pc:sldChg>
      <pc:sldChg chg="modSp mod">
        <pc:chgData name="Shelly Upson" userId="c4995df3-86e0-4f4b-995c-f8ef8fffbf45" providerId="ADAL" clId="{319EA151-FDFD-4B52-ABC5-D8283669E94F}" dt="2026-03-12T14:04:45.689" v="8" actId="27636"/>
        <pc:sldMkLst>
          <pc:docMk/>
          <pc:sldMk cId="636415057" sldId="307"/>
        </pc:sldMkLst>
        <pc:spChg chg="mod">
          <ac:chgData name="Shelly Upson" userId="c4995df3-86e0-4f4b-995c-f8ef8fffbf45" providerId="ADAL" clId="{319EA151-FDFD-4B52-ABC5-D8283669E94F}" dt="2026-03-12T14:04:45.689" v="8" actId="27636"/>
          <ac:spMkLst>
            <pc:docMk/>
            <pc:sldMk cId="636415057" sldId="307"/>
            <ac:spMk id="3" creationId="{D91E185D-EB13-673A-C106-61B3F89EE002}"/>
          </ac:spMkLst>
        </pc:spChg>
      </pc:sldChg>
      <pc:sldChg chg="addSp delSp modSp mod">
        <pc:chgData name="Shelly Upson" userId="c4995df3-86e0-4f4b-995c-f8ef8fffbf45" providerId="ADAL" clId="{319EA151-FDFD-4B52-ABC5-D8283669E94F}" dt="2026-03-12T14:05:03.435" v="10"/>
        <pc:sldMkLst>
          <pc:docMk/>
          <pc:sldMk cId="2130943948" sldId="308"/>
        </pc:sldMkLst>
        <pc:picChg chg="add mod">
          <ac:chgData name="Shelly Upson" userId="c4995df3-86e0-4f4b-995c-f8ef8fffbf45" providerId="ADAL" clId="{319EA151-FDFD-4B52-ABC5-D8283669E94F}" dt="2026-03-12T14:05:03.435" v="10"/>
          <ac:picMkLst>
            <pc:docMk/>
            <pc:sldMk cId="2130943948" sldId="308"/>
            <ac:picMk id="4" creationId="{91E7679A-140F-541F-1CC1-0938DF429311}"/>
          </ac:picMkLst>
        </pc:picChg>
        <pc:picChg chg="add mod">
          <ac:chgData name="Shelly Upson" userId="c4995df3-86e0-4f4b-995c-f8ef8fffbf45" providerId="ADAL" clId="{319EA151-FDFD-4B52-ABC5-D8283669E94F}" dt="2026-03-12T14:05:03.435" v="10"/>
          <ac:picMkLst>
            <pc:docMk/>
            <pc:sldMk cId="2130943948" sldId="308"/>
            <ac:picMk id="5" creationId="{C2194994-02D9-6DBD-4113-ECC917108C75}"/>
          </ac:picMkLst>
        </pc:picChg>
        <pc:picChg chg="add mod">
          <ac:chgData name="Shelly Upson" userId="c4995df3-86e0-4f4b-995c-f8ef8fffbf45" providerId="ADAL" clId="{319EA151-FDFD-4B52-ABC5-D8283669E94F}" dt="2026-03-12T14:05:03.435" v="10"/>
          <ac:picMkLst>
            <pc:docMk/>
            <pc:sldMk cId="2130943948" sldId="308"/>
            <ac:picMk id="7" creationId="{021277A8-6C7D-B268-8A02-1D4CE5A52A8D}"/>
          </ac:picMkLst>
        </pc:picChg>
        <pc:picChg chg="add mod">
          <ac:chgData name="Shelly Upson" userId="c4995df3-86e0-4f4b-995c-f8ef8fffbf45" providerId="ADAL" clId="{319EA151-FDFD-4B52-ABC5-D8283669E94F}" dt="2026-03-12T14:05:03.435" v="10"/>
          <ac:picMkLst>
            <pc:docMk/>
            <pc:sldMk cId="2130943948" sldId="308"/>
            <ac:picMk id="8" creationId="{732F491E-0A10-88F8-FE2A-A7A1A3B1E552}"/>
          </ac:picMkLst>
        </pc:picChg>
        <pc:picChg chg="add mod">
          <ac:chgData name="Shelly Upson" userId="c4995df3-86e0-4f4b-995c-f8ef8fffbf45" providerId="ADAL" clId="{319EA151-FDFD-4B52-ABC5-D8283669E94F}" dt="2026-03-12T14:05:03.435" v="10"/>
          <ac:picMkLst>
            <pc:docMk/>
            <pc:sldMk cId="2130943948" sldId="308"/>
            <ac:picMk id="9" creationId="{BAE952FD-9002-59AF-2686-1578617825D5}"/>
          </ac:picMkLst>
        </pc:picChg>
      </pc:sldChg>
      <pc:sldChg chg="modSp mod">
        <pc:chgData name="Shelly Upson" userId="c4995df3-86e0-4f4b-995c-f8ef8fffbf45" providerId="ADAL" clId="{319EA151-FDFD-4B52-ABC5-D8283669E94F}" dt="2026-03-12T14:05:15.042" v="11" actId="948"/>
        <pc:sldMkLst>
          <pc:docMk/>
          <pc:sldMk cId="3719512016" sldId="309"/>
        </pc:sldMkLst>
        <pc:spChg chg="mod">
          <ac:chgData name="Shelly Upson" userId="c4995df3-86e0-4f4b-995c-f8ef8fffbf45" providerId="ADAL" clId="{319EA151-FDFD-4B52-ABC5-D8283669E94F}" dt="2026-03-12T14:05:15.042" v="11" actId="948"/>
          <ac:spMkLst>
            <pc:docMk/>
            <pc:sldMk cId="3719512016" sldId="309"/>
            <ac:spMk id="3" creationId="{E32A905F-2BDD-1941-92B4-71D864082666}"/>
          </ac:spMkLst>
        </pc:spChg>
      </pc:sldChg>
      <pc:sldChg chg="modSp mod">
        <pc:chgData name="Shelly Upson" userId="c4995df3-86e0-4f4b-995c-f8ef8fffbf45" providerId="ADAL" clId="{319EA151-FDFD-4B52-ABC5-D8283669E94F}" dt="2026-03-12T14:05:29.883" v="20" actId="207"/>
        <pc:sldMkLst>
          <pc:docMk/>
          <pc:sldMk cId="264948375" sldId="310"/>
        </pc:sldMkLst>
        <pc:spChg chg="mod">
          <ac:chgData name="Shelly Upson" userId="c4995df3-86e0-4f4b-995c-f8ef8fffbf45" providerId="ADAL" clId="{319EA151-FDFD-4B52-ABC5-D8283669E94F}" dt="2026-03-12T14:05:29.883" v="20" actId="207"/>
          <ac:spMkLst>
            <pc:docMk/>
            <pc:sldMk cId="264948375" sldId="310"/>
            <ac:spMk id="2" creationId="{DAF0CC92-BA27-32A7-1B67-A91D5DE6D5B5}"/>
          </ac:spMkLst>
        </pc:spChg>
      </pc:sldChg>
      <pc:sldChg chg="modSp mod">
        <pc:chgData name="Shelly Upson" userId="c4995df3-86e0-4f4b-995c-f8ef8fffbf45" providerId="ADAL" clId="{319EA151-FDFD-4B52-ABC5-D8283669E94F}" dt="2026-03-12T14:05:49.791" v="33" actId="207"/>
        <pc:sldMkLst>
          <pc:docMk/>
          <pc:sldMk cId="4055544087" sldId="311"/>
        </pc:sldMkLst>
        <pc:spChg chg="mod">
          <ac:chgData name="Shelly Upson" userId="c4995df3-86e0-4f4b-995c-f8ef8fffbf45" providerId="ADAL" clId="{319EA151-FDFD-4B52-ABC5-D8283669E94F}" dt="2026-03-12T14:05:49.791" v="33" actId="207"/>
          <ac:spMkLst>
            <pc:docMk/>
            <pc:sldMk cId="4055544087" sldId="311"/>
            <ac:spMk id="2" creationId="{20729160-48CA-9E8C-2960-0FA322E744A4}"/>
          </ac:spMkLst>
        </pc:spChg>
      </pc:sldChg>
      <pc:sldChg chg="modSp mod">
        <pc:chgData name="Shelly Upson" userId="c4995df3-86e0-4f4b-995c-f8ef8fffbf45" providerId="ADAL" clId="{319EA151-FDFD-4B52-ABC5-D8283669E94F}" dt="2026-03-12T14:06:03.870" v="42" actId="207"/>
        <pc:sldMkLst>
          <pc:docMk/>
          <pc:sldMk cId="2552790716" sldId="312"/>
        </pc:sldMkLst>
        <pc:spChg chg="mod">
          <ac:chgData name="Shelly Upson" userId="c4995df3-86e0-4f4b-995c-f8ef8fffbf45" providerId="ADAL" clId="{319EA151-FDFD-4B52-ABC5-D8283669E94F}" dt="2026-03-12T14:06:03.870" v="42" actId="207"/>
          <ac:spMkLst>
            <pc:docMk/>
            <pc:sldMk cId="2552790716" sldId="312"/>
            <ac:spMk id="2" creationId="{71F30E6A-7805-462A-C1CA-616C87E2B505}"/>
          </ac:spMkLst>
        </pc:spChg>
      </pc:sldChg>
      <pc:sldChg chg="modSp mod">
        <pc:chgData name="Shelly Upson" userId="c4995df3-86e0-4f4b-995c-f8ef8fffbf45" providerId="ADAL" clId="{319EA151-FDFD-4B52-ABC5-D8283669E94F}" dt="2026-03-12T14:06:23.930" v="50" actId="207"/>
        <pc:sldMkLst>
          <pc:docMk/>
          <pc:sldMk cId="1388306709" sldId="316"/>
        </pc:sldMkLst>
        <pc:spChg chg="mod">
          <ac:chgData name="Shelly Upson" userId="c4995df3-86e0-4f4b-995c-f8ef8fffbf45" providerId="ADAL" clId="{319EA151-FDFD-4B52-ABC5-D8283669E94F}" dt="2026-03-12T14:06:23.930" v="50" actId="207"/>
          <ac:spMkLst>
            <pc:docMk/>
            <pc:sldMk cId="1388306709" sldId="316"/>
            <ac:spMk id="2" creationId="{11D4290A-3EF3-B396-81AC-98DF97868787}"/>
          </ac:spMkLst>
        </pc:spChg>
      </pc:sldChg>
      <pc:sldChg chg="addSp delSp modSp mod">
        <pc:chgData name="Shelly Upson" userId="c4995df3-86e0-4f4b-995c-f8ef8fffbf45" providerId="ADAL" clId="{319EA151-FDFD-4B52-ABC5-D8283669E94F}" dt="2026-03-12T14:09:41.314" v="119" actId="962"/>
        <pc:sldMkLst>
          <pc:docMk/>
          <pc:sldMk cId="3389506482" sldId="317"/>
        </pc:sldMkLst>
        <pc:spChg chg="add mod">
          <ac:chgData name="Shelly Upson" userId="c4995df3-86e0-4f4b-995c-f8ef8fffbf45" providerId="ADAL" clId="{319EA151-FDFD-4B52-ABC5-D8283669E94F}" dt="2026-03-12T14:09:10.912" v="91" actId="164"/>
          <ac:spMkLst>
            <pc:docMk/>
            <pc:sldMk cId="3389506482" sldId="317"/>
            <ac:spMk id="8" creationId="{C7BBDCA2-6622-3D7E-8804-67CEFBD10B4A}"/>
          </ac:spMkLst>
        </pc:spChg>
        <pc:spChg chg="add mod">
          <ac:chgData name="Shelly Upson" userId="c4995df3-86e0-4f4b-995c-f8ef8fffbf45" providerId="ADAL" clId="{319EA151-FDFD-4B52-ABC5-D8283669E94F}" dt="2026-03-12T14:09:28.311" v="95" actId="1076"/>
          <ac:spMkLst>
            <pc:docMk/>
            <pc:sldMk cId="3389506482" sldId="317"/>
            <ac:spMk id="9" creationId="{CF7DD68F-8121-735C-F611-46594BCFAA7E}"/>
          </ac:spMkLst>
        </pc:spChg>
        <pc:grpChg chg="add mod">
          <ac:chgData name="Shelly Upson" userId="c4995df3-86e0-4f4b-995c-f8ef8fffbf45" providerId="ADAL" clId="{319EA151-FDFD-4B52-ABC5-D8283669E94F}" dt="2026-03-12T14:09:41.314" v="119" actId="962"/>
          <ac:grpSpMkLst>
            <pc:docMk/>
            <pc:sldMk cId="3389506482" sldId="317"/>
            <ac:grpSpMk id="10" creationId="{F117D32E-032E-D97C-B840-7E99ACAD2511}"/>
          </ac:grpSpMkLst>
        </pc:grpChg>
        <pc:picChg chg="add mod modCrop">
          <ac:chgData name="Shelly Upson" userId="c4995df3-86e0-4f4b-995c-f8ef8fffbf45" providerId="ADAL" clId="{319EA151-FDFD-4B52-ABC5-D8283669E94F}" dt="2026-03-12T14:09:10.912" v="91" actId="164"/>
          <ac:picMkLst>
            <pc:docMk/>
            <pc:sldMk cId="3389506482" sldId="317"/>
            <ac:picMk id="7" creationId="{14DF44AB-48D1-1027-2C0A-1F60729AE22D}"/>
          </ac:picMkLst>
        </pc:picChg>
      </pc:sldChg>
      <pc:sldChg chg="addSp delSp modSp mod">
        <pc:chgData name="Shelly Upson" userId="c4995df3-86e0-4f4b-995c-f8ef8fffbf45" providerId="ADAL" clId="{319EA151-FDFD-4B52-ABC5-D8283669E94F}" dt="2026-03-12T14:12:45.367" v="164"/>
        <pc:sldMkLst>
          <pc:docMk/>
          <pc:sldMk cId="3174481933" sldId="319"/>
        </pc:sldMkLst>
        <pc:spChg chg="mod">
          <ac:chgData name="Shelly Upson" userId="c4995df3-86e0-4f4b-995c-f8ef8fffbf45" providerId="ADAL" clId="{319EA151-FDFD-4B52-ABC5-D8283669E94F}" dt="2026-03-12T14:11:19.512" v="146" actId="207"/>
          <ac:spMkLst>
            <pc:docMk/>
            <pc:sldMk cId="3174481933" sldId="319"/>
            <ac:spMk id="2" creationId="{AC555C39-9196-EEBC-8890-5B54381F4F60}"/>
          </ac:spMkLst>
        </pc:spChg>
        <pc:picChg chg="add mod">
          <ac:chgData name="Shelly Upson" userId="c4995df3-86e0-4f4b-995c-f8ef8fffbf45" providerId="ADAL" clId="{319EA151-FDFD-4B52-ABC5-D8283669E94F}" dt="2026-03-12T14:12:45.367" v="164"/>
          <ac:picMkLst>
            <pc:docMk/>
            <pc:sldMk cId="3174481933" sldId="319"/>
            <ac:picMk id="4" creationId="{F82F11F6-F16C-2CB5-6B77-E5AFBBEA2BAC}"/>
          </ac:picMkLst>
        </pc:picChg>
      </pc:sldChg>
      <pc:sldChg chg="addSp delSp modSp mod">
        <pc:chgData name="Shelly Upson" userId="c4995df3-86e0-4f4b-995c-f8ef8fffbf45" providerId="ADAL" clId="{319EA151-FDFD-4B52-ABC5-D8283669E94F}" dt="2026-03-12T14:13:24.995" v="175" actId="207"/>
        <pc:sldMkLst>
          <pc:docMk/>
          <pc:sldMk cId="2904062197" sldId="320"/>
        </pc:sldMkLst>
        <pc:spChg chg="mod">
          <ac:chgData name="Shelly Upson" userId="c4995df3-86e0-4f4b-995c-f8ef8fffbf45" providerId="ADAL" clId="{319EA151-FDFD-4B52-ABC5-D8283669E94F}" dt="2026-03-12T14:13:24.995" v="175" actId="207"/>
          <ac:spMkLst>
            <pc:docMk/>
            <pc:sldMk cId="2904062197" sldId="320"/>
            <ac:spMk id="2" creationId="{5D9A01B7-F74B-0DA2-4320-4904D42D66AC}"/>
          </ac:spMkLst>
        </pc:spChg>
        <pc:picChg chg="add mod">
          <ac:chgData name="Shelly Upson" userId="c4995df3-86e0-4f4b-995c-f8ef8fffbf45" providerId="ADAL" clId="{319EA151-FDFD-4B52-ABC5-D8283669E94F}" dt="2026-03-12T14:12:50.096" v="166"/>
          <ac:picMkLst>
            <pc:docMk/>
            <pc:sldMk cId="2904062197" sldId="320"/>
            <ac:picMk id="4" creationId="{29AA5147-15B1-DA9E-2B01-8C817C5C589D}"/>
          </ac:picMkLst>
        </pc:picChg>
      </pc:sldChg>
      <pc:sldChg chg="modSp mod">
        <pc:chgData name="Shelly Upson" userId="c4995df3-86e0-4f4b-995c-f8ef8fffbf45" providerId="ADAL" clId="{319EA151-FDFD-4B52-ABC5-D8283669E94F}" dt="2026-03-12T14:13:58.464" v="185" actId="14100"/>
        <pc:sldMkLst>
          <pc:docMk/>
          <pc:sldMk cId="3370600849" sldId="321"/>
        </pc:sldMkLst>
        <pc:spChg chg="mod">
          <ac:chgData name="Shelly Upson" userId="c4995df3-86e0-4f4b-995c-f8ef8fffbf45" providerId="ADAL" clId="{319EA151-FDFD-4B52-ABC5-D8283669E94F}" dt="2026-03-12T14:13:58.464" v="185" actId="14100"/>
          <ac:spMkLst>
            <pc:docMk/>
            <pc:sldMk cId="3370600849" sldId="321"/>
            <ac:spMk id="2" creationId="{56E71937-D17F-3A99-9EB1-999B3E4070EF}"/>
          </ac:spMkLst>
        </pc:spChg>
      </pc:sldChg>
      <pc:sldChg chg="addSp delSp modSp mod">
        <pc:chgData name="Shelly Upson" userId="c4995df3-86e0-4f4b-995c-f8ef8fffbf45" providerId="ADAL" clId="{319EA151-FDFD-4B52-ABC5-D8283669E94F}" dt="2026-03-12T14:14:16.870" v="190"/>
        <pc:sldMkLst>
          <pc:docMk/>
          <pc:sldMk cId="3679267490" sldId="322"/>
        </pc:sldMkLst>
        <pc:spChg chg="mod">
          <ac:chgData name="Shelly Upson" userId="c4995df3-86e0-4f4b-995c-f8ef8fffbf45" providerId="ADAL" clId="{319EA151-FDFD-4B52-ABC5-D8283669E94F}" dt="2026-03-12T14:14:07.785" v="188" actId="207"/>
          <ac:spMkLst>
            <pc:docMk/>
            <pc:sldMk cId="3679267490" sldId="322"/>
            <ac:spMk id="2" creationId="{406372D4-FD52-D6B7-F94F-08347F3515C8}"/>
          </ac:spMkLst>
        </pc:spChg>
        <pc:picChg chg="add mod">
          <ac:chgData name="Shelly Upson" userId="c4995df3-86e0-4f4b-995c-f8ef8fffbf45" providerId="ADAL" clId="{319EA151-FDFD-4B52-ABC5-D8283669E94F}" dt="2026-03-12T14:14:16.870" v="190"/>
          <ac:picMkLst>
            <pc:docMk/>
            <pc:sldMk cId="3679267490" sldId="322"/>
            <ac:picMk id="4" creationId="{237EBA20-5EB5-95BA-13E7-08293406F4F6}"/>
          </ac:picMkLst>
        </pc:picChg>
      </pc:sldChg>
      <pc:sldChg chg="modSp">
        <pc:chgData name="Shelly Upson" userId="c4995df3-86e0-4f4b-995c-f8ef8fffbf45" providerId="ADAL" clId="{319EA151-FDFD-4B52-ABC5-D8283669E94F}" dt="2026-03-12T14:16:44.565" v="197" actId="14826"/>
        <pc:sldMkLst>
          <pc:docMk/>
          <pc:sldMk cId="2005390278" sldId="324"/>
        </pc:sldMkLst>
        <pc:picChg chg="mod">
          <ac:chgData name="Shelly Upson" userId="c4995df3-86e0-4f4b-995c-f8ef8fffbf45" providerId="ADAL" clId="{319EA151-FDFD-4B52-ABC5-D8283669E94F}" dt="2026-03-12T14:16:44.565" v="197" actId="14826"/>
          <ac:picMkLst>
            <pc:docMk/>
            <pc:sldMk cId="2005390278" sldId="324"/>
            <ac:picMk id="4" creationId="{7DB72F36-A2B2-E669-CB49-0BB03BD03A00}"/>
          </ac:picMkLst>
        </pc:picChg>
      </pc:sldChg>
      <pc:sldChg chg="addSp delSp modSp mod">
        <pc:chgData name="Shelly Upson" userId="c4995df3-86e0-4f4b-995c-f8ef8fffbf45" providerId="ADAL" clId="{319EA151-FDFD-4B52-ABC5-D8283669E94F}" dt="2026-03-12T14:28:34.865" v="218" actId="14100"/>
        <pc:sldMkLst>
          <pc:docMk/>
          <pc:sldMk cId="3877197882" sldId="325"/>
        </pc:sldMkLst>
        <pc:spChg chg="mod">
          <ac:chgData name="Shelly Upson" userId="c4995df3-86e0-4f4b-995c-f8ef8fffbf45" providerId="ADAL" clId="{319EA151-FDFD-4B52-ABC5-D8283669E94F}" dt="2026-03-12T14:17:07.950" v="206" actId="207"/>
          <ac:spMkLst>
            <pc:docMk/>
            <pc:sldMk cId="3877197882" sldId="325"/>
            <ac:spMk id="3" creationId="{A180939A-1875-AB43-C409-C569C56FA38A}"/>
          </ac:spMkLst>
        </pc:spChg>
        <pc:picChg chg="add mod">
          <ac:chgData name="Shelly Upson" userId="c4995df3-86e0-4f4b-995c-f8ef8fffbf45" providerId="ADAL" clId="{319EA151-FDFD-4B52-ABC5-D8283669E94F}" dt="2026-03-12T14:28:34.865" v="218" actId="14100"/>
          <ac:picMkLst>
            <pc:docMk/>
            <pc:sldMk cId="3877197882" sldId="325"/>
            <ac:picMk id="5" creationId="{171E85DA-B339-8A6D-9D57-D697E1793C41}"/>
          </ac:picMkLst>
        </pc:picChg>
      </pc:sldChg>
      <pc:sldChg chg="addSp delSp modSp mod">
        <pc:chgData name="Shelly Upson" userId="c4995df3-86e0-4f4b-995c-f8ef8fffbf45" providerId="ADAL" clId="{319EA151-FDFD-4B52-ABC5-D8283669E94F}" dt="2026-03-12T14:18:32.702" v="214" actId="14100"/>
        <pc:sldMkLst>
          <pc:docMk/>
          <pc:sldMk cId="780466023" sldId="326"/>
        </pc:sldMkLst>
        <pc:spChg chg="mod">
          <ac:chgData name="Shelly Upson" userId="c4995df3-86e0-4f4b-995c-f8ef8fffbf45" providerId="ADAL" clId="{319EA151-FDFD-4B52-ABC5-D8283669E94F}" dt="2026-03-12T14:18:22.074" v="213" actId="948"/>
          <ac:spMkLst>
            <pc:docMk/>
            <pc:sldMk cId="780466023" sldId="326"/>
            <ac:spMk id="3" creationId="{D53F7874-DDBF-55AD-81ED-004D9A7556B4}"/>
          </ac:spMkLst>
        </pc:spChg>
        <pc:spChg chg="mod">
          <ac:chgData name="Shelly Upson" userId="c4995df3-86e0-4f4b-995c-f8ef8fffbf45" providerId="ADAL" clId="{319EA151-FDFD-4B52-ABC5-D8283669E94F}" dt="2026-03-12T14:18:32.702" v="214" actId="14100"/>
          <ac:spMkLst>
            <pc:docMk/>
            <pc:sldMk cId="780466023" sldId="326"/>
            <ac:spMk id="10" creationId="{924EB42D-96BD-124E-D42E-9080AD9E475D}"/>
          </ac:spMkLst>
        </pc:spChg>
        <pc:picChg chg="add mod ord">
          <ac:chgData name="Shelly Upson" userId="c4995df3-86e0-4f4b-995c-f8ef8fffbf45" providerId="ADAL" clId="{319EA151-FDFD-4B52-ABC5-D8283669E94F}" dt="2026-03-12T14:18:01.701" v="209" actId="167"/>
          <ac:picMkLst>
            <pc:docMk/>
            <pc:sldMk cId="780466023" sldId="326"/>
            <ac:picMk id="8" creationId="{4E7FA3DF-2F8D-74D4-C6EF-123FFBFFBEAF}"/>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1F0C57F-D5F7-DA22-FDA9-135F743E0F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8EDECC-3B75-405C-80E8-DBA7BE30434C}" type="datetimeFigureOut">
              <a:rPr lang="en-CA" sz="1100" smtClean="0">
                <a:latin typeface="Roboto Medium" panose="02000000000000000000" pitchFamily="2" charset="0"/>
                <a:ea typeface="Roboto Medium" panose="02000000000000000000" pitchFamily="2" charset="0"/>
              </a:rPr>
              <a:t>2026-03-31</a:t>
            </a:fld>
            <a:endParaRPr lang="en-CA" sz="1100" dirty="0">
              <a:latin typeface="Roboto Medium" panose="02000000000000000000" pitchFamily="2" charset="0"/>
              <a:ea typeface="Roboto Medium" panose="02000000000000000000" pitchFamily="2" charset="0"/>
            </a:endParaRPr>
          </a:p>
        </p:txBody>
      </p:sp>
      <p:sp>
        <p:nvSpPr>
          <p:cNvPr id="5" name="Slide Number Placeholder 4">
            <a:extLst>
              <a:ext uri="{FF2B5EF4-FFF2-40B4-BE49-F238E27FC236}">
                <a16:creationId xmlns:a16="http://schemas.microsoft.com/office/drawing/2014/main" id="{41B3A498-6324-DE8F-5BB7-1B6F5334D3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AE3131-F561-4F19-A149-C44512503CBD}" type="slidenum">
              <a:rPr lang="en-CA" sz="1100" smtClean="0">
                <a:latin typeface="Roboto Medium" panose="02000000000000000000" pitchFamily="2" charset="0"/>
                <a:ea typeface="Roboto Medium" panose="02000000000000000000" pitchFamily="2" charset="0"/>
              </a:rPr>
              <a:t>‹#›</a:t>
            </a:fld>
            <a:endParaRPr lang="en-CA" sz="1100">
              <a:latin typeface="Roboto Medium" panose="02000000000000000000" pitchFamily="2" charset="0"/>
              <a:ea typeface="Roboto Medium" panose="02000000000000000000" pitchFamily="2" charset="0"/>
            </a:endParaRPr>
          </a:p>
        </p:txBody>
      </p:sp>
      <p:pic>
        <p:nvPicPr>
          <p:cNvPr id="7" name="Picture 6">
            <a:extLst>
              <a:ext uri="{FF2B5EF4-FFF2-40B4-BE49-F238E27FC236}">
                <a16:creationId xmlns:a16="http://schemas.microsoft.com/office/drawing/2014/main" id="{9FBC1F64-DA9D-0EBE-BF12-9CBCD6CDB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96" y="98983"/>
            <a:ext cx="2078182" cy="719609"/>
          </a:xfrm>
          <a:prstGeom prst="rect">
            <a:avLst/>
          </a:prstGeom>
        </p:spPr>
      </p:pic>
    </p:spTree>
    <p:extLst>
      <p:ext uri="{BB962C8B-B14F-4D97-AF65-F5344CB8AC3E}">
        <p14:creationId xmlns:p14="http://schemas.microsoft.com/office/powerpoint/2010/main" val="311863789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6200" y="504866"/>
            <a:ext cx="2971800" cy="458788"/>
          </a:xfrm>
          <a:prstGeom prst="rect">
            <a:avLst/>
          </a:prstGeom>
        </p:spPr>
        <p:txBody>
          <a:bodyPr vert="horz" lIns="91440" tIns="45720" rIns="91440" bIns="45720" rtlCol="0"/>
          <a:lstStyle>
            <a:lvl1pPr algn="r">
              <a:defRPr sz="1100">
                <a:latin typeface="Roboto Medium" panose="02000000000000000000" pitchFamily="2" charset="0"/>
                <a:ea typeface="Roboto Medium" panose="02000000000000000000" pitchFamily="2" charset="0"/>
              </a:defRPr>
            </a:lvl1pPr>
          </a:lstStyle>
          <a:p>
            <a:fld id="{F898F5D5-76F1-41F7-92DE-87244B86A905}" type="datetimeFigureOut">
              <a:rPr lang="en-CA" smtClean="0"/>
              <a:pPr/>
              <a:t>2026-03-31</a:t>
            </a:fld>
            <a:endParaRPr lang="en-CA" sz="1100" dirty="0"/>
          </a:p>
        </p:txBody>
      </p:sp>
      <p:sp>
        <p:nvSpPr>
          <p:cNvPr id="4" name="Slide Image Placeholder 3"/>
          <p:cNvSpPr>
            <a:spLocks noGrp="1" noRot="1" noChangeAspect="1"/>
          </p:cNvSpPr>
          <p:nvPr>
            <p:ph type="sldImg" idx="2"/>
          </p:nvPr>
        </p:nvSpPr>
        <p:spPr>
          <a:xfrm>
            <a:off x="78897" y="91036"/>
            <a:ext cx="3362690" cy="18915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310" y="2118595"/>
            <a:ext cx="6722908" cy="70254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Roboto Medium" panose="02000000000000000000" pitchFamily="2" charset="0"/>
                <a:ea typeface="Roboto Medium" panose="02000000000000000000" pitchFamily="2" charset="0"/>
              </a:defRPr>
            </a:lvl1pPr>
          </a:lstStyle>
          <a:p>
            <a:fld id="{E4C24436-C5D6-4438-8099-2D286C4C5E01}" type="slidenum">
              <a:rPr lang="en-CA" smtClean="0"/>
              <a:pPr/>
              <a:t>‹#›</a:t>
            </a:fld>
            <a:endParaRPr lang="en-CA" sz="1100" dirty="0"/>
          </a:p>
        </p:txBody>
      </p:sp>
      <p:pic>
        <p:nvPicPr>
          <p:cNvPr id="8" name="Picture 7">
            <a:extLst>
              <a:ext uri="{FF2B5EF4-FFF2-40B4-BE49-F238E27FC236}">
                <a16:creationId xmlns:a16="http://schemas.microsoft.com/office/drawing/2014/main" id="{6924C874-3729-BAD6-2F55-0D0D2B257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914" y="275708"/>
            <a:ext cx="2078182" cy="719609"/>
          </a:xfrm>
          <a:prstGeom prst="rect">
            <a:avLst/>
          </a:prstGeom>
        </p:spPr>
      </p:pic>
    </p:spTree>
    <p:extLst>
      <p:ext uri="{BB962C8B-B14F-4D97-AF65-F5344CB8AC3E}">
        <p14:creationId xmlns:p14="http://schemas.microsoft.com/office/powerpoint/2010/main" val="2142739175"/>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1pPr>
    <a:lvl2pPr marL="4572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2pPr>
    <a:lvl3pPr marL="9144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3pPr>
    <a:lvl4pPr marL="13716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4pPr>
    <a:lvl5pPr marL="18288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mho-smso.ca/emhc/accueil/"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smho-smso.ca/fwsecondary/accueil/" TargetMode="External"/><Relationship Id="rId5" Type="http://schemas.openxmlformats.org/officeDocument/2006/relationships/hyperlink" Target="https://smho-smso.ca/fw/" TargetMode="External"/><Relationship Id="rId4" Type="http://schemas.openxmlformats.org/officeDocument/2006/relationships/hyperlink" Target="https://smho-smso.ca/emhcsecondary/accuei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mho-smso.ca/online-resources/outil-de-reflexion-sur-la-sante-mentale-en-class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r>
              <a:rPr lang="fr-FR" noProof="0" dirty="0"/>
              <a:t>Cette présentation accompagne le module C du cours d’une heure intitulé « Introduction à LIT SM : La santé mentale en action pour le personnel scolaire ». </a:t>
            </a:r>
          </a:p>
          <a:p>
            <a:endParaRPr lang="fr-FR" noProof="0" dirty="0">
              <a:ea typeface="Calibri"/>
              <a:cs typeface="Calibri"/>
            </a:endParaRPr>
          </a:p>
        </p:txBody>
      </p:sp>
      <p:sp>
        <p:nvSpPr>
          <p:cNvPr id="4" name="Slide Number Placeholder 3"/>
          <p:cNvSpPr>
            <a:spLocks noGrp="1"/>
          </p:cNvSpPr>
          <p:nvPr>
            <p:ph type="sldNum" sz="quarter" idx="5"/>
          </p:nvPr>
        </p:nvSpPr>
        <p:spPr/>
        <p:txBody>
          <a:bodyPr/>
          <a:lstStyle/>
          <a:p>
            <a:fld id="{E4C24436-C5D6-4438-8099-2D286C4C5E01}" type="slidenum">
              <a:rPr lang="en-US"/>
              <a:t>1</a:t>
            </a:fld>
            <a:endParaRPr lang="en-US" dirty="0"/>
          </a:p>
        </p:txBody>
      </p:sp>
    </p:spTree>
    <p:extLst>
      <p:ext uri="{BB962C8B-B14F-4D97-AF65-F5344CB8AC3E}">
        <p14:creationId xmlns:p14="http://schemas.microsoft.com/office/powerpoint/2010/main" val="2030668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r>
              <a:rPr lang="en-US" dirty="0">
                <a:ea typeface="Calibri"/>
                <a:cs typeface="Calibri"/>
              </a:rPr>
              <a:t>Veuillez comparer et mettre en contraste ces deux définitions. Rappelez au personnel scolaire que nous nous concentrons sur la santé mentale plutôt que sur la maladie mentale. Le personnel scolaire est bien équipé pour enseigner la littératie, y compris la littératie qui comprend des stratégies pour être en bonne santé et rechercher du soutien lorsque nous en avons besoin. </a:t>
            </a:r>
            <a:endParaRPr lang="en-US" dirty="0">
              <a:solidFill>
                <a:srgbClr val="333333"/>
              </a:solidFill>
              <a:ea typeface="Calibri"/>
              <a:cs typeface="Calibri"/>
            </a:endParaRPr>
          </a:p>
        </p:txBody>
      </p:sp>
      <p:sp>
        <p:nvSpPr>
          <p:cNvPr id="4" name="Slide Number Placeholder 3"/>
          <p:cNvSpPr>
            <a:spLocks noGrp="1"/>
          </p:cNvSpPr>
          <p:nvPr>
            <p:ph type="sldNum" sz="quarter" idx="5"/>
          </p:nvPr>
        </p:nvSpPr>
        <p:spPr/>
        <p:txBody>
          <a:bodyPr/>
          <a:lstStyle/>
          <a:p>
            <a:fld id="{E4C24436-C5D6-4438-8099-2D286C4C5E01}" type="slidenum">
              <a:rPr lang="en-US"/>
              <a:t>10</a:t>
            </a:fld>
            <a:endParaRPr lang="en-US" dirty="0"/>
          </a:p>
        </p:txBody>
      </p:sp>
    </p:spTree>
    <p:extLst>
      <p:ext uri="{BB962C8B-B14F-4D97-AF65-F5344CB8AC3E}">
        <p14:creationId xmlns:p14="http://schemas.microsoft.com/office/powerpoint/2010/main" val="2386985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r>
              <a:rPr lang="fr-FR" noProof="0" dirty="0"/>
              <a:t>Certains membres du personnel scolaire peuvent estimer que la santé mentale dépasse leur rôle ou leurs compétences. </a:t>
            </a:r>
            <a:r>
              <a:rPr lang="fr-FR" noProof="0" dirty="0">
                <a:solidFill>
                  <a:srgbClr val="333333"/>
                </a:solidFill>
              </a:rPr>
              <a:t>Comment le fait d’aborder la santé mentale sous l’angle de la littératie peut-il aider les membres du personnel scolaire à comprendre qu’ils occupent une position unique pour soutenir la santé mentale des élèves?  </a:t>
            </a:r>
            <a:endParaRPr lang="fr-FR" noProof="0" dirty="0"/>
          </a:p>
        </p:txBody>
      </p:sp>
      <p:sp>
        <p:nvSpPr>
          <p:cNvPr id="4" name="Slide Number Placeholder 3"/>
          <p:cNvSpPr>
            <a:spLocks noGrp="1"/>
          </p:cNvSpPr>
          <p:nvPr>
            <p:ph type="sldNum" sz="quarter" idx="5"/>
          </p:nvPr>
        </p:nvSpPr>
        <p:spPr/>
        <p:txBody>
          <a:bodyPr/>
          <a:lstStyle/>
          <a:p>
            <a:fld id="{E4C24436-C5D6-4438-8099-2D286C4C5E01}" type="slidenum">
              <a:rPr lang="en-US"/>
              <a:t>11</a:t>
            </a:fld>
            <a:endParaRPr lang="en-US" dirty="0"/>
          </a:p>
        </p:txBody>
      </p:sp>
    </p:spTree>
    <p:extLst>
      <p:ext uri="{BB962C8B-B14F-4D97-AF65-F5344CB8AC3E}">
        <p14:creationId xmlns:p14="http://schemas.microsoft.com/office/powerpoint/2010/main" val="3398094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4C24436-C5D6-4438-8099-2D286C4C5E01}" type="slidenum">
              <a:rPr lang="en-CA" smtClean="0"/>
              <a:t>12</a:t>
            </a:fld>
            <a:endParaRPr lang="en-CA" dirty="0"/>
          </a:p>
        </p:txBody>
      </p:sp>
    </p:spTree>
    <p:extLst>
      <p:ext uri="{BB962C8B-B14F-4D97-AF65-F5344CB8AC3E}">
        <p14:creationId xmlns:p14="http://schemas.microsoft.com/office/powerpoint/2010/main" val="4042679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r>
              <a:rPr lang="fr-FR" b="1" noProof="0" dirty="0"/>
              <a:t>Scénario de l’animateur : </a:t>
            </a:r>
            <a:r>
              <a:rPr lang="fr-FR" noProof="0" dirty="0"/>
              <a:t>« La bonne nouvelle, c’est que vous contribuez probablement déjà de nombreuses façons à la santé mentale des élèves. »</a:t>
            </a:r>
            <a:br>
              <a:rPr lang="fr-FR" noProof="0" dirty="0">
                <a:cs typeface="+mn-lt"/>
              </a:rPr>
            </a:br>
            <a:br>
              <a:rPr lang="fr-FR" noProof="0" dirty="0">
                <a:cs typeface="+mn-lt"/>
              </a:rPr>
            </a:br>
            <a:r>
              <a:rPr lang="fr-FR" noProof="0" dirty="0">
                <a:ea typeface="Calibri"/>
                <a:cs typeface="Calibri"/>
              </a:rPr>
              <a:t>Utilisez un espace numérique (p. ex., Padlet ou un document partagé) ou physique (tableau blanc, papier graphique) pour afficher les titres de chaque catégorie du niveau 1 : </a:t>
            </a:r>
            <a:r>
              <a:rPr lang="fr-FR" b="1" noProof="0" dirty="0">
                <a:ea typeface="Calibri"/>
                <a:cs typeface="Calibri"/>
              </a:rPr>
              <a:t>Accueillir, Inclure, Comprendre, Promouvoir, Collaborer. </a:t>
            </a:r>
            <a:r>
              <a:rPr lang="fr-FR" noProof="0" dirty="0">
                <a:ea typeface="Calibri"/>
                <a:cs typeface="Calibri"/>
              </a:rPr>
              <a:t>Invitez les membres du personnel scolaire à écrire des exemples sur des notes autocollantes et à les afficher sous chaque catégorie. Les réponses varieront et pourront inclure des exemples d’actions bienveillantes, de modèles, de façons d’enseigner ou de renforcer explicitement les stratégies de santé mentale, etc. Plusieurs exemples sont présentés dans le cours. Encouragez les membres du personnel scolaire à inclure des exemples spécifiques à leur communauté, leur école et leurs élèves. </a:t>
            </a:r>
            <a:endParaRPr lang="fr-FR" noProof="0" dirty="0">
              <a:ea typeface="Calibri"/>
              <a:cs typeface="+mn-lt"/>
            </a:endParaRPr>
          </a:p>
        </p:txBody>
      </p:sp>
      <p:sp>
        <p:nvSpPr>
          <p:cNvPr id="4" name="Slide Number Placeholder 3"/>
          <p:cNvSpPr>
            <a:spLocks noGrp="1"/>
          </p:cNvSpPr>
          <p:nvPr>
            <p:ph type="sldNum" sz="quarter" idx="5"/>
          </p:nvPr>
        </p:nvSpPr>
        <p:spPr/>
        <p:txBody>
          <a:bodyPr/>
          <a:lstStyle/>
          <a:p>
            <a:fld id="{E4C24436-C5D6-4438-8099-2D286C4C5E01}" type="slidenum">
              <a:rPr lang="en-US"/>
              <a:t>13</a:t>
            </a:fld>
            <a:endParaRPr lang="en-US" dirty="0"/>
          </a:p>
        </p:txBody>
      </p:sp>
    </p:spTree>
    <p:extLst>
      <p:ext uri="{BB962C8B-B14F-4D97-AF65-F5344CB8AC3E}">
        <p14:creationId xmlns:p14="http://schemas.microsoft.com/office/powerpoint/2010/main" val="3355084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r>
              <a:rPr lang="fr-FR" noProof="0" dirty="0">
                <a:ea typeface="Calibri"/>
                <a:cs typeface="Calibri"/>
              </a:rPr>
              <a:t>Invitez les participants à sélectionner une ressource pour explorer et identifier une approche qu’ils pourraient mettre en œuvre dans leur classe ou leur école. Cette activité peut être réalisée en groupe, individuellement ou en binôme. Offrez aux participants la possibilité de partager un résumé de leurs découvertes.</a:t>
            </a:r>
          </a:p>
        </p:txBody>
      </p:sp>
      <p:sp>
        <p:nvSpPr>
          <p:cNvPr id="4" name="Slide Number Placeholder 3"/>
          <p:cNvSpPr>
            <a:spLocks noGrp="1"/>
          </p:cNvSpPr>
          <p:nvPr>
            <p:ph type="sldNum" sz="quarter" idx="5"/>
          </p:nvPr>
        </p:nvSpPr>
        <p:spPr/>
        <p:txBody>
          <a:bodyPr/>
          <a:lstStyle/>
          <a:p>
            <a:fld id="{E4C24436-C5D6-4438-8099-2D286C4C5E01}" type="slidenum">
              <a:rPr lang="en-US"/>
              <a:t>14</a:t>
            </a:fld>
            <a:endParaRPr lang="en-US" dirty="0"/>
          </a:p>
        </p:txBody>
      </p:sp>
    </p:spTree>
    <p:extLst>
      <p:ext uri="{BB962C8B-B14F-4D97-AF65-F5344CB8AC3E}">
        <p14:creationId xmlns:p14="http://schemas.microsoft.com/office/powerpoint/2010/main" val="865396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5C9FF-6212-56E0-D4A8-832F8363E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AF8A0-F3CE-1F9D-C9D3-7DE5BAFC31AE}"/>
              </a:ext>
            </a:extLst>
          </p:cNvPr>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a:extLst>
              <a:ext uri="{FF2B5EF4-FFF2-40B4-BE49-F238E27FC236}">
                <a16:creationId xmlns:a16="http://schemas.microsoft.com/office/drawing/2014/main" id="{2341C1DF-EF3C-AE2A-9BB2-0FABB58F56F4}"/>
              </a:ext>
            </a:extLst>
          </p:cNvPr>
          <p:cNvSpPr>
            <a:spLocks noGrp="1"/>
          </p:cNvSpPr>
          <p:nvPr>
            <p:ph type="body" idx="1"/>
          </p:nvPr>
        </p:nvSpPr>
        <p:spPr/>
        <p:txBody>
          <a:bodyPr/>
          <a:lstStyle/>
          <a:p>
            <a:r>
              <a:rPr lang="fr-FR" noProof="0" dirty="0"/>
              <a:t>Cette section correspond au contenu principal de l’apprentissage.</a:t>
            </a:r>
          </a:p>
        </p:txBody>
      </p:sp>
      <p:sp>
        <p:nvSpPr>
          <p:cNvPr id="4" name="Slide Number Placeholder 3">
            <a:extLst>
              <a:ext uri="{FF2B5EF4-FFF2-40B4-BE49-F238E27FC236}">
                <a16:creationId xmlns:a16="http://schemas.microsoft.com/office/drawing/2014/main" id="{0F4375C2-037F-1DD8-1133-3AFD112C2778}"/>
              </a:ext>
            </a:extLst>
          </p:cNvPr>
          <p:cNvSpPr>
            <a:spLocks noGrp="1"/>
          </p:cNvSpPr>
          <p:nvPr>
            <p:ph type="sldNum" sz="quarter" idx="5"/>
          </p:nvPr>
        </p:nvSpPr>
        <p:spPr/>
        <p:txBody>
          <a:bodyPr/>
          <a:lstStyle/>
          <a:p>
            <a:fld id="{E4C24436-C5D6-4438-8099-2D286C4C5E01}" type="slidenum">
              <a:rPr lang="en-US"/>
              <a:t>15</a:t>
            </a:fld>
            <a:endParaRPr lang="en-US" dirty="0"/>
          </a:p>
        </p:txBody>
      </p:sp>
    </p:spTree>
    <p:extLst>
      <p:ext uri="{BB962C8B-B14F-4D97-AF65-F5344CB8AC3E}">
        <p14:creationId xmlns:p14="http://schemas.microsoft.com/office/powerpoint/2010/main" val="3139882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r>
              <a:rPr lang="fr-FR" noProof="0" dirty="0"/>
              <a:t>L’identité englobe les multiples dimensions par lesquelles une personne se définit. Cela peut inclure — sans s’y limiter — la race, le genre, l’orientation sexuelle, la culture, la religion ou la foi, l’état de santé physique ou mentale, ainsi que la situation socio‑économique.</a:t>
            </a:r>
          </a:p>
          <a:p>
            <a:r>
              <a:rPr lang="fr-FR" noProof="0" dirty="0"/>
              <a:t>L’identité et la santé mentale sont profondément interreliées. Ce que vous êtes façonne votre vécu et votre ressenti. Lorsque votre identité est reconnue, valorisée et célébrée, vous êtes davantage en mesure d’éprouver un fort sentiment de bien‑être, de connexion et de santé mentale positive.</a:t>
            </a:r>
          </a:p>
          <a:p>
            <a:endParaRPr lang="fr-FR" noProof="0" dirty="0">
              <a:ea typeface="Calibri"/>
              <a:cs typeface="Calibri"/>
            </a:endParaRPr>
          </a:p>
          <a:p>
            <a:endParaRPr lang="fr-FR" noProof="0" dirty="0">
              <a:ea typeface="Calibri"/>
              <a:cs typeface="Calibri"/>
            </a:endParaRPr>
          </a:p>
        </p:txBody>
      </p:sp>
      <p:sp>
        <p:nvSpPr>
          <p:cNvPr id="4" name="Slide Number Placeholder 3"/>
          <p:cNvSpPr>
            <a:spLocks noGrp="1"/>
          </p:cNvSpPr>
          <p:nvPr>
            <p:ph type="sldNum" sz="quarter" idx="5"/>
          </p:nvPr>
        </p:nvSpPr>
        <p:spPr/>
        <p:txBody>
          <a:bodyPr/>
          <a:lstStyle/>
          <a:p>
            <a:fld id="{E4C24436-C5D6-4438-8099-2D286C4C5E01}" type="slidenum">
              <a:rPr lang="en-US"/>
              <a:t>16</a:t>
            </a:fld>
            <a:endParaRPr lang="en-US" dirty="0"/>
          </a:p>
        </p:txBody>
      </p:sp>
    </p:spTree>
    <p:extLst>
      <p:ext uri="{BB962C8B-B14F-4D97-AF65-F5344CB8AC3E}">
        <p14:creationId xmlns:p14="http://schemas.microsoft.com/office/powerpoint/2010/main" val="2946656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r>
              <a:rPr lang="fr-FR" noProof="0" dirty="0">
                <a:solidFill>
                  <a:srgbClr val="2F2F2F"/>
                </a:solidFill>
              </a:rPr>
              <a:t>Affirmer et célébrer l’identité implique :</a:t>
            </a:r>
            <a:br>
              <a:rPr lang="fr-FR" noProof="0" dirty="0">
                <a:cs typeface="+mn-lt"/>
              </a:rPr>
            </a:br>
            <a:r>
              <a:rPr lang="fr-FR" noProof="0" dirty="0">
                <a:solidFill>
                  <a:srgbClr val="2F2F2F"/>
                </a:solidFill>
              </a:rPr>
              <a:t>• d’établir des liens positifs en reconnaissant, en validant et en respectant l’identité unique de chaque personne (y compris, mais sans s’y limiter, la race, l’origine ethnique, le genre, l’orientation sexuelle, le contexte culturel, le statut socio-économique et les capacités).</a:t>
            </a:r>
            <a:br>
              <a:rPr lang="fr-FR" noProof="0" dirty="0">
                <a:cs typeface="+mn-lt"/>
              </a:rPr>
            </a:br>
            <a:r>
              <a:rPr lang="fr-FR" noProof="0" dirty="0">
                <a:solidFill>
                  <a:srgbClr val="2F2F2F"/>
                </a:solidFill>
              </a:rPr>
              <a:t>• de donner la priorité aux connaissances et aux pratiques culturelles qui répondent aux besoins de chaque personne.</a:t>
            </a:r>
            <a:endParaRPr lang="fr-FR" noProof="0" dirty="0"/>
          </a:p>
        </p:txBody>
      </p:sp>
      <p:sp>
        <p:nvSpPr>
          <p:cNvPr id="4" name="Slide Number Placeholder 3"/>
          <p:cNvSpPr>
            <a:spLocks noGrp="1"/>
          </p:cNvSpPr>
          <p:nvPr>
            <p:ph type="sldNum" sz="quarter" idx="5"/>
          </p:nvPr>
        </p:nvSpPr>
        <p:spPr/>
        <p:txBody>
          <a:bodyPr/>
          <a:lstStyle/>
          <a:p>
            <a:fld id="{E4C24436-C5D6-4438-8099-2D286C4C5E01}" type="slidenum">
              <a:rPr lang="en-US"/>
              <a:t>17</a:t>
            </a:fld>
            <a:endParaRPr lang="en-US" dirty="0"/>
          </a:p>
        </p:txBody>
      </p:sp>
    </p:spTree>
    <p:extLst>
      <p:ext uri="{BB962C8B-B14F-4D97-AF65-F5344CB8AC3E}">
        <p14:creationId xmlns:p14="http://schemas.microsoft.com/office/powerpoint/2010/main" val="3362280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r>
              <a:rPr lang="fr-FR" noProof="0" dirty="0"/>
              <a:t>Veuillez regarder cette vidéo de 90 secondes pour en apprendre davantage sur la santé mentale en milieu scolaire dans une perspective d’affirmation identitaire.</a:t>
            </a:r>
          </a:p>
          <a:p>
            <a:endParaRPr lang="fr-FR" noProof="0" dirty="0">
              <a:ea typeface="Calibri"/>
              <a:cs typeface="Calibri"/>
            </a:endParaRPr>
          </a:p>
        </p:txBody>
      </p:sp>
      <p:sp>
        <p:nvSpPr>
          <p:cNvPr id="4" name="Slide Number Placeholder 3"/>
          <p:cNvSpPr>
            <a:spLocks noGrp="1"/>
          </p:cNvSpPr>
          <p:nvPr>
            <p:ph type="sldNum" sz="quarter" idx="5"/>
          </p:nvPr>
        </p:nvSpPr>
        <p:spPr/>
        <p:txBody>
          <a:bodyPr/>
          <a:lstStyle/>
          <a:p>
            <a:fld id="{E4C24436-C5D6-4438-8099-2D286C4C5E01}" type="slidenum">
              <a:rPr lang="en-US"/>
              <a:t>18</a:t>
            </a:fld>
            <a:endParaRPr lang="en-US" dirty="0"/>
          </a:p>
        </p:txBody>
      </p:sp>
    </p:spTree>
    <p:extLst>
      <p:ext uri="{BB962C8B-B14F-4D97-AF65-F5344CB8AC3E}">
        <p14:creationId xmlns:p14="http://schemas.microsoft.com/office/powerpoint/2010/main" val="324108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4C24436-C5D6-4438-8099-2D286C4C5E01}" type="slidenum">
              <a:rPr lang="en-CA" smtClean="0"/>
              <a:t>19</a:t>
            </a:fld>
            <a:endParaRPr lang="en-CA" dirty="0"/>
          </a:p>
        </p:txBody>
      </p:sp>
    </p:spTree>
    <p:extLst>
      <p:ext uri="{BB962C8B-B14F-4D97-AF65-F5344CB8AC3E}">
        <p14:creationId xmlns:p14="http://schemas.microsoft.com/office/powerpoint/2010/main" val="112104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endParaRPr lang="en-CA" dirty="0">
              <a:ea typeface="Calibri"/>
              <a:cs typeface="Calibri"/>
            </a:endParaRPr>
          </a:p>
        </p:txBody>
      </p:sp>
      <p:sp>
        <p:nvSpPr>
          <p:cNvPr id="4" name="Slide Number Placeholder 3"/>
          <p:cNvSpPr>
            <a:spLocks noGrp="1"/>
          </p:cNvSpPr>
          <p:nvPr>
            <p:ph type="sldNum" sz="quarter" idx="5"/>
          </p:nvPr>
        </p:nvSpPr>
        <p:spPr/>
        <p:txBody>
          <a:bodyPr/>
          <a:lstStyle/>
          <a:p>
            <a:fld id="{F9F3A33A-E767-470F-AC90-181DE2F0E36B}" type="slidenum">
              <a:rPr lang="en-US"/>
              <a:t>2</a:t>
            </a:fld>
            <a:endParaRPr lang="en-US" dirty="0"/>
          </a:p>
        </p:txBody>
      </p:sp>
    </p:spTree>
    <p:extLst>
      <p:ext uri="{BB962C8B-B14F-4D97-AF65-F5344CB8AC3E}">
        <p14:creationId xmlns:p14="http://schemas.microsoft.com/office/powerpoint/2010/main" val="665496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r>
              <a:rPr lang="fr-FR" noProof="0" dirty="0"/>
              <a:t>Tout au long des modules, nous nous sommes appuyés sur les commentaires des élèves concernant la santé mentale. C’est grâce à eux que nous sommes réunis aujourd’hui pour cet apprentissage. Voici quelques-uns de leurs commentaires. Les élèves nous indiquent également qu’ils souhaitent avoir davantage accès à des outils et à des formations pour prendre soin de leur santé mentale, gérer leur stress et savoir comment soutenir leurs amis. </a:t>
            </a:r>
            <a:endParaRPr lang="fr-FR" noProof="0" dirty="0">
              <a:ea typeface="Calibri"/>
              <a:cs typeface="Calibri"/>
            </a:endParaRPr>
          </a:p>
        </p:txBody>
      </p:sp>
      <p:sp>
        <p:nvSpPr>
          <p:cNvPr id="4" name="Slide Number Placeholder 3"/>
          <p:cNvSpPr>
            <a:spLocks noGrp="1"/>
          </p:cNvSpPr>
          <p:nvPr>
            <p:ph type="sldNum" sz="quarter" idx="5"/>
          </p:nvPr>
        </p:nvSpPr>
        <p:spPr/>
        <p:txBody>
          <a:bodyPr/>
          <a:lstStyle/>
          <a:p>
            <a:fld id="{E4C24436-C5D6-4438-8099-2D286C4C5E01}" type="slidenum">
              <a:rPr lang="en-US"/>
              <a:t>20</a:t>
            </a:fld>
            <a:endParaRPr lang="en-US" dirty="0"/>
          </a:p>
        </p:txBody>
      </p:sp>
    </p:spTree>
    <p:extLst>
      <p:ext uri="{BB962C8B-B14F-4D97-AF65-F5344CB8AC3E}">
        <p14:creationId xmlns:p14="http://schemas.microsoft.com/office/powerpoint/2010/main" val="2217538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4C24436-C5D6-4438-8099-2D286C4C5E01}" type="slidenum">
              <a:rPr lang="en-CA" smtClean="0"/>
              <a:t>21</a:t>
            </a:fld>
            <a:endParaRPr lang="en-CA" dirty="0"/>
          </a:p>
        </p:txBody>
      </p:sp>
    </p:spTree>
    <p:extLst>
      <p:ext uri="{BB962C8B-B14F-4D97-AF65-F5344CB8AC3E}">
        <p14:creationId xmlns:p14="http://schemas.microsoft.com/office/powerpoint/2010/main" val="3340021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pPr>
              <a:lnSpc>
                <a:spcPct val="90000"/>
              </a:lnSpc>
              <a:spcBef>
                <a:spcPts val="1000"/>
              </a:spcBef>
            </a:pPr>
            <a:r>
              <a:rPr lang="fr-FR" noProof="0" dirty="0">
                <a:ea typeface="Calibri" panose="020F0502020204030204"/>
                <a:cs typeface="Calibri" panose="020F0502020204030204"/>
              </a:rPr>
              <a:t>Quatre versions de cette ressource sont disponibles : </a:t>
            </a:r>
          </a:p>
          <a:p>
            <a:pPr marL="285750" indent="-285750">
              <a:lnSpc>
                <a:spcPct val="90000"/>
              </a:lnSpc>
              <a:spcBef>
                <a:spcPts val="1000"/>
              </a:spcBef>
              <a:buFont typeface="Arial"/>
              <a:buChar char="•"/>
            </a:pPr>
            <a:r>
              <a:rPr lang="fr-FR" noProof="0" dirty="0">
                <a:ea typeface="Calibri" panose="020F0502020204030204"/>
                <a:cs typeface="Calibri" panose="020F0502020204030204"/>
                <a:hlinkClick r:id="rId3"/>
              </a:rPr>
              <a:t>La santé mentale au quotidien : une ressource pour la salle de classe : primaire</a:t>
            </a:r>
            <a:endParaRPr lang="fr-FR" noProof="0" dirty="0">
              <a:ea typeface="Calibri"/>
              <a:cs typeface="Calibri"/>
            </a:endParaRP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lang="fr-FR" noProof="0" dirty="0">
                <a:ea typeface="Calibri"/>
                <a:cs typeface="Calibri"/>
                <a:hlinkClick r:id="rId4"/>
              </a:rPr>
              <a:t>La santé mentale au quotidien : une ressource pour la salle de classe : secondaire</a:t>
            </a:r>
            <a:endParaRPr lang="fr-FR" noProof="0" dirty="0"/>
          </a:p>
          <a:p>
            <a:pPr marL="285750" indent="-285750">
              <a:lnSpc>
                <a:spcPct val="90000"/>
              </a:lnSpc>
              <a:spcBef>
                <a:spcPts val="1000"/>
              </a:spcBef>
              <a:buFont typeface="Arial"/>
              <a:buChar char="•"/>
            </a:pPr>
            <a:r>
              <a:rPr lang="fr-FR" noProof="0" dirty="0">
                <a:hlinkClick r:id="rId5"/>
              </a:rPr>
              <a:t>Foi et bien-être - Une ressource quotidienne qui appuie la santé mentale - Primaire</a:t>
            </a:r>
            <a:endParaRPr lang="fr-FR" noProof="0" dirty="0"/>
          </a:p>
          <a:p>
            <a:pPr marL="285750" indent="-285750">
              <a:lnSpc>
                <a:spcPct val="90000"/>
              </a:lnSpc>
              <a:spcBef>
                <a:spcPts val="1000"/>
              </a:spcBef>
              <a:buFont typeface="Arial"/>
              <a:buChar char="•"/>
            </a:pPr>
            <a:r>
              <a:rPr lang="fr-FR" noProof="0" dirty="0">
                <a:hlinkClick r:id="rId6"/>
              </a:rPr>
              <a:t>Foi et bien-être - Une ressource quotidienne qui appuie la santé mentale - Secondaire</a:t>
            </a:r>
          </a:p>
          <a:p>
            <a:pPr marL="285750" indent="-285750">
              <a:lnSpc>
                <a:spcPct val="90000"/>
              </a:lnSpc>
              <a:spcBef>
                <a:spcPts val="1000"/>
              </a:spcBef>
              <a:buFont typeface="Arial"/>
              <a:buChar char="•"/>
            </a:pPr>
            <a:endParaRPr lang="fr-FR" noProof="0" dirty="0">
              <a:ea typeface="Calibri"/>
              <a:cs typeface="Calibri"/>
            </a:endParaRPr>
          </a:p>
          <a:p>
            <a:pPr>
              <a:lnSpc>
                <a:spcPct val="90000"/>
              </a:lnSpc>
              <a:spcBef>
                <a:spcPts val="1000"/>
              </a:spcBef>
            </a:pPr>
            <a:r>
              <a:rPr lang="fr-FR" noProof="0" dirty="0">
                <a:ea typeface="Calibri"/>
                <a:cs typeface="Calibri"/>
              </a:rPr>
              <a:t>Encouragez les participants à se rendre sur le site adapté à leur système scolaire et à l’âge et au niveau scolaire des élèves de leur classe. Ils peuvent choisir une catégorie et explorer une pratique en la lisant, en la montrant aux autres, en en discutant avec un partenaire ou en utilisant une autre méthode de leur choix. C’est également l’occasion de parler de la valeur des pratiques quotidiennes, par opposition à une approche de la santé mentale axée sur les « événements spéciaux ». </a:t>
            </a:r>
          </a:p>
          <a:p>
            <a:pPr marL="285750" indent="-285750">
              <a:lnSpc>
                <a:spcPct val="90000"/>
              </a:lnSpc>
              <a:spcBef>
                <a:spcPts val="1000"/>
              </a:spcBef>
              <a:buFont typeface="Arial"/>
              <a:buChar char="•"/>
            </a:pPr>
            <a:endParaRPr lang="fr-FR" noProof="0" dirty="0">
              <a:ea typeface="Calibri"/>
              <a:cs typeface="Calibri"/>
            </a:endParaRPr>
          </a:p>
          <a:p>
            <a:endParaRPr lang="fr-FR" noProof="0" dirty="0">
              <a:ea typeface="Calibri"/>
              <a:cs typeface="Calibri"/>
            </a:endParaRPr>
          </a:p>
        </p:txBody>
      </p:sp>
      <p:sp>
        <p:nvSpPr>
          <p:cNvPr id="4" name="Slide Number Placeholder 3"/>
          <p:cNvSpPr>
            <a:spLocks noGrp="1"/>
          </p:cNvSpPr>
          <p:nvPr>
            <p:ph type="sldNum" sz="quarter" idx="5"/>
          </p:nvPr>
        </p:nvSpPr>
        <p:spPr/>
        <p:txBody>
          <a:bodyPr/>
          <a:lstStyle/>
          <a:p>
            <a:fld id="{E4C24436-C5D6-4438-8099-2D286C4C5E01}" type="slidenum">
              <a:rPr lang="en-US"/>
              <a:t>22</a:t>
            </a:fld>
            <a:endParaRPr lang="en-US" dirty="0"/>
          </a:p>
        </p:txBody>
      </p:sp>
    </p:spTree>
    <p:extLst>
      <p:ext uri="{BB962C8B-B14F-4D97-AF65-F5344CB8AC3E}">
        <p14:creationId xmlns:p14="http://schemas.microsoft.com/office/powerpoint/2010/main" val="3641491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4C24436-C5D6-4438-8099-2D286C4C5E01}" type="slidenum">
              <a:rPr lang="en-CA" smtClean="0"/>
              <a:t>23</a:t>
            </a:fld>
            <a:endParaRPr lang="en-CA" dirty="0"/>
          </a:p>
        </p:txBody>
      </p:sp>
    </p:spTree>
    <p:extLst>
      <p:ext uri="{BB962C8B-B14F-4D97-AF65-F5344CB8AC3E}">
        <p14:creationId xmlns:p14="http://schemas.microsoft.com/office/powerpoint/2010/main" val="151621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r-FR" sz="1200" b="1" i="0" kern="1200" noProof="0" dirty="0">
                <a:solidFill>
                  <a:schemeClr val="tx1"/>
                </a:solidFill>
                <a:effectLst/>
                <a:latin typeface="+mn-lt"/>
                <a:ea typeface="+mn-ea"/>
                <a:cs typeface="+mn-cs"/>
              </a:rPr>
              <a:t>Outil de réflexion sur la santé mentale en classe (https://</a:t>
            </a:r>
            <a:r>
              <a:rPr lang="fr-FR" sz="1200" b="1" i="0" kern="1200" noProof="0" dirty="0" err="1">
                <a:solidFill>
                  <a:schemeClr val="tx1"/>
                </a:solidFill>
                <a:effectLst/>
                <a:latin typeface="+mn-lt"/>
                <a:ea typeface="+mn-ea"/>
                <a:cs typeface="+mn-cs"/>
              </a:rPr>
              <a:t>smho-smso.ca</a:t>
            </a:r>
            <a:r>
              <a:rPr lang="fr-FR" sz="1200" b="1" i="0" kern="1200" noProof="0" dirty="0">
                <a:solidFill>
                  <a:schemeClr val="tx1"/>
                </a:solidFill>
                <a:effectLst/>
                <a:latin typeface="+mn-lt"/>
                <a:ea typeface="+mn-ea"/>
                <a:cs typeface="+mn-cs"/>
              </a:rPr>
              <a:t>/online-</a:t>
            </a:r>
            <a:r>
              <a:rPr lang="fr-FR" sz="1200" b="1" i="0" kern="1200" noProof="0" dirty="0" err="1">
                <a:solidFill>
                  <a:schemeClr val="tx1"/>
                </a:solidFill>
                <a:effectLst/>
                <a:latin typeface="+mn-lt"/>
                <a:ea typeface="+mn-ea"/>
                <a:cs typeface="+mn-cs"/>
              </a:rPr>
              <a:t>resources</a:t>
            </a:r>
            <a:r>
              <a:rPr lang="fr-FR" sz="1200" b="1" i="0" kern="1200" noProof="0" dirty="0">
                <a:solidFill>
                  <a:schemeClr val="tx1"/>
                </a:solidFill>
                <a:effectLst/>
                <a:latin typeface="+mn-lt"/>
                <a:ea typeface="+mn-ea"/>
                <a:cs typeface="+mn-cs"/>
              </a:rPr>
              <a:t>/outil-de-</a:t>
            </a:r>
            <a:r>
              <a:rPr lang="fr-FR" sz="1200" b="1" i="0" kern="1200" noProof="0" dirty="0" err="1">
                <a:solidFill>
                  <a:schemeClr val="tx1"/>
                </a:solidFill>
                <a:effectLst/>
                <a:latin typeface="+mn-lt"/>
                <a:ea typeface="+mn-ea"/>
                <a:cs typeface="+mn-cs"/>
              </a:rPr>
              <a:t>reflexion</a:t>
            </a:r>
            <a:r>
              <a:rPr lang="fr-FR" sz="1200" b="1" i="0" kern="1200" noProof="0" dirty="0">
                <a:solidFill>
                  <a:schemeClr val="tx1"/>
                </a:solidFill>
                <a:effectLst/>
                <a:latin typeface="+mn-lt"/>
                <a:ea typeface="+mn-ea"/>
                <a:cs typeface="+mn-cs"/>
              </a:rPr>
              <a:t>-sur-la-sante-mentale-en-classe/)</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fr-FR" noProof="0" dirty="0">
              <a:ea typeface="Calibri" panose="020F0502020204030204"/>
              <a:cs typeface="Calibri" panose="020F0502020204030204"/>
              <a:hlinkClick r:id="rId3"/>
            </a:endParaRPr>
          </a:p>
          <a:p>
            <a:pPr>
              <a:lnSpc>
                <a:spcPct val="90000"/>
              </a:lnSpc>
              <a:spcBef>
                <a:spcPts val="1000"/>
              </a:spcBef>
            </a:pPr>
            <a:r>
              <a:rPr lang="fr-FR" noProof="0" dirty="0">
                <a:ea typeface="Calibri" panose="020F0502020204030204"/>
                <a:cs typeface="Calibri" panose="020F0502020204030204"/>
              </a:rPr>
              <a:t>Il s’agit d’une occasion d’apprendre une nouvelle pratique et de confirmer celles que les membres du personnel scolaire utilisent déjà. </a:t>
            </a:r>
          </a:p>
          <a:p>
            <a:endParaRPr lang="fr-FR" noProof="0"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4C24436-C5D6-4438-8099-2D286C4C5E01}" type="slidenum">
              <a:rPr lang="en-US"/>
              <a:t>24</a:t>
            </a:fld>
            <a:endParaRPr lang="en-US" dirty="0"/>
          </a:p>
        </p:txBody>
      </p:sp>
    </p:spTree>
    <p:extLst>
      <p:ext uri="{BB962C8B-B14F-4D97-AF65-F5344CB8AC3E}">
        <p14:creationId xmlns:p14="http://schemas.microsoft.com/office/powerpoint/2010/main" val="2743414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r>
              <a:rPr lang="fr-FR" noProof="0" dirty="0">
                <a:ea typeface="Calibri"/>
                <a:cs typeface="Calibri"/>
              </a:rPr>
              <a:t>Il s’agit d’une méthode simple pour passer à la partie suivante de la journée, qui peut également être utilisée avec des élèves. De nombreuses pratiques de santé mentale ne prennent que quelques instants. </a:t>
            </a:r>
          </a:p>
        </p:txBody>
      </p:sp>
      <p:sp>
        <p:nvSpPr>
          <p:cNvPr id="4" name="Slide Number Placeholder 3"/>
          <p:cNvSpPr>
            <a:spLocks noGrp="1"/>
          </p:cNvSpPr>
          <p:nvPr>
            <p:ph type="sldNum" sz="quarter" idx="5"/>
          </p:nvPr>
        </p:nvSpPr>
        <p:spPr/>
        <p:txBody>
          <a:bodyPr/>
          <a:lstStyle/>
          <a:p>
            <a:fld id="{E4C24436-C5D6-4438-8099-2D286C4C5E01}" type="slidenum">
              <a:rPr lang="en-US"/>
              <a:t>25</a:t>
            </a:fld>
            <a:endParaRPr lang="en-US" dirty="0"/>
          </a:p>
        </p:txBody>
      </p:sp>
    </p:spTree>
    <p:extLst>
      <p:ext uri="{BB962C8B-B14F-4D97-AF65-F5344CB8AC3E}">
        <p14:creationId xmlns:p14="http://schemas.microsoft.com/office/powerpoint/2010/main" val="2271322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4C24436-C5D6-4438-8099-2D286C4C5E01}" type="slidenum">
              <a:rPr lang="en-CA" smtClean="0"/>
              <a:t>26</a:t>
            </a:fld>
            <a:endParaRPr lang="en-CA" dirty="0"/>
          </a:p>
        </p:txBody>
      </p:sp>
    </p:spTree>
    <p:extLst>
      <p:ext uri="{BB962C8B-B14F-4D97-AF65-F5344CB8AC3E}">
        <p14:creationId xmlns:p14="http://schemas.microsoft.com/office/powerpoint/2010/main" val="79495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109538"/>
            <a:ext cx="3362325" cy="1890712"/>
          </a:xfrm>
        </p:spPr>
        <p:txBody>
          <a:bodyPr/>
          <a:lstStyle/>
          <a:p>
            <a:endParaRPr lang="fr-CA" dirty="0"/>
          </a:p>
        </p:txBody>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54909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4C24436-C5D6-4438-8099-2D286C4C5E01}" type="slidenum">
              <a:rPr lang="en-CA" smtClean="0"/>
              <a:t>4</a:t>
            </a:fld>
            <a:endParaRPr lang="en-CA" dirty="0"/>
          </a:p>
        </p:txBody>
      </p:sp>
    </p:spTree>
    <p:extLst>
      <p:ext uri="{BB962C8B-B14F-4D97-AF65-F5344CB8AC3E}">
        <p14:creationId xmlns:p14="http://schemas.microsoft.com/office/powerpoint/2010/main" val="198821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r>
              <a:rPr lang="fr-FR" noProof="0" dirty="0">
                <a:ea typeface="Calibri"/>
                <a:cs typeface="Calibri"/>
              </a:rPr>
              <a:t>Les élèves ont remarqué que parfois, le personnel scolaire semble penser que nous devons adopter des approches nouvelles ou différentes pour soutenir leur santé mentale. Cependant, les éléments fondamentaux, tels que les relations bienveillantes et les liens sociaux, restent importants. Ce sont des concepts que les membres du personnel scolaire privilégient depuis des années, et ils ont donc toujours soutenu la santé mentale des élèves de manière significative. </a:t>
            </a:r>
          </a:p>
        </p:txBody>
      </p:sp>
      <p:sp>
        <p:nvSpPr>
          <p:cNvPr id="4" name="Slide Number Placeholder 3"/>
          <p:cNvSpPr>
            <a:spLocks noGrp="1"/>
          </p:cNvSpPr>
          <p:nvPr>
            <p:ph type="sldNum" sz="quarter" idx="5"/>
          </p:nvPr>
        </p:nvSpPr>
        <p:spPr/>
        <p:txBody>
          <a:bodyPr/>
          <a:lstStyle/>
          <a:p>
            <a:fld id="{E4C24436-C5D6-4438-8099-2D286C4C5E01}" type="slidenum">
              <a:rPr lang="en-US"/>
              <a:t>5</a:t>
            </a:fld>
            <a:endParaRPr lang="en-US" dirty="0"/>
          </a:p>
        </p:txBody>
      </p:sp>
    </p:spTree>
    <p:extLst>
      <p:ext uri="{BB962C8B-B14F-4D97-AF65-F5344CB8AC3E}">
        <p14:creationId xmlns:p14="http://schemas.microsoft.com/office/powerpoint/2010/main" val="3107209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r>
              <a:rPr lang="en-US" dirty="0"/>
              <a:t>Cette section correspond au contenu principal de l’apprentissage.</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4C24436-C5D6-4438-8099-2D286C4C5E01}" type="slidenum">
              <a:rPr lang="en-US"/>
              <a:t>6</a:t>
            </a:fld>
            <a:endParaRPr lang="en-US" dirty="0"/>
          </a:p>
        </p:txBody>
      </p:sp>
    </p:spTree>
    <p:extLst>
      <p:ext uri="{BB962C8B-B14F-4D97-AF65-F5344CB8AC3E}">
        <p14:creationId xmlns:p14="http://schemas.microsoft.com/office/powerpoint/2010/main" val="53519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EEF40-F3B4-8084-9804-B0402DA31A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D2E65-8D24-4848-4B68-524488D225D7}"/>
              </a:ext>
            </a:extLst>
          </p:cNvPr>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a:extLst>
              <a:ext uri="{FF2B5EF4-FFF2-40B4-BE49-F238E27FC236}">
                <a16:creationId xmlns:a16="http://schemas.microsoft.com/office/drawing/2014/main" id="{2CD6F606-E1AB-1AF8-4E23-E4A8A148A8ED}"/>
              </a:ext>
            </a:extLst>
          </p:cNvPr>
          <p:cNvSpPr>
            <a:spLocks noGrp="1"/>
          </p:cNvSpPr>
          <p:nvPr>
            <p:ph type="body" idx="1"/>
          </p:nvPr>
        </p:nvSpPr>
        <p:spPr/>
        <p:txBody>
          <a:bodyPr/>
          <a:lstStyle/>
          <a:p>
            <a:r>
              <a:rPr lang="en-US" dirty="0">
                <a:solidFill>
                  <a:srgbClr val="333333"/>
                </a:solidFill>
              </a:rPr>
              <a:t>  </a:t>
            </a:r>
            <a:endParaRPr lang="en-US" dirty="0"/>
          </a:p>
        </p:txBody>
      </p:sp>
      <p:sp>
        <p:nvSpPr>
          <p:cNvPr id="4" name="Slide Number Placeholder 3">
            <a:extLst>
              <a:ext uri="{FF2B5EF4-FFF2-40B4-BE49-F238E27FC236}">
                <a16:creationId xmlns:a16="http://schemas.microsoft.com/office/drawing/2014/main" id="{F3B3265F-BCDB-E32D-6A23-FBB3473FE51B}"/>
              </a:ext>
            </a:extLst>
          </p:cNvPr>
          <p:cNvSpPr>
            <a:spLocks noGrp="1"/>
          </p:cNvSpPr>
          <p:nvPr>
            <p:ph type="sldNum" sz="quarter" idx="5"/>
          </p:nvPr>
        </p:nvSpPr>
        <p:spPr/>
        <p:txBody>
          <a:bodyPr/>
          <a:lstStyle/>
          <a:p>
            <a:fld id="{E4C24436-C5D6-4438-8099-2D286C4C5E01}" type="slidenum">
              <a:rPr lang="en-US"/>
              <a:t>7</a:t>
            </a:fld>
            <a:endParaRPr lang="en-US" dirty="0"/>
          </a:p>
        </p:txBody>
      </p:sp>
    </p:spTree>
    <p:extLst>
      <p:ext uri="{BB962C8B-B14F-4D97-AF65-F5344CB8AC3E}">
        <p14:creationId xmlns:p14="http://schemas.microsoft.com/office/powerpoint/2010/main" val="790683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r>
              <a:rPr lang="fr-FR" noProof="0" dirty="0">
                <a:ea typeface="Calibri"/>
                <a:cs typeface="Calibri"/>
              </a:rPr>
              <a:t>Répartissez-vous en petits groupes pour discuter, puis partagez vos réflexions avec l’ensemble du groupe.</a:t>
            </a:r>
          </a:p>
        </p:txBody>
      </p:sp>
      <p:sp>
        <p:nvSpPr>
          <p:cNvPr id="4" name="Slide Number Placeholder 3"/>
          <p:cNvSpPr>
            <a:spLocks noGrp="1"/>
          </p:cNvSpPr>
          <p:nvPr>
            <p:ph type="sldNum" sz="quarter" idx="5"/>
          </p:nvPr>
        </p:nvSpPr>
        <p:spPr/>
        <p:txBody>
          <a:bodyPr/>
          <a:lstStyle/>
          <a:p>
            <a:fld id="{E4C24436-C5D6-4438-8099-2D286C4C5E01}" type="slidenum">
              <a:rPr lang="en-US"/>
              <a:t>8</a:t>
            </a:fld>
            <a:endParaRPr lang="en-US" dirty="0"/>
          </a:p>
        </p:txBody>
      </p:sp>
    </p:spTree>
    <p:extLst>
      <p:ext uri="{BB962C8B-B14F-4D97-AF65-F5344CB8AC3E}">
        <p14:creationId xmlns:p14="http://schemas.microsoft.com/office/powerpoint/2010/main" val="126947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dirty="0"/>
          </a:p>
        </p:txBody>
      </p:sp>
      <p:sp>
        <p:nvSpPr>
          <p:cNvPr id="3" name="Notes Placeholder 2"/>
          <p:cNvSpPr>
            <a:spLocks noGrp="1"/>
          </p:cNvSpPr>
          <p:nvPr>
            <p:ph type="body" idx="1"/>
          </p:nvPr>
        </p:nvSpPr>
        <p:spPr/>
        <p:txBody>
          <a:bodyPr/>
          <a:lstStyle/>
          <a:p>
            <a:r>
              <a:rPr lang="fr-FR" noProof="0" dirty="0">
                <a:ea typeface="Calibri"/>
                <a:cs typeface="Calibri"/>
              </a:rPr>
              <a:t>Le triangle MHI (modèle harmonisé et intégré) présenté dans le cours aide à définir la santé mentale à l’école. Le niveau 1 montre le rôle fondamental du personnel scolaire. Il comprend la promotion de la santé mentale et la littératie en santé mentale. Cette diapositive permet de faire le lien avec la conversation précédente sur le fait que le personnel scolaire est déjà engagé dans ce travail.</a:t>
            </a:r>
          </a:p>
        </p:txBody>
      </p:sp>
      <p:sp>
        <p:nvSpPr>
          <p:cNvPr id="4" name="Slide Number Placeholder 3"/>
          <p:cNvSpPr>
            <a:spLocks noGrp="1"/>
          </p:cNvSpPr>
          <p:nvPr>
            <p:ph type="sldNum" sz="quarter" idx="5"/>
          </p:nvPr>
        </p:nvSpPr>
        <p:spPr/>
        <p:txBody>
          <a:bodyPr/>
          <a:lstStyle/>
          <a:p>
            <a:fld id="{E4C24436-C5D6-4438-8099-2D286C4C5E01}" type="slidenum">
              <a:rPr lang="en-US"/>
              <a:t>9</a:t>
            </a:fld>
            <a:endParaRPr lang="en-US" dirty="0"/>
          </a:p>
        </p:txBody>
      </p:sp>
    </p:spTree>
    <p:extLst>
      <p:ext uri="{BB962C8B-B14F-4D97-AF65-F5344CB8AC3E}">
        <p14:creationId xmlns:p14="http://schemas.microsoft.com/office/powerpoint/2010/main" val="69599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3/31/2026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YiYKQn6FvK8?feature=oembed" TargetMode="Externa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smho-smso.ca/online-resources/intro-a-lit-sm/" TargetMode="External"/><Relationship Id="rId4" Type="http://schemas.openxmlformats.org/officeDocument/2006/relationships/hyperlink" Target="https://smho-smso.ca/online-resources/intro-to-mh-li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ontario.ca/fr/document/education-en-ontario-directives-en-matiere-de-politiques-et-de-programmes-16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idx="4294967295"/>
          </p:nvPr>
        </p:nvSpPr>
        <p:spPr>
          <a:xfrm>
            <a:off x="1536699" y="2598737"/>
            <a:ext cx="9279983" cy="20178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4600" b="1" i="0" u="none" strike="noStrike" kern="1200" cap="none" spc="0" normalizeH="0" baseline="0" noProof="0" dirty="0">
                <a:ln>
                  <a:noFill/>
                </a:ln>
                <a:solidFill>
                  <a:schemeClr val="tx2">
                    <a:lumMod val="76000"/>
                    <a:lumOff val="24000"/>
                  </a:schemeClr>
                </a:solidFill>
                <a:effectLst/>
                <a:uLnTx/>
                <a:uFillTx/>
                <a:latin typeface="Poppins SemiBold"/>
                <a:ea typeface="+mn-ea"/>
                <a:cs typeface="Poppins SemiBold"/>
              </a:rPr>
              <a:t>Module C :</a:t>
            </a:r>
            <a:endParaRPr kumimoji="0" lang="fr-FR" sz="4600" b="0" i="0" u="none" strike="noStrike" kern="1200" cap="none" spc="0" normalizeH="0" baseline="0" noProof="0" dirty="0">
              <a:ln>
                <a:noFill/>
              </a:ln>
              <a:solidFill>
                <a:schemeClr val="tx2">
                  <a:lumMod val="76000"/>
                  <a:lumOff val="24000"/>
                </a:schemeClr>
              </a:solidFill>
              <a:effectLst/>
              <a:uLnTx/>
              <a:uFillTx/>
              <a:latin typeface="Poppins SemiBold"/>
              <a:ea typeface="+mn-ea"/>
              <a:cs typeface="Poppins SemiBold"/>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4600" b="1" i="0" u="none" strike="noStrike" kern="1200" cap="none" spc="0" normalizeH="0" baseline="0" noProof="0" dirty="0">
                <a:ln>
                  <a:noFill/>
                </a:ln>
                <a:solidFill>
                  <a:schemeClr val="tx2">
                    <a:lumMod val="76000"/>
                    <a:lumOff val="24000"/>
                  </a:schemeClr>
                </a:solidFill>
                <a:effectLst/>
                <a:uLnTx/>
                <a:uFillTx/>
                <a:latin typeface="Poppins SemiBold"/>
                <a:ea typeface="+mn-ea"/>
                <a:cs typeface="Poppins SemiBold"/>
              </a:rPr>
              <a:t>Comment définir la santé mentale en milieu scolaire?</a:t>
            </a:r>
            <a:endParaRPr kumimoji="0" lang="fr-FR" sz="4600" b="0" i="0" u="none" strike="noStrike" kern="1200" cap="none" spc="0" normalizeH="0" baseline="0" noProof="0" dirty="0">
              <a:ln>
                <a:noFill/>
              </a:ln>
              <a:solidFill>
                <a:schemeClr val="tx2">
                  <a:lumMod val="76000"/>
                  <a:lumOff val="24000"/>
                </a:schemeClr>
              </a:solidFill>
              <a:effectLst/>
              <a:uLnTx/>
              <a:uFillTx/>
              <a:latin typeface="Poppins SemiBold"/>
              <a:ea typeface="+mn-ea"/>
              <a:cs typeface="Poppins SemiBold"/>
            </a:endParaRPr>
          </a:p>
        </p:txBody>
      </p:sp>
      <p:pic>
        <p:nvPicPr>
          <p:cNvPr id="4" name="Picture 3" descr="Logo: Intro à LIT SM : La santé mentale en action pour le personnel enseignant">
            <a:extLst>
              <a:ext uri="{FF2B5EF4-FFF2-40B4-BE49-F238E27FC236}">
                <a16:creationId xmlns:a16="http://schemas.microsoft.com/office/drawing/2014/main" id="{3E990802-E2AB-BF5E-7AED-A1CB411152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9105" y="455571"/>
            <a:ext cx="3894594" cy="1348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9174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386EB36-B658-617B-27E6-019C0CCF0112}"/>
              </a:ext>
            </a:extLst>
          </p:cNvPr>
          <p:cNvSpPr>
            <a:spLocks noGrp="1"/>
          </p:cNvSpPr>
          <p:nvPr>
            <p:ph type="title"/>
          </p:nvPr>
        </p:nvSpPr>
        <p:spPr>
          <a:xfrm>
            <a:off x="441343" y="-4669"/>
            <a:ext cx="11176747" cy="1347974"/>
          </a:xfrm>
        </p:spPr>
        <p:txBody>
          <a:bodyPr/>
          <a:lstStyle/>
          <a:p>
            <a:r>
              <a:rPr lang="fr-FR" noProof="0" dirty="0">
                <a:latin typeface="Poppins SemiBold"/>
                <a:cs typeface="Poppins SemiBold"/>
              </a:rPr>
              <a:t>La littératie </a:t>
            </a:r>
            <a:endParaRPr lang="fr-FR" noProof="0" dirty="0"/>
          </a:p>
        </p:txBody>
      </p:sp>
      <p:sp>
        <p:nvSpPr>
          <p:cNvPr id="2" name="Rectangle 1">
            <a:extLst>
              <a:ext uri="{FF2B5EF4-FFF2-40B4-BE49-F238E27FC236}">
                <a16:creationId xmlns:a16="http://schemas.microsoft.com/office/drawing/2014/main" id="{32E1D69F-4B1F-328B-4E6F-480E6E347356}"/>
              </a:ext>
              <a:ext uri="{C183D7F6-B498-43B3-948B-1728B52AA6E4}">
                <adec:decorative xmlns:adec="http://schemas.microsoft.com/office/drawing/2017/decorative" val="1"/>
              </a:ext>
            </a:extLst>
          </p:cNvPr>
          <p:cNvSpPr/>
          <p:nvPr/>
        </p:nvSpPr>
        <p:spPr>
          <a:xfrm>
            <a:off x="568896" y="1489734"/>
            <a:ext cx="5074781" cy="4172374"/>
          </a:xfrm>
          <a:prstGeom prst="rect">
            <a:avLst/>
          </a:prstGeom>
          <a:solidFill>
            <a:srgbClr val="400E8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9" name="TextBox 8">
            <a:extLst>
              <a:ext uri="{FF2B5EF4-FFF2-40B4-BE49-F238E27FC236}">
                <a16:creationId xmlns:a16="http://schemas.microsoft.com/office/drawing/2014/main" id="{D44BAD4B-FE20-82DC-901A-D9421BF7D595}"/>
              </a:ext>
            </a:extLst>
          </p:cNvPr>
          <p:cNvSpPr txBox="1"/>
          <p:nvPr/>
        </p:nvSpPr>
        <p:spPr>
          <a:xfrm>
            <a:off x="781730" y="1808340"/>
            <a:ext cx="4609824"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700" noProof="0" dirty="0">
                <a:solidFill>
                  <a:schemeClr val="bg1"/>
                </a:solidFill>
                <a:latin typeface="Roboto Medium"/>
                <a:ea typeface="Roboto Medium"/>
                <a:cs typeface="Roboto Medium"/>
              </a:rPr>
              <a:t>Le ministère de l’Éducation de l’Ontario définit </a:t>
            </a:r>
            <a:r>
              <a:rPr lang="fr-FR" sz="2700" b="1" noProof="0" dirty="0">
                <a:solidFill>
                  <a:schemeClr val="bg1"/>
                </a:solidFill>
                <a:latin typeface="Roboto Black"/>
                <a:ea typeface="Roboto Black"/>
                <a:cs typeface="Roboto Black"/>
              </a:rPr>
              <a:t>la littératie </a:t>
            </a:r>
            <a:r>
              <a:rPr lang="fr-FR" sz="2700" noProof="0" dirty="0">
                <a:solidFill>
                  <a:schemeClr val="bg1"/>
                </a:solidFill>
                <a:latin typeface="Roboto Medium"/>
                <a:ea typeface="Roboto Medium"/>
                <a:cs typeface="Roboto Medium"/>
              </a:rPr>
              <a:t>comme étant la capacité de comprendre, d’interpréter, de créer, de communiquer et de calculer à l’aide de documents imprimés et écrits dans divers contextes.</a:t>
            </a:r>
            <a:r>
              <a:rPr lang="fr-FR" sz="2800" noProof="0" dirty="0">
                <a:solidFill>
                  <a:schemeClr val="bg1"/>
                </a:solidFill>
                <a:latin typeface="Roboto Medium"/>
                <a:ea typeface="Roboto Medium"/>
                <a:cs typeface="Roboto Medium"/>
              </a:rPr>
              <a:t> </a:t>
            </a:r>
          </a:p>
        </p:txBody>
      </p:sp>
      <p:sp>
        <p:nvSpPr>
          <p:cNvPr id="3" name="Rectangle 2">
            <a:extLst>
              <a:ext uri="{FF2B5EF4-FFF2-40B4-BE49-F238E27FC236}">
                <a16:creationId xmlns:a16="http://schemas.microsoft.com/office/drawing/2014/main" id="{B70B3C10-62E2-95E7-1DFE-0A4AAA0521D8}"/>
              </a:ext>
              <a:ext uri="{C183D7F6-B498-43B3-948B-1728B52AA6E4}">
                <adec:decorative xmlns:adec="http://schemas.microsoft.com/office/drawing/2017/decorative" val="1"/>
              </a:ext>
            </a:extLst>
          </p:cNvPr>
          <p:cNvSpPr/>
          <p:nvPr/>
        </p:nvSpPr>
        <p:spPr>
          <a:xfrm>
            <a:off x="6544542" y="1489733"/>
            <a:ext cx="5062490" cy="4160084"/>
          </a:xfrm>
          <a:prstGeom prst="rect">
            <a:avLst/>
          </a:prstGeom>
          <a:solidFill>
            <a:srgbClr val="7ABC30"/>
          </a:solidFill>
          <a:ln>
            <a:solidFill>
              <a:srgbClr val="7ABC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8" name="TextBox 7">
            <a:extLst>
              <a:ext uri="{FF2B5EF4-FFF2-40B4-BE49-F238E27FC236}">
                <a16:creationId xmlns:a16="http://schemas.microsoft.com/office/drawing/2014/main" id="{FC5AF097-01E6-5758-0465-D1817189F8A0}"/>
              </a:ext>
            </a:extLst>
          </p:cNvPr>
          <p:cNvSpPr txBox="1"/>
          <p:nvPr/>
        </p:nvSpPr>
        <p:spPr>
          <a:xfrm>
            <a:off x="6703613" y="1710018"/>
            <a:ext cx="4912700" cy="38318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700" b="1" noProof="0" dirty="0">
                <a:solidFill>
                  <a:schemeClr val="bg1"/>
                </a:solidFill>
                <a:latin typeface="Roboto Black"/>
              </a:rPr>
              <a:t>La littératie en santé mentale </a:t>
            </a:r>
            <a:r>
              <a:rPr lang="fr-FR" sz="2700" noProof="0" dirty="0">
                <a:solidFill>
                  <a:schemeClr val="bg1"/>
                </a:solidFill>
                <a:latin typeface="Roboto Medium"/>
              </a:rPr>
              <a:t>comprend les connaissances, la compréhension, les compétences et la confiance qui nous aident à prendre soin de notre santé mentale, à soutenir les autres et à savoir comment obtenir de l’aide lorsque cela est nécessaire.</a:t>
            </a:r>
            <a:r>
              <a:rPr lang="fr-FR" sz="2700" noProof="0" dirty="0">
                <a:solidFill>
                  <a:schemeClr val="bg1"/>
                </a:solidFill>
                <a:latin typeface="Avenir Next LT Pro"/>
              </a:rPr>
              <a:t> </a:t>
            </a:r>
            <a:endParaRPr lang="fr-FR" sz="2700" noProof="0" dirty="0">
              <a:solidFill>
                <a:schemeClr val="bg1"/>
              </a:solidFill>
            </a:endParaRPr>
          </a:p>
        </p:txBody>
      </p:sp>
      <p:sp>
        <p:nvSpPr>
          <p:cNvPr id="10" name="Arrow: Right 9">
            <a:extLst>
              <a:ext uri="{FF2B5EF4-FFF2-40B4-BE49-F238E27FC236}">
                <a16:creationId xmlns:a16="http://schemas.microsoft.com/office/drawing/2014/main" id="{D1AFD16B-D9C6-54CE-AA23-0BA17830526D}"/>
              </a:ext>
              <a:ext uri="{C183D7F6-B498-43B3-948B-1728B52AA6E4}">
                <adec:decorative xmlns:adec="http://schemas.microsoft.com/office/drawing/2017/decorative" val="1"/>
              </a:ext>
            </a:extLst>
          </p:cNvPr>
          <p:cNvSpPr/>
          <p:nvPr/>
        </p:nvSpPr>
        <p:spPr>
          <a:xfrm>
            <a:off x="5645941" y="3270959"/>
            <a:ext cx="892375"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Tree>
    <p:extLst>
      <p:ext uri="{BB962C8B-B14F-4D97-AF65-F5344CB8AC3E}">
        <p14:creationId xmlns:p14="http://schemas.microsoft.com/office/powerpoint/2010/main" val="1943499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4290A-3EF3-B396-81AC-98DF97868787}"/>
              </a:ext>
            </a:extLst>
          </p:cNvPr>
          <p:cNvSpPr>
            <a:spLocks noGrp="1"/>
          </p:cNvSpPr>
          <p:nvPr>
            <p:ph type="title"/>
          </p:nvPr>
        </p:nvSpPr>
        <p:spPr>
          <a:xfrm>
            <a:off x="0" y="160638"/>
            <a:ext cx="10515600" cy="502143"/>
          </a:xfrm>
        </p:spPr>
        <p:txBody>
          <a:bodyPr vert="horz" lIns="91440" tIns="45720" rIns="91440" bIns="45720" rtlCol="0" anchor="b">
            <a:normAutofit/>
          </a:bodyPr>
          <a:lstStyle/>
          <a:p>
            <a:r>
              <a:rPr lang="fr-FR" sz="2400" noProof="0" dirty="0">
                <a:solidFill>
                  <a:srgbClr val="EBF9FC"/>
                </a:solidFill>
              </a:rPr>
              <a:t>Réfléchissez 2</a:t>
            </a:r>
          </a:p>
        </p:txBody>
      </p:sp>
      <p:sp>
        <p:nvSpPr>
          <p:cNvPr id="3" name="Content Placeholder 2">
            <a:extLst>
              <a:ext uri="{FF2B5EF4-FFF2-40B4-BE49-F238E27FC236}">
                <a16:creationId xmlns:a16="http://schemas.microsoft.com/office/drawing/2014/main" id="{2AEDDB83-A6F5-85AA-EBF2-D40C78C85199}"/>
              </a:ext>
            </a:extLst>
          </p:cNvPr>
          <p:cNvSpPr>
            <a:spLocks noGrp="1"/>
          </p:cNvSpPr>
          <p:nvPr>
            <p:ph idx="1"/>
          </p:nvPr>
        </p:nvSpPr>
        <p:spPr>
          <a:xfrm>
            <a:off x="3656391" y="1293434"/>
            <a:ext cx="7890477" cy="4585829"/>
          </a:xfrm>
        </p:spPr>
        <p:txBody>
          <a:bodyPr vert="horz" lIns="91440" tIns="45720" rIns="91440" bIns="45720" rtlCol="0" anchor="t">
            <a:normAutofit fontScale="92500" lnSpcReduction="10000"/>
          </a:bodyPr>
          <a:lstStyle/>
          <a:p>
            <a:pPr>
              <a:lnSpc>
                <a:spcPct val="110000"/>
              </a:lnSpc>
              <a:spcAft>
                <a:spcPts val="800"/>
              </a:spcAft>
            </a:pPr>
            <a:r>
              <a:rPr lang="fr-FR" sz="3300" noProof="0" dirty="0">
                <a:latin typeface="Roboto Medium"/>
                <a:ea typeface="Roboto Medium"/>
                <a:cs typeface="Roboto Medium"/>
              </a:rPr>
              <a:t>Quels liens avez-vous établis entre la littératie en santé mentale et d’autres types de littératie?</a:t>
            </a:r>
          </a:p>
          <a:p>
            <a:pPr>
              <a:lnSpc>
                <a:spcPct val="110000"/>
              </a:lnSpc>
              <a:spcAft>
                <a:spcPts val="800"/>
              </a:spcAft>
            </a:pPr>
            <a:r>
              <a:rPr lang="fr-FR" sz="3300" noProof="0" dirty="0">
                <a:latin typeface="Roboto Medium"/>
                <a:ea typeface="Roboto Medium"/>
                <a:cs typeface="Roboto Medium"/>
              </a:rPr>
              <a:t>En quoi le fait d’aborder la santé mentale sous l’angle de la littératie pourrait-il aider les membres du personnel scolaire à se percevoir non seulement comme capables, mais aussi comme compétents pour apporter leur contribution? </a:t>
            </a:r>
            <a:endParaRPr lang="fr-FR" noProof="0" dirty="0">
              <a:latin typeface="Aptos"/>
              <a:ea typeface="Roboto Medium"/>
              <a:cs typeface="Roboto Medium"/>
            </a:endParaRPr>
          </a:p>
        </p:txBody>
      </p:sp>
      <p:pic>
        <p:nvPicPr>
          <p:cNvPr id="4" name="Picture 3" descr="réfléchir">
            <a:extLst>
              <a:ext uri="{FF2B5EF4-FFF2-40B4-BE49-F238E27FC236}">
                <a16:creationId xmlns:a16="http://schemas.microsoft.com/office/drawing/2014/main" id="{98B9A76D-90B0-64DC-3B80-9AB4D21BB8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5132" y="951598"/>
            <a:ext cx="2613950" cy="2827122"/>
          </a:xfrm>
          <a:prstGeom prst="rect">
            <a:avLst/>
          </a:prstGeom>
        </p:spPr>
      </p:pic>
    </p:spTree>
    <p:extLst>
      <p:ext uri="{BB962C8B-B14F-4D97-AF65-F5344CB8AC3E}">
        <p14:creationId xmlns:p14="http://schemas.microsoft.com/office/powerpoint/2010/main" val="138830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a:extLst>
            <a:ext uri="{FF2B5EF4-FFF2-40B4-BE49-F238E27FC236}">
              <a16:creationId xmlns:a16="http://schemas.microsoft.com/office/drawing/2014/main" id="{EDA5F302-F56D-551C-A9C1-25FBCDE309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4E7BCA-1440-6BD4-E3CD-A5AEDA832046}"/>
              </a:ext>
            </a:extLst>
          </p:cNvPr>
          <p:cNvSpPr>
            <a:spLocks noGrp="1"/>
          </p:cNvSpPr>
          <p:nvPr>
            <p:ph type="title" idx="4294967295"/>
          </p:nvPr>
        </p:nvSpPr>
        <p:spPr>
          <a:xfrm>
            <a:off x="111211" y="0"/>
            <a:ext cx="10515600" cy="667265"/>
          </a:xfrm>
        </p:spPr>
        <p:txBody>
          <a:bodyPr vert="horz" lIns="91440" tIns="45720" rIns="91440" bIns="45720" rtlCol="0" anchor="b">
            <a:normAutofit/>
          </a:bodyPr>
          <a:lstStyle/>
          <a:p>
            <a:r>
              <a:rPr lang="fr-FR" sz="2800" noProof="0" dirty="0">
                <a:solidFill>
                  <a:srgbClr val="7ABC30"/>
                </a:solidFill>
              </a:rPr>
              <a:t>Explorez les stratégies</a:t>
            </a:r>
          </a:p>
        </p:txBody>
      </p:sp>
      <p:sp>
        <p:nvSpPr>
          <p:cNvPr id="4" name="Oval 3">
            <a:extLst>
              <a:ext uri="{FF2B5EF4-FFF2-40B4-BE49-F238E27FC236}">
                <a16:creationId xmlns:a16="http://schemas.microsoft.com/office/drawing/2014/main" id="{1075BD97-81CF-695B-C474-DE0F7D713C90}"/>
              </a:ext>
              <a:ext uri="{C183D7F6-B498-43B3-948B-1728B52AA6E4}">
                <adec:decorative xmlns:adec="http://schemas.microsoft.com/office/drawing/2017/decorative" val="1"/>
              </a:ext>
            </a:extLst>
          </p:cNvPr>
          <p:cNvSpPr/>
          <p:nvPr/>
        </p:nvSpPr>
        <p:spPr>
          <a:xfrm>
            <a:off x="3492708" y="1454045"/>
            <a:ext cx="4706911" cy="467693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Explorer les stratégies. Illustration d'une loupe sur fond vert.">
            <a:extLst>
              <a:ext uri="{FF2B5EF4-FFF2-40B4-BE49-F238E27FC236}">
                <a16:creationId xmlns:a16="http://schemas.microsoft.com/office/drawing/2014/main" id="{FCD2F8DC-D3F8-97CA-FA0D-5FDCFA526B32}"/>
              </a:ext>
            </a:extLst>
          </p:cNvPr>
          <p:cNvPicPr>
            <a:picLocks noChangeAspect="1"/>
          </p:cNvPicPr>
          <p:nvPr/>
        </p:nvPicPr>
        <p:blipFill>
          <a:blip r:embed="rId3">
            <a:extLst>
              <a:ext uri="{28A0092B-C50C-407E-A947-70E740481C1C}">
                <a14:useLocalDpi xmlns:a14="http://schemas.microsoft.com/office/drawing/2010/main" val="0"/>
              </a:ext>
            </a:extLst>
          </a:blip>
          <a:srcRect t="1631" b="10956"/>
          <a:stretch>
            <a:fillRect/>
          </a:stretch>
        </p:blipFill>
        <p:spPr>
          <a:xfrm>
            <a:off x="2801226" y="607431"/>
            <a:ext cx="6089874" cy="5757442"/>
          </a:xfrm>
          <a:prstGeom prst="rect">
            <a:avLst/>
          </a:prstGeom>
        </p:spPr>
      </p:pic>
    </p:spTree>
    <p:extLst>
      <p:ext uri="{BB962C8B-B14F-4D97-AF65-F5344CB8AC3E}">
        <p14:creationId xmlns:p14="http://schemas.microsoft.com/office/powerpoint/2010/main" val="325221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B5EC2-ED91-64AD-356D-4FE7D60B5685}"/>
            </a:ext>
          </a:extLst>
        </p:cNvPr>
        <p:cNvGrpSpPr/>
        <p:nvPr/>
      </p:nvGrpSpPr>
      <p:grpSpPr>
        <a:xfrm>
          <a:off x="0" y="0"/>
          <a:ext cx="0" cy="0"/>
          <a:chOff x="0" y="0"/>
          <a:chExt cx="0" cy="0"/>
        </a:xfrm>
      </p:grpSpPr>
      <p:sp>
        <p:nvSpPr>
          <p:cNvPr id="3" name="Arrow: Right 2">
            <a:extLst>
              <a:ext uri="{FF2B5EF4-FFF2-40B4-BE49-F238E27FC236}">
                <a16:creationId xmlns:a16="http://schemas.microsoft.com/office/drawing/2014/main" id="{DFC10242-B9D9-804B-45A6-A5EB6F3A82D0}"/>
              </a:ext>
              <a:ext uri="{C183D7F6-B498-43B3-948B-1728B52AA6E4}">
                <adec:decorative xmlns:adec="http://schemas.microsoft.com/office/drawing/2017/decorative" val="1"/>
              </a:ext>
            </a:extLst>
          </p:cNvPr>
          <p:cNvSpPr/>
          <p:nvPr/>
        </p:nvSpPr>
        <p:spPr>
          <a:xfrm rot="660000">
            <a:off x="364067" y="2981364"/>
            <a:ext cx="1043391" cy="488091"/>
          </a:xfrm>
          <a:prstGeom prst="rightArrow">
            <a:avLst/>
          </a:prstGeom>
          <a:solidFill>
            <a:srgbClr val="40008D"/>
          </a:solidFill>
          <a:ln>
            <a:solidFill>
              <a:srgbClr val="4000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fontAlgn="base" latinLnBrk="0" hangingPunct="1">
              <a:spcBef>
                <a:spcPct val="0"/>
              </a:spcBef>
              <a:spcAft>
                <a:spcPct val="0"/>
              </a:spcAft>
              <a:defRPr sz="1800" kern="1200">
                <a:solidFill>
                  <a:schemeClr val="lt1"/>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lt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lt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lt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noProof="0" dirty="0"/>
          </a:p>
        </p:txBody>
      </p:sp>
      <p:pic>
        <p:nvPicPr>
          <p:cNvPr id="4" name="Picture 3">
            <a:extLst>
              <a:ext uri="{FF2B5EF4-FFF2-40B4-BE49-F238E27FC236}">
                <a16:creationId xmlns:a16="http://schemas.microsoft.com/office/drawing/2014/main" id="{A17F1AFC-0348-1DEE-170D-9788EB8698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480000" flipH="1">
            <a:off x="9962291" y="590762"/>
            <a:ext cx="1894936" cy="1771292"/>
          </a:xfrm>
          <a:prstGeom prst="rect">
            <a:avLst/>
          </a:prstGeom>
        </p:spPr>
      </p:pic>
      <p:sp>
        <p:nvSpPr>
          <p:cNvPr id="6" name="Title 1">
            <a:extLst>
              <a:ext uri="{FF2B5EF4-FFF2-40B4-BE49-F238E27FC236}">
                <a16:creationId xmlns:a16="http://schemas.microsoft.com/office/drawing/2014/main" id="{A46C81A7-BAE0-056E-C64D-E0B4905E65BF}"/>
              </a:ext>
            </a:extLst>
          </p:cNvPr>
          <p:cNvSpPr>
            <a:spLocks noGrp="1"/>
          </p:cNvSpPr>
          <p:nvPr>
            <p:ph type="title"/>
          </p:nvPr>
        </p:nvSpPr>
        <p:spPr>
          <a:xfrm>
            <a:off x="441343" y="-4669"/>
            <a:ext cx="11176747" cy="1347974"/>
          </a:xfrm>
        </p:spPr>
        <p:txBody>
          <a:bodyPr>
            <a:normAutofit/>
          </a:bodyPr>
          <a:lstStyle/>
          <a:p>
            <a:r>
              <a:rPr lang="fr-FR" sz="4200" noProof="0" dirty="0">
                <a:latin typeface="Poppins SemiBold"/>
                <a:cs typeface="Poppins SemiBold"/>
              </a:rPr>
              <a:t>Exemples d’application du niveau 1</a:t>
            </a:r>
          </a:p>
        </p:txBody>
      </p:sp>
      <p:grpSp>
        <p:nvGrpSpPr>
          <p:cNvPr id="10" name="Group 9" descr="Triangle AIM">
            <a:extLst>
              <a:ext uri="{FF2B5EF4-FFF2-40B4-BE49-F238E27FC236}">
                <a16:creationId xmlns:a16="http://schemas.microsoft.com/office/drawing/2014/main" id="{F117D32E-032E-D97C-B840-7E99ACAD2511}"/>
              </a:ext>
            </a:extLst>
          </p:cNvPr>
          <p:cNvGrpSpPr/>
          <p:nvPr/>
        </p:nvGrpSpPr>
        <p:grpSpPr>
          <a:xfrm>
            <a:off x="642180" y="2232179"/>
            <a:ext cx="10298281" cy="4281048"/>
            <a:chOff x="3007792" y="3848338"/>
            <a:chExt cx="4440412" cy="1845902"/>
          </a:xfrm>
        </p:grpSpPr>
        <p:pic>
          <p:nvPicPr>
            <p:cNvPr id="7" name="Picture 6">
              <a:extLst>
                <a:ext uri="{FF2B5EF4-FFF2-40B4-BE49-F238E27FC236}">
                  <a16:creationId xmlns:a16="http://schemas.microsoft.com/office/drawing/2014/main" id="{14DF44AB-48D1-1027-2C0A-1F60729AE22D}"/>
                </a:ext>
              </a:extLst>
            </p:cNvPr>
            <p:cNvPicPr>
              <a:picLocks noChangeAspect="1"/>
            </p:cNvPicPr>
            <p:nvPr/>
          </p:nvPicPr>
          <p:blipFill>
            <a:blip r:embed="rId4">
              <a:extLst>
                <a:ext uri="{28A0092B-C50C-407E-A947-70E740481C1C}">
                  <a14:useLocalDpi xmlns:a14="http://schemas.microsoft.com/office/drawing/2010/main" val="0"/>
                </a:ext>
              </a:extLst>
            </a:blip>
            <a:srcRect t="64587" r="28107"/>
            <a:stretch>
              <a:fillRect/>
            </a:stretch>
          </p:blipFill>
          <p:spPr>
            <a:xfrm>
              <a:off x="3007792" y="4089862"/>
              <a:ext cx="4440412" cy="1604378"/>
            </a:xfrm>
            <a:prstGeom prst="rect">
              <a:avLst/>
            </a:prstGeom>
          </p:spPr>
        </p:pic>
        <p:sp>
          <p:nvSpPr>
            <p:cNvPr id="8" name="Rectangle 7">
              <a:extLst>
                <a:ext uri="{FF2B5EF4-FFF2-40B4-BE49-F238E27FC236}">
                  <a16:creationId xmlns:a16="http://schemas.microsoft.com/office/drawing/2014/main" id="{C7BBDCA2-6622-3D7E-8804-67CEFBD10B4A}"/>
                </a:ext>
              </a:extLst>
            </p:cNvPr>
            <p:cNvSpPr/>
            <p:nvPr/>
          </p:nvSpPr>
          <p:spPr>
            <a:xfrm rot="19872576">
              <a:off x="7121944" y="3848338"/>
              <a:ext cx="253510" cy="10474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grpSp>
      <p:sp>
        <p:nvSpPr>
          <p:cNvPr id="9" name="Oval 8">
            <a:extLst>
              <a:ext uri="{FF2B5EF4-FFF2-40B4-BE49-F238E27FC236}">
                <a16:creationId xmlns:a16="http://schemas.microsoft.com/office/drawing/2014/main" id="{CF7DD68F-8121-735C-F611-46594BCFAA7E}"/>
              </a:ext>
            </a:extLst>
          </p:cNvPr>
          <p:cNvSpPr/>
          <p:nvPr/>
        </p:nvSpPr>
        <p:spPr>
          <a:xfrm>
            <a:off x="928376" y="2730940"/>
            <a:ext cx="9725891" cy="3283527"/>
          </a:xfrm>
          <a:prstGeom prst="ellipse">
            <a:avLst/>
          </a:prstGeom>
          <a:noFill/>
          <a:ln w="57150">
            <a:solidFill>
              <a:srgbClr val="400E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89506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0729-6549-A4A2-CA24-42E235A0A646}"/>
              </a:ext>
            </a:extLst>
          </p:cNvPr>
          <p:cNvSpPr>
            <a:spLocks noGrp="1"/>
          </p:cNvSpPr>
          <p:nvPr>
            <p:ph type="title"/>
          </p:nvPr>
        </p:nvSpPr>
        <p:spPr>
          <a:xfrm>
            <a:off x="261552" y="157051"/>
            <a:ext cx="10515600" cy="1325563"/>
          </a:xfrm>
        </p:spPr>
        <p:txBody>
          <a:bodyPr/>
          <a:lstStyle/>
          <a:p>
            <a:r>
              <a:rPr lang="fr-FR" noProof="0" dirty="0">
                <a:latin typeface="Poppins SemiBold"/>
                <a:cs typeface="Poppins SemiBold"/>
              </a:rPr>
              <a:t>Explorer les ressources</a:t>
            </a:r>
            <a:endParaRPr lang="fr-FR" noProof="0" dirty="0"/>
          </a:p>
        </p:txBody>
      </p:sp>
      <p:graphicFrame>
        <p:nvGraphicFramePr>
          <p:cNvPr id="3" name="Table 2">
            <a:extLst>
              <a:ext uri="{FF2B5EF4-FFF2-40B4-BE49-F238E27FC236}">
                <a16:creationId xmlns:a16="http://schemas.microsoft.com/office/drawing/2014/main" id="{2CD2FE8F-F555-F0D7-F88A-89565F442333}"/>
              </a:ext>
            </a:extLst>
          </p:cNvPr>
          <p:cNvGraphicFramePr>
            <a:graphicFrameLocks noGrp="1"/>
          </p:cNvGraphicFramePr>
          <p:nvPr>
            <p:extLst>
              <p:ext uri="{D42A27DB-BD31-4B8C-83A1-F6EECF244321}">
                <p14:modId xmlns:p14="http://schemas.microsoft.com/office/powerpoint/2010/main" val="2999739937"/>
              </p:ext>
            </p:extLst>
          </p:nvPr>
        </p:nvGraphicFramePr>
        <p:xfrm>
          <a:off x="546127" y="1444501"/>
          <a:ext cx="10964467" cy="4610100"/>
        </p:xfrm>
        <a:graphic>
          <a:graphicData uri="http://schemas.openxmlformats.org/drawingml/2006/table">
            <a:tbl>
              <a:tblPr firstRow="1" bandRow="1">
                <a:tableStyleId>{5C22544A-7EE6-4342-B048-85BDC9FD1C3A}</a:tableStyleId>
              </a:tblPr>
              <a:tblGrid>
                <a:gridCol w="786189">
                  <a:extLst>
                    <a:ext uri="{9D8B030D-6E8A-4147-A177-3AD203B41FA5}">
                      <a16:colId xmlns:a16="http://schemas.microsoft.com/office/drawing/2014/main" val="3402657162"/>
                    </a:ext>
                  </a:extLst>
                </a:gridCol>
                <a:gridCol w="1406063">
                  <a:extLst>
                    <a:ext uri="{9D8B030D-6E8A-4147-A177-3AD203B41FA5}">
                      <a16:colId xmlns:a16="http://schemas.microsoft.com/office/drawing/2014/main" val="2915357684"/>
                    </a:ext>
                  </a:extLst>
                </a:gridCol>
                <a:gridCol w="2192257">
                  <a:extLst>
                    <a:ext uri="{9D8B030D-6E8A-4147-A177-3AD203B41FA5}">
                      <a16:colId xmlns:a16="http://schemas.microsoft.com/office/drawing/2014/main" val="3202349567"/>
                    </a:ext>
                  </a:extLst>
                </a:gridCol>
                <a:gridCol w="2192258">
                  <a:extLst>
                    <a:ext uri="{9D8B030D-6E8A-4147-A177-3AD203B41FA5}">
                      <a16:colId xmlns:a16="http://schemas.microsoft.com/office/drawing/2014/main" val="1062551715"/>
                    </a:ext>
                  </a:extLst>
                </a:gridCol>
                <a:gridCol w="2193850">
                  <a:extLst>
                    <a:ext uri="{9D8B030D-6E8A-4147-A177-3AD203B41FA5}">
                      <a16:colId xmlns:a16="http://schemas.microsoft.com/office/drawing/2014/main" val="1200953028"/>
                    </a:ext>
                  </a:extLst>
                </a:gridCol>
                <a:gridCol w="2193850">
                  <a:extLst>
                    <a:ext uri="{9D8B030D-6E8A-4147-A177-3AD203B41FA5}">
                      <a16:colId xmlns:a16="http://schemas.microsoft.com/office/drawing/2014/main" val="20769337"/>
                    </a:ext>
                  </a:extLst>
                </a:gridCol>
              </a:tblGrid>
              <a:tr h="609600">
                <a:tc gridSpan="2">
                  <a:txBody>
                    <a:bodyPr/>
                    <a:lstStyle/>
                    <a:p>
                      <a:pPr lvl="0" algn="ctr">
                        <a:buNone/>
                      </a:pPr>
                      <a:r>
                        <a:rPr lang="fr-FR" sz="2200" noProof="0" dirty="0">
                          <a:solidFill>
                            <a:srgbClr val="212121"/>
                          </a:solidFill>
                          <a:latin typeface="Poppins SemiBold"/>
                        </a:rPr>
                        <a:t>ACCUEILLIR</a:t>
                      </a:r>
                    </a:p>
                  </a:txBody>
                  <a:tcPr anchor="ctr">
                    <a:solidFill>
                      <a:schemeClr val="accent6">
                        <a:lumMod val="20000"/>
                        <a:lumOff val="80000"/>
                      </a:schemeClr>
                    </a:solidFill>
                  </a:tcPr>
                </a:tc>
                <a:tc hMerge="1">
                  <a:txBody>
                    <a:bodyPr/>
                    <a:lstStyle/>
                    <a:p>
                      <a:pPr lvl="0" algn="ctr">
                        <a:buNone/>
                      </a:pPr>
                      <a:endParaRPr lang="en-US" sz="2200">
                        <a:latin typeface="Poppins SemiBold"/>
                      </a:endParaRPr>
                    </a:p>
                  </a:txBody>
                  <a:tcPr>
                    <a:solidFill>
                      <a:srgbClr val="7ABC30"/>
                    </a:solidFill>
                  </a:tcPr>
                </a:tc>
                <a:tc>
                  <a:txBody>
                    <a:bodyPr/>
                    <a:lstStyle/>
                    <a:p>
                      <a:pPr lvl="0" algn="ctr">
                        <a:buNone/>
                      </a:pPr>
                      <a:r>
                        <a:rPr lang="fr-FR" sz="2200" noProof="0" dirty="0">
                          <a:solidFill>
                            <a:srgbClr val="212121"/>
                          </a:solidFill>
                          <a:latin typeface="Poppins SemiBold"/>
                        </a:rPr>
                        <a:t>INCLURE</a:t>
                      </a:r>
                    </a:p>
                  </a:txBody>
                  <a:tcPr anchor="ctr">
                    <a:solidFill>
                      <a:schemeClr val="accent6">
                        <a:lumMod val="20000"/>
                        <a:lumOff val="80000"/>
                      </a:schemeClr>
                    </a:solidFill>
                  </a:tcPr>
                </a:tc>
                <a:tc>
                  <a:txBody>
                    <a:bodyPr/>
                    <a:lstStyle/>
                    <a:p>
                      <a:pPr lvl="0" algn="ctr">
                        <a:buNone/>
                      </a:pPr>
                      <a:r>
                        <a:rPr lang="fr-FR" sz="2200" noProof="0" dirty="0">
                          <a:solidFill>
                            <a:srgbClr val="212121"/>
                          </a:solidFill>
                          <a:latin typeface="Poppins SemiBold"/>
                        </a:rPr>
                        <a:t>COMPRENDRE</a:t>
                      </a:r>
                    </a:p>
                  </a:txBody>
                  <a:tcPr anchor="ctr">
                    <a:solidFill>
                      <a:schemeClr val="accent6">
                        <a:lumMod val="20000"/>
                        <a:lumOff val="80000"/>
                      </a:schemeClr>
                    </a:solidFill>
                  </a:tcPr>
                </a:tc>
                <a:tc>
                  <a:txBody>
                    <a:bodyPr/>
                    <a:lstStyle/>
                    <a:p>
                      <a:pPr lvl="0" algn="ctr">
                        <a:buNone/>
                      </a:pPr>
                      <a:r>
                        <a:rPr lang="fr-FR" sz="2200" noProof="0" dirty="0">
                          <a:solidFill>
                            <a:srgbClr val="212121"/>
                          </a:solidFill>
                          <a:latin typeface="Poppins SemiBold"/>
                        </a:rPr>
                        <a:t>PROMOUVOIR</a:t>
                      </a:r>
                    </a:p>
                  </a:txBody>
                  <a:tcPr anchor="ctr">
                    <a:solidFill>
                      <a:schemeClr val="accent6">
                        <a:lumMod val="20000"/>
                        <a:lumOff val="80000"/>
                      </a:schemeClr>
                    </a:solidFill>
                  </a:tcPr>
                </a:tc>
                <a:tc>
                  <a:txBody>
                    <a:bodyPr/>
                    <a:lstStyle/>
                    <a:p>
                      <a:pPr lvl="0" algn="ctr">
                        <a:buNone/>
                      </a:pPr>
                      <a:r>
                        <a:rPr lang="fr-FR" sz="2200" noProof="0" dirty="0">
                          <a:solidFill>
                            <a:srgbClr val="212121"/>
                          </a:solidFill>
                          <a:latin typeface="Poppins SemiBold"/>
                        </a:rPr>
                        <a:t>COLLABORER</a:t>
                      </a:r>
                    </a:p>
                  </a:txBody>
                  <a:tcPr anchor="ctr">
                    <a:solidFill>
                      <a:schemeClr val="accent6">
                        <a:lumMod val="20000"/>
                        <a:lumOff val="80000"/>
                      </a:schemeClr>
                    </a:solidFill>
                  </a:tcPr>
                </a:tc>
                <a:extLst>
                  <a:ext uri="{0D108BD9-81ED-4DB2-BD59-A6C34878D82A}">
                    <a16:rowId xmlns:a16="http://schemas.microsoft.com/office/drawing/2014/main" val="412230722"/>
                  </a:ext>
                </a:extLst>
              </a:tr>
              <a:tr h="2171700">
                <a:tc gridSpan="2">
                  <a:txBody>
                    <a:bodyPr/>
                    <a:lstStyle/>
                    <a:p>
                      <a:endParaRPr lang="fr-FR" noProof="0" dirty="0"/>
                    </a:p>
                  </a:txBody>
                  <a:tcPr/>
                </a:tc>
                <a:tc hMerge="1">
                  <a:txBody>
                    <a:bodyPr/>
                    <a:lstStyle/>
                    <a:p>
                      <a:endParaRPr lang="en-US"/>
                    </a:p>
                  </a:txBody>
                  <a:tcPr/>
                </a:tc>
                <a:tc>
                  <a:txBody>
                    <a:bodyPr/>
                    <a:lstStyle/>
                    <a:p>
                      <a:endParaRPr lang="fr-FR" noProof="0" dirty="0"/>
                    </a:p>
                  </a:txBody>
                  <a:tcPr/>
                </a:tc>
                <a:tc>
                  <a:txBody>
                    <a:bodyPr/>
                    <a:lstStyle/>
                    <a:p>
                      <a:endParaRPr lang="fr-FR" noProof="0" dirty="0"/>
                    </a:p>
                  </a:txBody>
                  <a:tcPr/>
                </a:tc>
                <a:tc>
                  <a:txBody>
                    <a:bodyPr/>
                    <a:lstStyle/>
                    <a:p>
                      <a:endParaRPr lang="fr-FR" noProof="0" dirty="0"/>
                    </a:p>
                  </a:txBody>
                  <a:tcPr/>
                </a:tc>
                <a:tc>
                  <a:txBody>
                    <a:bodyPr/>
                    <a:lstStyle/>
                    <a:p>
                      <a:endParaRPr lang="fr-FR" noProof="0" dirty="0"/>
                    </a:p>
                  </a:txBody>
                  <a:tcPr/>
                </a:tc>
                <a:extLst>
                  <a:ext uri="{0D108BD9-81ED-4DB2-BD59-A6C34878D82A}">
                    <a16:rowId xmlns:a16="http://schemas.microsoft.com/office/drawing/2014/main" val="2047305199"/>
                  </a:ext>
                </a:extLst>
              </a:tr>
              <a:tr h="1009650">
                <a:tc>
                  <a:txBody>
                    <a:bodyPr/>
                    <a:lstStyle/>
                    <a:p>
                      <a:pPr lvl="0">
                        <a:buNone/>
                      </a:pPr>
                      <a:endParaRPr lang="fr-FR" b="1" noProof="0" dirty="0">
                        <a:solidFill>
                          <a:srgbClr val="400E8A"/>
                        </a:solidFill>
                        <a:latin typeface="Roboto Black"/>
                      </a:endParaRPr>
                    </a:p>
                  </a:txBody>
                  <a:tcPr/>
                </a:tc>
                <a:tc>
                  <a:txBody>
                    <a:bodyPr/>
                    <a:lstStyle/>
                    <a:p>
                      <a:pPr lvl="0" algn="l">
                        <a:lnSpc>
                          <a:spcPct val="100000"/>
                        </a:lnSpc>
                        <a:spcBef>
                          <a:spcPts val="0"/>
                        </a:spcBef>
                        <a:spcAft>
                          <a:spcPts val="0"/>
                        </a:spcAft>
                        <a:buNone/>
                      </a:pPr>
                      <a:r>
                        <a:rPr lang="fr-FR" sz="1600" b="1" i="0" u="none" strike="noStrike" noProof="0" dirty="0">
                          <a:solidFill>
                            <a:srgbClr val="400E8A"/>
                          </a:solidFill>
                          <a:latin typeface="Roboto Black"/>
                        </a:rPr>
                        <a:t>Cartes de bienvenue pour soutenir les nouveaux élèves</a:t>
                      </a:r>
                      <a:endParaRPr lang="fr-FR" sz="1600" b="0" i="0" u="none" strike="noStrike" noProof="0" dirty="0">
                        <a:solidFill>
                          <a:srgbClr val="000000"/>
                        </a:solidFill>
                        <a:latin typeface="Roboto Medium"/>
                      </a:endParaRPr>
                    </a:p>
                    <a:p>
                      <a:pPr lvl="0">
                        <a:buNone/>
                      </a:pPr>
                      <a:endParaRPr lang="fr-FR" b="1" noProof="0" dirty="0">
                        <a:solidFill>
                          <a:srgbClr val="400E8A"/>
                        </a:solidFill>
                        <a:latin typeface="Roboto Black"/>
                      </a:endParaRPr>
                    </a:p>
                  </a:txBody>
                  <a:tcPr/>
                </a:tc>
                <a:tc>
                  <a:txBody>
                    <a:bodyPr/>
                    <a:lstStyle/>
                    <a:p>
                      <a:pPr lvl="0">
                        <a:buNone/>
                      </a:pPr>
                      <a:r>
                        <a:rPr lang="fr-FR" sz="1600" b="1" i="0" u="none" strike="noStrike" noProof="0" dirty="0">
                          <a:solidFill>
                            <a:srgbClr val="400E8A"/>
                          </a:solidFill>
                          <a:latin typeface="Roboto Black"/>
                        </a:rPr>
                        <a:t>Boîte à outils sur l’engagement des élèves</a:t>
                      </a:r>
                      <a:endParaRPr lang="fr-FR" sz="1600" noProof="0" dirty="0"/>
                    </a:p>
                  </a:txBody>
                  <a:tcPr/>
                </a:tc>
                <a:tc>
                  <a:txBody>
                    <a:bodyPr/>
                    <a:lstStyle/>
                    <a:p>
                      <a:pPr lvl="0">
                        <a:buNone/>
                      </a:pPr>
                      <a:r>
                        <a:rPr lang="fr-FR" sz="1600" b="1" i="0" u="none" strike="noStrike" noProof="0" dirty="0">
                          <a:solidFill>
                            <a:srgbClr val="400E8A"/>
                          </a:solidFill>
                          <a:latin typeface="Roboto Black"/>
                        </a:rPr>
                        <a:t>Outil d’autoréflexion sur l’humilité culturelle</a:t>
                      </a:r>
                      <a:endParaRPr lang="fr-FR" sz="1600" noProof="0" dirty="0"/>
                    </a:p>
                  </a:txBody>
                  <a:tcPr/>
                </a:tc>
                <a:tc>
                  <a:txBody>
                    <a:bodyPr/>
                    <a:lstStyle/>
                    <a:p>
                      <a:pPr lvl="0">
                        <a:buNone/>
                      </a:pPr>
                      <a:r>
                        <a:rPr lang="fr-FR" sz="1600" b="1" i="0" u="none" strike="noStrike" noProof="0" dirty="0">
                          <a:solidFill>
                            <a:srgbClr val="400E8A"/>
                          </a:solidFill>
                          <a:latin typeface="Roboto Black"/>
                        </a:rPr>
                        <a:t>Séries de graphiques conçus pour les médias </a:t>
                      </a:r>
                      <a:br>
                        <a:rPr lang="fr-FR" sz="1600" b="1" i="0" u="none" strike="noStrike" noProof="0" dirty="0">
                          <a:solidFill>
                            <a:srgbClr val="400E8A"/>
                          </a:solidFill>
                          <a:latin typeface="Roboto Black"/>
                        </a:rPr>
                      </a:br>
                      <a:r>
                        <a:rPr lang="fr-FR" sz="1600" b="1" i="0" u="none" strike="noStrike" noProof="0" dirty="0">
                          <a:solidFill>
                            <a:srgbClr val="400E8A"/>
                          </a:solidFill>
                          <a:latin typeface="Roboto Black"/>
                        </a:rPr>
                        <a:t>sociaux </a:t>
                      </a:r>
                    </a:p>
                  </a:txBody>
                  <a:tcPr/>
                </a:tc>
                <a:tc>
                  <a:txBody>
                    <a:bodyPr/>
                    <a:lstStyle/>
                    <a:p>
                      <a:pPr lvl="0">
                        <a:buNone/>
                      </a:pPr>
                      <a:r>
                        <a:rPr lang="fr-FR" sz="1600" b="1" i="0" u="none" strike="noStrike" noProof="0" dirty="0">
                          <a:solidFill>
                            <a:srgbClr val="400E8A"/>
                          </a:solidFill>
                          <a:latin typeface="Roboto Black"/>
                        </a:rPr>
                        <a:t>À vos côtés – site Web destiné aux parents/aidants naturels</a:t>
                      </a:r>
                    </a:p>
                  </a:txBody>
                  <a:tcPr/>
                </a:tc>
                <a:extLst>
                  <a:ext uri="{0D108BD9-81ED-4DB2-BD59-A6C34878D82A}">
                    <a16:rowId xmlns:a16="http://schemas.microsoft.com/office/drawing/2014/main" val="2559598112"/>
                  </a:ext>
                </a:extLst>
              </a:tr>
            </a:tbl>
          </a:graphicData>
        </a:graphic>
      </p:graphicFrame>
      <p:pic>
        <p:nvPicPr>
          <p:cNvPr id="5" name="Picture 4" descr="Code QR à la ressource SMS-ON Cartes de bienvenue pour soutenir les nouveaux élèves.">
            <a:extLst>
              <a:ext uri="{FF2B5EF4-FFF2-40B4-BE49-F238E27FC236}">
                <a16:creationId xmlns:a16="http://schemas.microsoft.com/office/drawing/2014/main" id="{FEB77BA9-AB66-B6FE-DCEF-18A9476E6B3B}"/>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8686" y="2318561"/>
            <a:ext cx="1647266" cy="1647266"/>
          </a:xfrm>
          <a:prstGeom prst="rect">
            <a:avLst/>
          </a:prstGeom>
        </p:spPr>
      </p:pic>
      <p:pic>
        <p:nvPicPr>
          <p:cNvPr id="17" name="Picture 16" descr="Code QR à la ressource SMS-ON Boîte à outils sur l’engagement des élèves.">
            <a:extLst>
              <a:ext uri="{FF2B5EF4-FFF2-40B4-BE49-F238E27FC236}">
                <a16:creationId xmlns:a16="http://schemas.microsoft.com/office/drawing/2014/main" id="{3425C0CB-59EA-C55C-CB16-2729216AB350}"/>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29858" y="2298095"/>
            <a:ext cx="1669143" cy="1669143"/>
          </a:xfrm>
          <a:prstGeom prst="rect">
            <a:avLst/>
          </a:prstGeom>
        </p:spPr>
      </p:pic>
      <p:pic>
        <p:nvPicPr>
          <p:cNvPr id="18" name="Picture 17" descr="Code QR de la ressource SMS-ON Outil d’autoréflexion sur l’humilité culturelle.">
            <a:extLst>
              <a:ext uri="{FF2B5EF4-FFF2-40B4-BE49-F238E27FC236}">
                <a16:creationId xmlns:a16="http://schemas.microsoft.com/office/drawing/2014/main" id="{E8573AE4-846D-F686-F76F-798ADC60CB46}"/>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188856" y="2322285"/>
            <a:ext cx="1669144" cy="1669144"/>
          </a:xfrm>
          <a:prstGeom prst="rect">
            <a:avLst/>
          </a:prstGeom>
        </p:spPr>
      </p:pic>
      <p:pic>
        <p:nvPicPr>
          <p:cNvPr id="11" name="Picture 10" descr="Code QR de la ressource SMS-ON Séries de graphiques conçus pour les médias sociaux.">
            <a:extLst>
              <a:ext uri="{FF2B5EF4-FFF2-40B4-BE49-F238E27FC236}">
                <a16:creationId xmlns:a16="http://schemas.microsoft.com/office/drawing/2014/main" id="{8F010DC7-6CC9-6D9A-B6FA-88C901BEACE4}"/>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335763" y="2322286"/>
            <a:ext cx="1669142" cy="1669142"/>
          </a:xfrm>
          <a:prstGeom prst="rect">
            <a:avLst/>
          </a:prstGeom>
        </p:spPr>
      </p:pic>
      <p:pic>
        <p:nvPicPr>
          <p:cNvPr id="10" name="Picture 9" descr="Code QR de la ressource SMS-ON À vos côtés – site Web destiné aux parents/aidants naturels.">
            <a:extLst>
              <a:ext uri="{FF2B5EF4-FFF2-40B4-BE49-F238E27FC236}">
                <a16:creationId xmlns:a16="http://schemas.microsoft.com/office/drawing/2014/main" id="{6A11FDE6-7127-1395-FA27-E7B586923CB4}"/>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491913" y="2234223"/>
            <a:ext cx="1843102" cy="1843102"/>
          </a:xfrm>
          <a:prstGeom prst="rect">
            <a:avLst/>
          </a:prstGeom>
        </p:spPr>
      </p:pic>
      <p:pic>
        <p:nvPicPr>
          <p:cNvPr id="16" name="Picture 15" descr="Group response one - see full description below.">
            <a:extLst>
              <a:ext uri="{FF2B5EF4-FFF2-40B4-BE49-F238E27FC236}">
                <a16:creationId xmlns:a16="http://schemas.microsoft.com/office/drawing/2014/main" id="{B62165CE-1BB8-2C3D-9F2C-F0412F7A96BF}"/>
              </a:ext>
            </a:extLst>
          </p:cNvPr>
          <p:cNvPicPr>
            <a:picLocks noChangeAspect="1"/>
          </p:cNvPicPr>
          <p:nvPr/>
        </p:nvPicPr>
        <p:blipFill>
          <a:blip r:embed="rId8"/>
          <a:stretch>
            <a:fillRect/>
          </a:stretch>
        </p:blipFill>
        <p:spPr>
          <a:xfrm>
            <a:off x="649907" y="4367486"/>
            <a:ext cx="621205" cy="1054039"/>
          </a:xfrm>
          <a:prstGeom prst="rect">
            <a:avLst/>
          </a:prstGeom>
        </p:spPr>
      </p:pic>
      <p:pic>
        <p:nvPicPr>
          <p:cNvPr id="13" name="Picture 12" descr="student engagement toolbox icon">
            <a:extLst>
              <a:ext uri="{FF2B5EF4-FFF2-40B4-BE49-F238E27FC236}">
                <a16:creationId xmlns:a16="http://schemas.microsoft.com/office/drawing/2014/main" id="{848E67C2-50E1-F102-E547-78F787380E03}"/>
              </a:ext>
            </a:extLst>
          </p:cNvPr>
          <p:cNvPicPr>
            <a:picLocks noChangeAspect="1"/>
          </p:cNvPicPr>
          <p:nvPr/>
        </p:nvPicPr>
        <p:blipFill>
          <a:blip r:embed="rId9"/>
          <a:stretch>
            <a:fillRect/>
          </a:stretch>
        </p:blipFill>
        <p:spPr>
          <a:xfrm>
            <a:off x="3738791" y="4980263"/>
            <a:ext cx="996496" cy="866472"/>
          </a:xfrm>
          <a:prstGeom prst="rect">
            <a:avLst/>
          </a:prstGeom>
        </p:spPr>
      </p:pic>
      <p:pic>
        <p:nvPicPr>
          <p:cNvPr id="15" name="Picture 14">
            <a:extLst>
              <a:ext uri="{FF2B5EF4-FFF2-40B4-BE49-F238E27FC236}">
                <a16:creationId xmlns:a16="http://schemas.microsoft.com/office/drawing/2014/main" id="{F14F53D0-00CA-798E-C5F4-DB83B0671BD3}"/>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8211528" y="4946549"/>
            <a:ext cx="955757" cy="957974"/>
          </a:xfrm>
          <a:prstGeom prst="rect">
            <a:avLst/>
          </a:prstGeom>
        </p:spPr>
      </p:pic>
      <p:pic>
        <p:nvPicPr>
          <p:cNvPr id="12" name="Picture 11" descr="By Your Side - Access the By Your Side Toolkit - Parent/caregiver resources  to support mental health learning and well-being for every family">
            <a:extLst>
              <a:ext uri="{FF2B5EF4-FFF2-40B4-BE49-F238E27FC236}">
                <a16:creationId xmlns:a16="http://schemas.microsoft.com/office/drawing/2014/main" id="{EBE8DD53-DD92-8F9E-4ADF-71C85CCB0E02}"/>
              </a:ext>
            </a:extLst>
          </p:cNvPr>
          <p:cNvPicPr>
            <a:picLocks noChangeAspect="1"/>
          </p:cNvPicPr>
          <p:nvPr/>
        </p:nvPicPr>
        <p:blipFill>
          <a:blip r:embed="rId11"/>
          <a:stretch>
            <a:fillRect/>
          </a:stretch>
        </p:blipFill>
        <p:spPr>
          <a:xfrm>
            <a:off x="10569628" y="5317036"/>
            <a:ext cx="789455" cy="591111"/>
          </a:xfrm>
          <a:prstGeom prst="rect">
            <a:avLst/>
          </a:prstGeom>
        </p:spPr>
      </p:pic>
      <p:pic>
        <p:nvPicPr>
          <p:cNvPr id="4" name="Picture 3">
            <a:extLst>
              <a:ext uri="{FF2B5EF4-FFF2-40B4-BE49-F238E27FC236}">
                <a16:creationId xmlns:a16="http://schemas.microsoft.com/office/drawing/2014/main" id="{A533B600-B625-7F96-9C75-9C531560913A}"/>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6244933" y="4831100"/>
            <a:ext cx="714154" cy="1057818"/>
          </a:xfrm>
          <a:prstGeom prst="rect">
            <a:avLst/>
          </a:prstGeom>
        </p:spPr>
      </p:pic>
    </p:spTree>
    <p:extLst>
      <p:ext uri="{BB962C8B-B14F-4D97-AF65-F5344CB8AC3E}">
        <p14:creationId xmlns:p14="http://schemas.microsoft.com/office/powerpoint/2010/main" val="2173250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a:extLst>
            <a:ext uri="{FF2B5EF4-FFF2-40B4-BE49-F238E27FC236}">
              <a16:creationId xmlns:a16="http://schemas.microsoft.com/office/drawing/2014/main" id="{5E867B58-F38D-015E-4787-E6BF19B4F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D0ED9-C0BD-0B0E-4841-CFECF3F6DD29}"/>
              </a:ext>
            </a:extLst>
          </p:cNvPr>
          <p:cNvSpPr>
            <a:spLocks noGrp="1"/>
          </p:cNvSpPr>
          <p:nvPr>
            <p:ph type="title"/>
          </p:nvPr>
        </p:nvSpPr>
        <p:spPr>
          <a:xfrm>
            <a:off x="249228" y="195944"/>
            <a:ext cx="10515600" cy="669471"/>
          </a:xfrm>
        </p:spPr>
        <p:txBody>
          <a:bodyPr vert="horz" lIns="91440" tIns="45720" rIns="91440" bIns="45720" rtlCol="0" anchor="b">
            <a:normAutofit/>
          </a:bodyPr>
          <a:lstStyle/>
          <a:p>
            <a:r>
              <a:rPr lang="fr-FR" sz="3600" noProof="0" dirty="0">
                <a:solidFill>
                  <a:srgbClr val="7ABC30"/>
                </a:solidFill>
              </a:rPr>
              <a:t>Comprenez le sujet 2</a:t>
            </a:r>
          </a:p>
        </p:txBody>
      </p:sp>
      <p:pic>
        <p:nvPicPr>
          <p:cNvPr id="3" name="Picture 2" descr="comprendre le sujet">
            <a:extLst>
              <a:ext uri="{FF2B5EF4-FFF2-40B4-BE49-F238E27FC236}">
                <a16:creationId xmlns:a16="http://schemas.microsoft.com/office/drawing/2014/main" id="{C31DAB88-21E5-D9DC-75C0-F1D6C5FDB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459" y="846136"/>
            <a:ext cx="5465081" cy="5909733"/>
          </a:xfrm>
          <a:prstGeom prst="rect">
            <a:avLst/>
          </a:prstGeom>
        </p:spPr>
      </p:pic>
    </p:spTree>
    <p:extLst>
      <p:ext uri="{BB962C8B-B14F-4D97-AF65-F5344CB8AC3E}">
        <p14:creationId xmlns:p14="http://schemas.microsoft.com/office/powerpoint/2010/main" val="1900515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0C987-ACEB-B2D6-C2F9-F1B649845FA2}"/>
              </a:ext>
            </a:extLst>
          </p:cNvPr>
          <p:cNvSpPr>
            <a:spLocks noGrp="1"/>
          </p:cNvSpPr>
          <p:nvPr>
            <p:ph type="title"/>
          </p:nvPr>
        </p:nvSpPr>
        <p:spPr>
          <a:xfrm>
            <a:off x="0" y="41222"/>
            <a:ext cx="2866292" cy="369332"/>
          </a:xfrm>
        </p:spPr>
        <p:txBody>
          <a:bodyPr vert="horz" lIns="91440" tIns="45720" rIns="91440" bIns="45720" rtlCol="0" anchor="b">
            <a:noAutofit/>
          </a:bodyPr>
          <a:lstStyle/>
          <a:p>
            <a:r>
              <a:rPr lang="fr-FR" sz="2400" noProof="0" dirty="0">
                <a:solidFill>
                  <a:schemeClr val="bg1"/>
                </a:solidFill>
              </a:rPr>
              <a:t>L’identité</a:t>
            </a:r>
          </a:p>
        </p:txBody>
      </p:sp>
      <p:pic>
        <p:nvPicPr>
          <p:cNvPr id="8" name="Picture 7" descr="Des cercles multicolores qui se chevauchent et qui représentent les différents aspects de l'identité d'une personne : l'âge, l'orientation sexuelle, la couleur de peau, l'identité sexuelle l'expression de l’identité sexuelle, l’état familial, l’état d’assisté social, le sexe, l'origine ethnique, la croyance, l'ascendance, la citoyenneté, l'état matrimonial, le handicap, le casier judiciaire, la race, le lieu d'origine.">
            <a:extLst>
              <a:ext uri="{FF2B5EF4-FFF2-40B4-BE49-F238E27FC236}">
                <a16:creationId xmlns:a16="http://schemas.microsoft.com/office/drawing/2014/main" id="{0A7E3969-817B-12E0-73FF-CACE2A0F6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225888"/>
            <a:ext cx="11594592" cy="6521958"/>
          </a:xfrm>
          <a:prstGeom prst="rect">
            <a:avLst/>
          </a:prstGeom>
        </p:spPr>
      </p:pic>
    </p:spTree>
    <p:extLst>
      <p:ext uri="{BB962C8B-B14F-4D97-AF65-F5344CB8AC3E}">
        <p14:creationId xmlns:p14="http://schemas.microsoft.com/office/powerpoint/2010/main" val="1193993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5C39-9196-EEBC-8890-5B54381F4F60}"/>
              </a:ext>
            </a:extLst>
          </p:cNvPr>
          <p:cNvSpPr>
            <a:spLocks noGrp="1"/>
          </p:cNvSpPr>
          <p:nvPr>
            <p:ph type="title"/>
          </p:nvPr>
        </p:nvSpPr>
        <p:spPr>
          <a:xfrm>
            <a:off x="171773" y="201478"/>
            <a:ext cx="10515600" cy="604434"/>
          </a:xfrm>
        </p:spPr>
        <p:txBody>
          <a:bodyPr vert="horz" lIns="91440" tIns="45720" rIns="91440" bIns="45720" rtlCol="0" anchor="b">
            <a:normAutofit/>
          </a:bodyPr>
          <a:lstStyle/>
          <a:p>
            <a:r>
              <a:rPr lang="fr-FR" sz="2800" noProof="0" dirty="0">
                <a:solidFill>
                  <a:srgbClr val="EBF9FC"/>
                </a:solidFill>
              </a:rPr>
              <a:t>Réfléchissez 3</a:t>
            </a:r>
          </a:p>
        </p:txBody>
      </p:sp>
      <p:sp>
        <p:nvSpPr>
          <p:cNvPr id="3" name="Content Placeholder 2">
            <a:extLst>
              <a:ext uri="{FF2B5EF4-FFF2-40B4-BE49-F238E27FC236}">
                <a16:creationId xmlns:a16="http://schemas.microsoft.com/office/drawing/2014/main" id="{2AEDDB83-A6F5-85AA-EBF2-D40C78C85199}"/>
              </a:ext>
            </a:extLst>
          </p:cNvPr>
          <p:cNvSpPr>
            <a:spLocks noGrp="1"/>
          </p:cNvSpPr>
          <p:nvPr>
            <p:ph idx="1"/>
          </p:nvPr>
        </p:nvSpPr>
        <p:spPr>
          <a:xfrm>
            <a:off x="3800909" y="1389102"/>
            <a:ext cx="7551683" cy="3084787"/>
          </a:xfrm>
        </p:spPr>
        <p:txBody>
          <a:bodyPr vert="horz" lIns="91440" tIns="45720" rIns="91440" bIns="45720" rtlCol="0" anchor="t">
            <a:noAutofit/>
          </a:bodyPr>
          <a:lstStyle/>
          <a:p>
            <a:pPr>
              <a:lnSpc>
                <a:spcPct val="120000"/>
              </a:lnSpc>
            </a:pPr>
            <a:r>
              <a:rPr lang="fr-FR" noProof="0" dirty="0">
                <a:latin typeface="Roboto Medium"/>
                <a:ea typeface="Roboto Medium"/>
                <a:cs typeface="Roboto Medium"/>
              </a:rPr>
              <a:t>Pensez à un moment où vous avez eu le sentiment que votre identité ou vos identités étaient valorisées. </a:t>
            </a:r>
          </a:p>
          <a:p>
            <a:pPr>
              <a:lnSpc>
                <a:spcPct val="120000"/>
              </a:lnSpc>
            </a:pPr>
            <a:r>
              <a:rPr lang="fr-FR" noProof="0" dirty="0">
                <a:latin typeface="Roboto Medium"/>
                <a:ea typeface="Roboto Medium"/>
                <a:cs typeface="Roboto Medium"/>
              </a:rPr>
              <a:t>Quel impact cela a-t-il eu sur votre santé mentale et votre bien-être?</a:t>
            </a:r>
            <a:endParaRPr lang="fr-FR" noProof="0" dirty="0">
              <a:latin typeface="Aptos"/>
            </a:endParaRPr>
          </a:p>
        </p:txBody>
      </p:sp>
      <p:pic>
        <p:nvPicPr>
          <p:cNvPr id="4" name="Picture 3" descr="réfléchir">
            <a:extLst>
              <a:ext uri="{FF2B5EF4-FFF2-40B4-BE49-F238E27FC236}">
                <a16:creationId xmlns:a16="http://schemas.microsoft.com/office/drawing/2014/main" id="{F82F11F6-F16C-2CB5-6B77-E5AFBBEA2B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7523" y="516884"/>
            <a:ext cx="1792090" cy="1938238"/>
          </a:xfrm>
          <a:prstGeom prst="rect">
            <a:avLst/>
          </a:prstGeom>
        </p:spPr>
      </p:pic>
    </p:spTree>
    <p:extLst>
      <p:ext uri="{BB962C8B-B14F-4D97-AF65-F5344CB8AC3E}">
        <p14:creationId xmlns:p14="http://schemas.microsoft.com/office/powerpoint/2010/main" val="3174481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D3BA-056A-036C-447D-1ADE7012EE73}"/>
              </a:ext>
            </a:extLst>
          </p:cNvPr>
          <p:cNvSpPr>
            <a:spLocks noGrp="1"/>
          </p:cNvSpPr>
          <p:nvPr>
            <p:ph type="title"/>
          </p:nvPr>
        </p:nvSpPr>
        <p:spPr>
          <a:xfrm>
            <a:off x="0" y="51643"/>
            <a:ext cx="10515600" cy="474785"/>
          </a:xfrm>
        </p:spPr>
        <p:txBody>
          <a:bodyPr vert="horz" lIns="91440" tIns="45720" rIns="91440" bIns="45720" rtlCol="0" anchor="b">
            <a:normAutofit/>
          </a:bodyPr>
          <a:lstStyle/>
          <a:p>
            <a:r>
              <a:rPr lang="fr-FR" sz="2000" noProof="0" dirty="0">
                <a:solidFill>
                  <a:schemeClr val="bg1"/>
                </a:solidFill>
              </a:rPr>
              <a:t>Vidéo : L’affirmation identitaire en matière de SM en milieu scolaire</a:t>
            </a:r>
          </a:p>
        </p:txBody>
      </p:sp>
      <p:pic>
        <p:nvPicPr>
          <p:cNvPr id="6" name="Online Media 5" title="L’affirmation identitaire en matière de santé mentale en milieu scolaire">
            <a:hlinkClick r:id="" action="ppaction://media"/>
            <a:extLst>
              <a:ext uri="{FF2B5EF4-FFF2-40B4-BE49-F238E27FC236}">
                <a16:creationId xmlns:a16="http://schemas.microsoft.com/office/drawing/2014/main" id="{479188B0-6E56-53F8-204A-45CDED034EDA}"/>
              </a:ext>
            </a:extLst>
          </p:cNvPr>
          <p:cNvPicPr>
            <a:picLocks noRot="1" noChangeAspect="1"/>
          </p:cNvPicPr>
          <p:nvPr>
            <a:videoFile r:link="rId1"/>
          </p:nvPr>
        </p:nvPicPr>
        <p:blipFill>
          <a:blip r:embed="rId4"/>
          <a:stretch>
            <a:fillRect/>
          </a:stretch>
        </p:blipFill>
        <p:spPr>
          <a:xfrm>
            <a:off x="1255350" y="696171"/>
            <a:ext cx="9681299" cy="5465657"/>
          </a:xfrm>
          <a:prstGeom prst="rect">
            <a:avLst/>
          </a:prstGeom>
        </p:spPr>
      </p:pic>
    </p:spTree>
    <p:extLst>
      <p:ext uri="{BB962C8B-B14F-4D97-AF65-F5344CB8AC3E}">
        <p14:creationId xmlns:p14="http://schemas.microsoft.com/office/powerpoint/2010/main" val="422517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a:extLst>
            <a:ext uri="{FF2B5EF4-FFF2-40B4-BE49-F238E27FC236}">
              <a16:creationId xmlns:a16="http://schemas.microsoft.com/office/drawing/2014/main" id="{BEB71979-12AA-6FF3-B504-A4BA63AE2B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A01B7-F74B-0DA2-4320-4904D42D66AC}"/>
              </a:ext>
            </a:extLst>
          </p:cNvPr>
          <p:cNvSpPr>
            <a:spLocks noGrp="1"/>
          </p:cNvSpPr>
          <p:nvPr>
            <p:ph type="title"/>
          </p:nvPr>
        </p:nvSpPr>
        <p:spPr>
          <a:xfrm>
            <a:off x="0" y="1"/>
            <a:ext cx="10515600" cy="516884"/>
          </a:xfrm>
        </p:spPr>
        <p:txBody>
          <a:bodyPr vert="horz" lIns="91440" tIns="45720" rIns="91440" bIns="45720" rtlCol="0" anchor="b">
            <a:normAutofit/>
          </a:bodyPr>
          <a:lstStyle/>
          <a:p>
            <a:r>
              <a:rPr lang="fr-FR" sz="2400" noProof="0" dirty="0">
                <a:solidFill>
                  <a:srgbClr val="EBF9FC"/>
                </a:solidFill>
              </a:rPr>
              <a:t>Réfléchissez 4</a:t>
            </a:r>
          </a:p>
        </p:txBody>
      </p:sp>
      <p:sp>
        <p:nvSpPr>
          <p:cNvPr id="3" name="Content Placeholder 2">
            <a:extLst>
              <a:ext uri="{FF2B5EF4-FFF2-40B4-BE49-F238E27FC236}">
                <a16:creationId xmlns:a16="http://schemas.microsoft.com/office/drawing/2014/main" id="{2E4AD2DB-6963-178E-D608-7FBFA02624BD}"/>
              </a:ext>
            </a:extLst>
          </p:cNvPr>
          <p:cNvSpPr>
            <a:spLocks noGrp="1"/>
          </p:cNvSpPr>
          <p:nvPr>
            <p:ph idx="1"/>
          </p:nvPr>
        </p:nvSpPr>
        <p:spPr>
          <a:xfrm>
            <a:off x="3845733" y="663973"/>
            <a:ext cx="7588553" cy="5211012"/>
          </a:xfrm>
        </p:spPr>
        <p:txBody>
          <a:bodyPr vert="horz" lIns="91440" tIns="45720" rIns="91440" bIns="45720" rtlCol="0" anchor="t">
            <a:noAutofit/>
          </a:bodyPr>
          <a:lstStyle/>
          <a:p>
            <a:pPr marL="0" indent="0">
              <a:lnSpc>
                <a:spcPct val="120000"/>
              </a:lnSpc>
              <a:buNone/>
            </a:pPr>
            <a:endParaRPr lang="fr-FR" noProof="0" dirty="0">
              <a:latin typeface="Roboto Medium"/>
              <a:ea typeface="Roboto Medium"/>
              <a:cs typeface="Roboto Medium"/>
            </a:endParaRPr>
          </a:p>
          <a:p>
            <a:pPr>
              <a:lnSpc>
                <a:spcPct val="120000"/>
              </a:lnSpc>
            </a:pPr>
            <a:r>
              <a:rPr lang="fr-FR" noProof="0" dirty="0">
                <a:latin typeface="Roboto Medium"/>
                <a:ea typeface="Roboto Medium"/>
                <a:cs typeface="Roboto Medium"/>
              </a:rPr>
              <a:t>Quels sont les points forts, les identités, les besoins et les soutiens naturels propres aux élèves que vous accompagnez?</a:t>
            </a:r>
          </a:p>
          <a:p>
            <a:pPr>
              <a:lnSpc>
                <a:spcPct val="120000"/>
              </a:lnSpc>
            </a:pPr>
            <a:r>
              <a:rPr lang="fr-FR" noProof="0" dirty="0">
                <a:latin typeface="Roboto Medium"/>
                <a:ea typeface="Roboto Medium"/>
                <a:cs typeface="Roboto Medium"/>
              </a:rPr>
              <a:t>Comment les appréciez-vous lorsqu’ils diffèrent de vous?</a:t>
            </a:r>
          </a:p>
          <a:p>
            <a:pPr>
              <a:lnSpc>
                <a:spcPct val="120000"/>
              </a:lnSpc>
            </a:pPr>
            <a:r>
              <a:rPr lang="fr-FR" noProof="0" dirty="0">
                <a:latin typeface="Roboto Medium"/>
                <a:ea typeface="Roboto Medium"/>
                <a:cs typeface="Roboto Medium"/>
              </a:rPr>
              <a:t>Que signifie collaborer avec les élèves et les parents/aidants naturels dans un esprit d’humilité culturelle?</a:t>
            </a:r>
            <a:endParaRPr lang="fr-FR" noProof="0" dirty="0">
              <a:latin typeface="Aptos"/>
            </a:endParaRPr>
          </a:p>
        </p:txBody>
      </p:sp>
      <p:pic>
        <p:nvPicPr>
          <p:cNvPr id="4" name="Picture 3" descr="réfléchir">
            <a:extLst>
              <a:ext uri="{FF2B5EF4-FFF2-40B4-BE49-F238E27FC236}">
                <a16:creationId xmlns:a16="http://schemas.microsoft.com/office/drawing/2014/main" id="{29AA5147-15B1-DA9E-2B01-8C817C5C58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7523" y="516884"/>
            <a:ext cx="1792090" cy="1938238"/>
          </a:xfrm>
          <a:prstGeom prst="rect">
            <a:avLst/>
          </a:prstGeom>
        </p:spPr>
      </p:pic>
    </p:spTree>
    <p:extLst>
      <p:ext uri="{BB962C8B-B14F-4D97-AF65-F5344CB8AC3E}">
        <p14:creationId xmlns:p14="http://schemas.microsoft.com/office/powerpoint/2010/main" val="290406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AD7"/>
        </a:solidFill>
        <a:effectLst/>
      </p:bgPr>
    </p:bg>
    <p:spTree>
      <p:nvGrpSpPr>
        <p:cNvPr id="1" name=""/>
        <p:cNvGrpSpPr/>
        <p:nvPr/>
      </p:nvGrpSpPr>
      <p:grpSpPr>
        <a:xfrm>
          <a:off x="0" y="0"/>
          <a:ext cx="0" cy="0"/>
          <a:chOff x="0" y="0"/>
          <a:chExt cx="0" cy="0"/>
        </a:xfrm>
      </p:grpSpPr>
      <p:pic>
        <p:nvPicPr>
          <p:cNvPr id="5" name="Picture 4" descr="pencil">
            <a:extLst>
              <a:ext uri="{FF2B5EF4-FFF2-40B4-BE49-F238E27FC236}">
                <a16:creationId xmlns:a16="http://schemas.microsoft.com/office/drawing/2014/main" id="{1ACA2256-2339-3BAE-9FE3-B8AE40588362}"/>
              </a:ext>
            </a:extLst>
          </p:cNvPr>
          <p:cNvPicPr>
            <a:picLocks noChangeAspect="1"/>
          </p:cNvPicPr>
          <p:nvPr/>
        </p:nvPicPr>
        <p:blipFill>
          <a:blip r:embed="rId3"/>
          <a:stretch>
            <a:fillRect/>
          </a:stretch>
        </p:blipFill>
        <p:spPr>
          <a:xfrm flipH="1">
            <a:off x="361978" y="367145"/>
            <a:ext cx="580350" cy="649846"/>
          </a:xfrm>
          <a:prstGeom prst="rect">
            <a:avLst/>
          </a:prstGeom>
          <a:ln>
            <a:noFill/>
          </a:ln>
        </p:spPr>
      </p:pic>
      <p:sp>
        <p:nvSpPr>
          <p:cNvPr id="2" name="Title 1">
            <a:extLst>
              <a:ext uri="{FF2B5EF4-FFF2-40B4-BE49-F238E27FC236}">
                <a16:creationId xmlns:a16="http://schemas.microsoft.com/office/drawing/2014/main" id="{2649F117-85DA-3C8E-F7C2-199F6577A6A0}"/>
              </a:ext>
            </a:extLst>
          </p:cNvPr>
          <p:cNvSpPr>
            <a:spLocks noGrp="1"/>
          </p:cNvSpPr>
          <p:nvPr>
            <p:ph type="title"/>
          </p:nvPr>
        </p:nvSpPr>
        <p:spPr>
          <a:xfrm>
            <a:off x="883024" y="533213"/>
            <a:ext cx="10515600" cy="810699"/>
          </a:xfrm>
        </p:spPr>
        <p:txBody>
          <a:bodyPr/>
          <a:lstStyle/>
          <a:p>
            <a:r>
              <a:rPr lang="fr-FR" noProof="0" dirty="0">
                <a:latin typeface="Poppins SemiBold"/>
                <a:cs typeface="Poppins SemiBold"/>
              </a:rPr>
              <a:t>Notes pour l’animation</a:t>
            </a:r>
          </a:p>
        </p:txBody>
      </p:sp>
      <p:sp>
        <p:nvSpPr>
          <p:cNvPr id="3" name="Content Placeholder 2">
            <a:extLst>
              <a:ext uri="{FF2B5EF4-FFF2-40B4-BE49-F238E27FC236}">
                <a16:creationId xmlns:a16="http://schemas.microsoft.com/office/drawing/2014/main" id="{D91E185D-EB13-673A-C106-61B3F89EE002}"/>
              </a:ext>
            </a:extLst>
          </p:cNvPr>
          <p:cNvSpPr>
            <a:spLocks noGrp="1"/>
          </p:cNvSpPr>
          <p:nvPr>
            <p:ph idx="1"/>
          </p:nvPr>
        </p:nvSpPr>
        <p:spPr>
          <a:xfrm>
            <a:off x="361978" y="1468550"/>
            <a:ext cx="11830022" cy="5261433"/>
          </a:xfrm>
        </p:spPr>
        <p:txBody>
          <a:bodyPr vert="horz" lIns="91440" tIns="45720" rIns="91440" bIns="45720" rtlCol="0" anchor="t">
            <a:normAutofit fontScale="85000" lnSpcReduction="10000"/>
          </a:bodyPr>
          <a:lstStyle/>
          <a:p>
            <a:pPr>
              <a:lnSpc>
                <a:spcPct val="110000"/>
              </a:lnSpc>
            </a:pPr>
            <a:r>
              <a:rPr lang="fr-FR" noProof="0" dirty="0">
                <a:latin typeface="Roboto Medium"/>
                <a:ea typeface="Roboto Medium"/>
                <a:cs typeface="Roboto Medium"/>
              </a:rPr>
              <a:t>Cette présentation contient des renseignements tirés de </a:t>
            </a:r>
            <a:r>
              <a:rPr lang="fr-FR" b="1" noProof="0" dirty="0">
                <a:latin typeface="Roboto Black"/>
                <a:ea typeface="Roboto Black"/>
                <a:cs typeface="Roboto Black"/>
                <a:hlinkClick r:id="rId4"/>
              </a:rPr>
              <a:t>«</a:t>
            </a:r>
            <a:r>
              <a:rPr lang="fr-FR" b="1" noProof="0" dirty="0">
                <a:latin typeface="Roboto Black"/>
                <a:ea typeface="Roboto Black"/>
                <a:cs typeface="Roboto Black"/>
              </a:rPr>
              <a:t> </a:t>
            </a:r>
            <a:r>
              <a:rPr lang="fr-FR" b="1" noProof="0" dirty="0">
                <a:hlinkClick r:id="rId5"/>
              </a:rPr>
              <a:t>Intro à LIT SM</a:t>
            </a:r>
            <a:r>
              <a:rPr lang="fr-FR" b="1" noProof="0" dirty="0">
                <a:latin typeface="Roboto Black"/>
                <a:ea typeface="Roboto Black"/>
                <a:cs typeface="Roboto Black"/>
                <a:hlinkClick r:id="rId5"/>
              </a:rPr>
              <a:t> </a:t>
            </a:r>
            <a:r>
              <a:rPr lang="fr-FR" noProof="0" dirty="0">
                <a:latin typeface="Roboto Medium"/>
                <a:ea typeface="Roboto Medium"/>
                <a:cs typeface="Roboto Medium"/>
              </a:rPr>
              <a:t>», un cours d’une heure sur la littératie en santé mentale destiné au personnel scolaire. Elle propose des contenus connexes dans un format pouvant être utilisé lors de réunions du personnel scolaire ou d’autres occasions de formation professionnelle. </a:t>
            </a:r>
            <a:endParaRPr lang="fr-FR" noProof="0" dirty="0"/>
          </a:p>
          <a:p>
            <a:pPr>
              <a:lnSpc>
                <a:spcPct val="110000"/>
              </a:lnSpc>
            </a:pPr>
            <a:r>
              <a:rPr lang="fr-FR" noProof="0" dirty="0">
                <a:latin typeface="Roboto Medium"/>
                <a:ea typeface="Roboto Medium"/>
                <a:cs typeface="Roboto Medium"/>
              </a:rPr>
              <a:t>Veuillez adapter les diapositives à vos besoins. Elles peuvent être modifiées/réorganisées. Veuillez déterminer quelles extensions facultatives sont pertinentes ou correspondent au temps dont vous disposez. </a:t>
            </a:r>
          </a:p>
          <a:p>
            <a:pPr>
              <a:lnSpc>
                <a:spcPct val="110000"/>
              </a:lnSpc>
            </a:pPr>
            <a:r>
              <a:rPr lang="fr-FR" noProof="0" dirty="0">
                <a:latin typeface="Roboto Medium"/>
                <a:ea typeface="Roboto Medium"/>
                <a:cs typeface="Roboto Medium"/>
              </a:rPr>
              <a:t>Envisagez de compléter le matériel avec des activités/renseignements supplémentaires </a:t>
            </a:r>
            <a:r>
              <a:rPr lang="fr-FR" b="1" noProof="0" dirty="0">
                <a:latin typeface="Roboto Black"/>
                <a:ea typeface="Roboto Black"/>
                <a:cs typeface="Roboto Black"/>
              </a:rPr>
              <a:t>spécifiques à votre région et à votre conseil scolaire </a:t>
            </a:r>
            <a:r>
              <a:rPr lang="fr-FR" noProof="0" dirty="0">
                <a:latin typeface="Roboto Medium"/>
                <a:ea typeface="Roboto Medium"/>
                <a:cs typeface="Roboto Medium"/>
              </a:rPr>
              <a:t>(p. ex., les programmes locaux de santé mentale ou les possibilités de formation, etc. )</a:t>
            </a:r>
          </a:p>
          <a:p>
            <a:pPr>
              <a:lnSpc>
                <a:spcPct val="110000"/>
              </a:lnSpc>
            </a:pPr>
            <a:r>
              <a:rPr lang="fr-FR" noProof="0" dirty="0">
                <a:latin typeface="Roboto Medium"/>
                <a:ea typeface="Roboto Medium"/>
                <a:cs typeface="Roboto Medium"/>
              </a:rPr>
              <a:t>Envisagez d’inviter le personnel à suivre le cours en ligne. Il est gratuit, peut être suivi à son propre rythme et un certificat est délivré à la fin. </a:t>
            </a:r>
          </a:p>
        </p:txBody>
      </p:sp>
    </p:spTree>
    <p:extLst>
      <p:ext uri="{BB962C8B-B14F-4D97-AF65-F5344CB8AC3E}">
        <p14:creationId xmlns:p14="http://schemas.microsoft.com/office/powerpoint/2010/main" val="636415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1937-D17F-3A99-9EB1-999B3E4070EF}"/>
              </a:ext>
            </a:extLst>
          </p:cNvPr>
          <p:cNvSpPr>
            <a:spLocks noGrp="1"/>
          </p:cNvSpPr>
          <p:nvPr>
            <p:ph type="title"/>
          </p:nvPr>
        </p:nvSpPr>
        <p:spPr>
          <a:xfrm>
            <a:off x="0" y="0"/>
            <a:ext cx="4904203" cy="662781"/>
          </a:xfrm>
        </p:spPr>
        <p:txBody>
          <a:bodyPr vert="horz" lIns="91440" tIns="45720" rIns="91440" bIns="45720" rtlCol="0" anchor="b">
            <a:normAutofit/>
          </a:bodyPr>
          <a:lstStyle/>
          <a:p>
            <a:r>
              <a:rPr lang="fr-FR" sz="2400" noProof="0" dirty="0">
                <a:solidFill>
                  <a:schemeClr val="bg1"/>
                </a:solidFill>
              </a:rPr>
              <a:t>Citations d’élèves</a:t>
            </a:r>
          </a:p>
        </p:txBody>
      </p:sp>
      <p:sp>
        <p:nvSpPr>
          <p:cNvPr id="7" name="Speech Bubble: Rectangle with Corners Rounded 6">
            <a:extLst>
              <a:ext uri="{FF2B5EF4-FFF2-40B4-BE49-F238E27FC236}">
                <a16:creationId xmlns:a16="http://schemas.microsoft.com/office/drawing/2014/main" id="{E3DC4AE6-B6ED-DDF3-A7B3-D49EAF5F0E30}"/>
              </a:ext>
            </a:extLst>
          </p:cNvPr>
          <p:cNvSpPr/>
          <p:nvPr/>
        </p:nvSpPr>
        <p:spPr>
          <a:xfrm rot="-780000">
            <a:off x="1147619" y="2095420"/>
            <a:ext cx="4244185" cy="3417611"/>
          </a:xfrm>
          <a:prstGeom prst="wedgeRoundRectCallout">
            <a:avLst>
              <a:gd name="adj1" fmla="val -22554"/>
              <a:gd name="adj2" fmla="val 70716"/>
              <a:gd name="adj3" fmla="val 16667"/>
            </a:avLst>
          </a:prstGeom>
          <a:solidFill>
            <a:schemeClr val="accent4"/>
          </a:solidFill>
          <a:ln>
            <a:solidFill>
              <a:srgbClr val="1BA3DC"/>
            </a:solidFill>
          </a:ln>
        </p:spPr>
        <p:style>
          <a:lnRef idx="2">
            <a:schemeClr val="accent1"/>
          </a:lnRef>
          <a:fillRef idx="1">
            <a:schemeClr val="lt1"/>
          </a:fillRef>
          <a:effectRef idx="0">
            <a:schemeClr val="accent1"/>
          </a:effectRef>
          <a:fontRef idx="minor">
            <a:schemeClr val="dk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nSpc>
                <a:spcPct val="90000"/>
              </a:lnSpc>
              <a:spcBef>
                <a:spcPts val="1000"/>
              </a:spcBef>
              <a:spcAft>
                <a:spcPts val="0"/>
              </a:spcAft>
            </a:pPr>
            <a:endParaRPr lang="fr-FR" sz="2400" b="1" noProof="0" dirty="0">
              <a:solidFill>
                <a:schemeClr val="bg1"/>
              </a:solidFill>
              <a:latin typeface="Roboto Black"/>
              <a:ea typeface="Roboto Medium"/>
              <a:cs typeface="Segoe UI"/>
            </a:endParaRPr>
          </a:p>
          <a:p>
            <a:r>
              <a:rPr lang="fr-FR" sz="2400" b="1" noProof="0" dirty="0">
                <a:solidFill>
                  <a:schemeClr val="bg1"/>
                </a:solidFill>
                <a:latin typeface="Roboto Black"/>
                <a:ea typeface="Roboto Medium"/>
                <a:cs typeface="Segoe UI"/>
              </a:rPr>
              <a:t>Identifiez ce qui vous convient et ce qui ne vous convient pas, car chacun est différent après tout.</a:t>
            </a:r>
            <a:endParaRPr lang="fr-FR" sz="2400" b="1" noProof="0" dirty="0">
              <a:solidFill>
                <a:schemeClr val="bg1"/>
              </a:solidFill>
              <a:latin typeface="Roboto Black"/>
            </a:endParaRPr>
          </a:p>
          <a:p>
            <a:pPr algn="r"/>
            <a:r>
              <a:rPr lang="fr-FR" sz="2200" noProof="0" dirty="0">
                <a:solidFill>
                  <a:schemeClr val="bg1"/>
                </a:solidFill>
                <a:latin typeface="Roboto Medium"/>
                <a:ea typeface="Roboto Medium"/>
                <a:cs typeface="Segoe UI"/>
              </a:rPr>
              <a:t>— Élève de l’Ontario</a:t>
            </a:r>
            <a:endParaRPr lang="fr-FR" sz="2200" noProof="0" dirty="0">
              <a:solidFill>
                <a:schemeClr val="bg1"/>
              </a:solidFill>
              <a:latin typeface="Roboto Medium"/>
              <a:ea typeface="Roboto Medium"/>
            </a:endParaRPr>
          </a:p>
        </p:txBody>
      </p:sp>
      <p:sp>
        <p:nvSpPr>
          <p:cNvPr id="4" name="Speech Bubble: Rectangle with Corners Rounded 3">
            <a:extLst>
              <a:ext uri="{FF2B5EF4-FFF2-40B4-BE49-F238E27FC236}">
                <a16:creationId xmlns:a16="http://schemas.microsoft.com/office/drawing/2014/main" id="{754E3348-042A-4220-B805-E2C3ABF7FD65}"/>
              </a:ext>
            </a:extLst>
          </p:cNvPr>
          <p:cNvSpPr/>
          <p:nvPr/>
        </p:nvSpPr>
        <p:spPr>
          <a:xfrm>
            <a:off x="5156402" y="539561"/>
            <a:ext cx="5273383" cy="2370131"/>
          </a:xfrm>
          <a:prstGeom prst="wedgeRoundRectCallout">
            <a:avLst>
              <a:gd name="adj1" fmla="val -21261"/>
              <a:gd name="adj2" fmla="val 71321"/>
              <a:gd name="adj3" fmla="val 16667"/>
            </a:avLst>
          </a:prstGeom>
          <a:solidFill>
            <a:srgbClr val="400E8A"/>
          </a:solidFill>
          <a:ln w="38100">
            <a:solidFill>
              <a:srgbClr val="400E8A"/>
            </a:solidFill>
          </a:ln>
        </p:spPr>
        <p:style>
          <a:lnRef idx="2">
            <a:schemeClr val="accent1">
              <a:shade val="15000"/>
            </a:schemeClr>
          </a:lnRef>
          <a:fillRef idx="1">
            <a:schemeClr val="accent1"/>
          </a:fillRef>
          <a:effectRef idx="0">
            <a:schemeClr val="accent1"/>
          </a:effectRef>
          <a:fontRef idx="minor">
            <a:schemeClr val="lt1"/>
          </a:fontRef>
        </p:style>
        <p:txBody>
          <a:bodyPr lIns="68580" tIns="137160" rIns="6858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r>
              <a:rPr lang="fr-FR" sz="2400" b="1" noProof="0" dirty="0">
                <a:solidFill>
                  <a:schemeClr val="bg1"/>
                </a:solidFill>
                <a:latin typeface="Roboto Black"/>
                <a:ea typeface="Roboto Medium"/>
                <a:cs typeface="Poppins SemiBold"/>
              </a:rPr>
              <a:t>Normalisez les conversations sur la santé mentale et mettez en pratique des stratégies tout au long de l’année.</a:t>
            </a:r>
          </a:p>
          <a:p>
            <a:pPr marL="342900" indent="-342900" algn="r">
              <a:buFont typeface="Calibri"/>
              <a:buChar char="-"/>
            </a:pPr>
            <a:r>
              <a:rPr lang="fr-FR" sz="2100" noProof="0" dirty="0">
                <a:solidFill>
                  <a:schemeClr val="bg1"/>
                </a:solidFill>
                <a:latin typeface="Roboto Medium"/>
                <a:ea typeface="Roboto Medium"/>
                <a:cs typeface="Poppins SemiBold"/>
              </a:rPr>
              <a:t>Élève de l’Ontario</a:t>
            </a:r>
          </a:p>
        </p:txBody>
      </p:sp>
      <p:sp>
        <p:nvSpPr>
          <p:cNvPr id="6" name="Speech Bubble: Rectangle with Corners Rounded 5">
            <a:extLst>
              <a:ext uri="{FF2B5EF4-FFF2-40B4-BE49-F238E27FC236}">
                <a16:creationId xmlns:a16="http://schemas.microsoft.com/office/drawing/2014/main" id="{135EAD23-FDBD-AA21-8FAE-3F4E2519213B}"/>
              </a:ext>
            </a:extLst>
          </p:cNvPr>
          <p:cNvSpPr/>
          <p:nvPr/>
        </p:nvSpPr>
        <p:spPr>
          <a:xfrm rot="840000">
            <a:off x="6612866" y="3579436"/>
            <a:ext cx="3850162" cy="2214080"/>
          </a:xfrm>
          <a:prstGeom prst="wedgeRoundRectCallout">
            <a:avLst>
              <a:gd name="adj1" fmla="val -22554"/>
              <a:gd name="adj2" fmla="val 70716"/>
              <a:gd name="adj3" fmla="val 16667"/>
            </a:avLst>
          </a:prstGeom>
          <a:solidFill>
            <a:srgbClr val="60A500"/>
          </a:solidFill>
          <a:ln w="38100">
            <a:solidFill>
              <a:srgbClr val="7ABC30"/>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r>
              <a:rPr lang="fr-FR" sz="2000" b="1" noProof="0" dirty="0">
                <a:solidFill>
                  <a:schemeClr val="bg1"/>
                </a:solidFill>
                <a:latin typeface="Roboto Black"/>
                <a:ea typeface="Roboto Medium"/>
                <a:cs typeface="Segoe UI"/>
              </a:rPr>
              <a:t>Montrez-nous des moyens décontractés de prendre soin de nous-mêmes et où aller si nous avons besoin d’aide.</a:t>
            </a:r>
            <a:endParaRPr lang="fr-FR" sz="2000" b="1" noProof="0" dirty="0">
              <a:solidFill>
                <a:schemeClr val="bg1"/>
              </a:solidFill>
            </a:endParaRPr>
          </a:p>
          <a:p>
            <a:pPr algn="r"/>
            <a:r>
              <a:rPr lang="fr-FR" sz="2200" noProof="0" dirty="0">
                <a:solidFill>
                  <a:schemeClr val="bg1"/>
                </a:solidFill>
                <a:latin typeface="Roboto Medium"/>
                <a:ea typeface="Roboto Medium"/>
                <a:cs typeface="Segoe UI"/>
              </a:rPr>
              <a:t>— Élève de l’Ontario</a:t>
            </a:r>
            <a:endParaRPr lang="fr-FR" sz="2200" noProof="0" dirty="0">
              <a:solidFill>
                <a:schemeClr val="bg1"/>
              </a:solidFill>
              <a:latin typeface="Roboto Medium"/>
              <a:ea typeface="Roboto Medium"/>
            </a:endParaRPr>
          </a:p>
        </p:txBody>
      </p:sp>
    </p:spTree>
    <p:extLst>
      <p:ext uri="{BB962C8B-B14F-4D97-AF65-F5344CB8AC3E}">
        <p14:creationId xmlns:p14="http://schemas.microsoft.com/office/powerpoint/2010/main" val="3370600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372D4-FD52-D6B7-F94F-08347F3515C8}"/>
              </a:ext>
            </a:extLst>
          </p:cNvPr>
          <p:cNvSpPr>
            <a:spLocks noGrp="1"/>
          </p:cNvSpPr>
          <p:nvPr>
            <p:ph type="title" idx="4294967295"/>
          </p:nvPr>
        </p:nvSpPr>
        <p:spPr>
          <a:xfrm>
            <a:off x="0" y="0"/>
            <a:ext cx="10515600" cy="821410"/>
          </a:xfrm>
        </p:spPr>
        <p:txBody>
          <a:bodyPr vert="horz" lIns="91440" tIns="45720" rIns="91440" bIns="45720" rtlCol="0" anchor="b">
            <a:normAutofit/>
          </a:bodyPr>
          <a:lstStyle/>
          <a:p>
            <a:r>
              <a:rPr lang="fr-FR" noProof="0" dirty="0">
                <a:solidFill>
                  <a:srgbClr val="7ABC30"/>
                </a:solidFill>
              </a:rPr>
              <a:t>Construisez votre boîte à outils</a:t>
            </a:r>
          </a:p>
        </p:txBody>
      </p:sp>
      <p:pic>
        <p:nvPicPr>
          <p:cNvPr id="4" name="Picture 3" descr="construisez votre boîte à outils">
            <a:extLst>
              <a:ext uri="{FF2B5EF4-FFF2-40B4-BE49-F238E27FC236}">
                <a16:creationId xmlns:a16="http://schemas.microsoft.com/office/drawing/2014/main" id="{237EBA20-5EB5-95BA-13E7-08293406F4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08762" y="1290196"/>
            <a:ext cx="3960973" cy="4283997"/>
          </a:xfrm>
          <a:prstGeom prst="rect">
            <a:avLst/>
          </a:prstGeom>
        </p:spPr>
      </p:pic>
    </p:spTree>
    <p:extLst>
      <p:ext uri="{BB962C8B-B14F-4D97-AF65-F5344CB8AC3E}">
        <p14:creationId xmlns:p14="http://schemas.microsoft.com/office/powerpoint/2010/main" val="3679267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22EF-F596-4E59-FD50-9DAC2C3D8A71}"/>
              </a:ext>
            </a:extLst>
          </p:cNvPr>
          <p:cNvSpPr>
            <a:spLocks noGrp="1"/>
          </p:cNvSpPr>
          <p:nvPr>
            <p:ph type="title"/>
          </p:nvPr>
        </p:nvSpPr>
        <p:spPr>
          <a:xfrm>
            <a:off x="842378" y="365125"/>
            <a:ext cx="9130987" cy="1347649"/>
          </a:xfrm>
        </p:spPr>
        <p:txBody>
          <a:bodyPr/>
          <a:lstStyle/>
          <a:p>
            <a:r>
              <a:rPr lang="fr-FR" noProof="0" dirty="0">
                <a:latin typeface="Poppins SemiBold"/>
                <a:cs typeface="Poppins SemiBold"/>
              </a:rPr>
              <a:t>Pratiques quotidiennes pour favoriser la santé mentale</a:t>
            </a:r>
          </a:p>
        </p:txBody>
      </p:sp>
      <p:pic>
        <p:nvPicPr>
          <p:cNvPr id="6" name="Image 5">
            <a:extLst>
              <a:ext uri="{FF2B5EF4-FFF2-40B4-BE49-F238E27FC236}">
                <a16:creationId xmlns:a16="http://schemas.microsoft.com/office/drawing/2014/main" id="{D6A9B7AF-68A0-F6D4-5F19-A013BB92C823}"/>
              </a:ext>
            </a:extLst>
          </p:cNvPr>
          <p:cNvPicPr>
            <a:picLocks noChangeAspect="1"/>
          </p:cNvPicPr>
          <p:nvPr/>
        </p:nvPicPr>
        <p:blipFill>
          <a:blip r:embed="rId3"/>
          <a:stretch>
            <a:fillRect/>
          </a:stretch>
        </p:blipFill>
        <p:spPr>
          <a:xfrm>
            <a:off x="503902" y="2209570"/>
            <a:ext cx="11270227" cy="3655603"/>
          </a:xfrm>
          <a:prstGeom prst="rect">
            <a:avLst/>
          </a:prstGeom>
        </p:spPr>
      </p:pic>
    </p:spTree>
    <p:extLst>
      <p:ext uri="{BB962C8B-B14F-4D97-AF65-F5344CB8AC3E}">
        <p14:creationId xmlns:p14="http://schemas.microsoft.com/office/powerpoint/2010/main" val="3482353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5413-4CE3-F669-BD6E-DD472DEF6C59}"/>
              </a:ext>
            </a:extLst>
          </p:cNvPr>
          <p:cNvSpPr>
            <a:spLocks noGrp="1"/>
          </p:cNvSpPr>
          <p:nvPr>
            <p:ph type="title"/>
          </p:nvPr>
        </p:nvSpPr>
        <p:spPr>
          <a:xfrm>
            <a:off x="0" y="0"/>
            <a:ext cx="10515600" cy="957701"/>
          </a:xfrm>
        </p:spPr>
        <p:txBody>
          <a:bodyPr vert="horz" lIns="91440" tIns="45720" rIns="91440" bIns="45720" rtlCol="0" anchor="b">
            <a:normAutofit/>
          </a:bodyPr>
          <a:lstStyle/>
          <a:p>
            <a:r>
              <a:rPr lang="fr-FR" noProof="0" dirty="0">
                <a:solidFill>
                  <a:srgbClr val="7ABC30"/>
                </a:solidFill>
              </a:rPr>
              <a:t>Allez plus loin</a:t>
            </a:r>
          </a:p>
        </p:txBody>
      </p:sp>
      <p:pic>
        <p:nvPicPr>
          <p:cNvPr id="3" name="Picture 2" descr="aller plus loin">
            <a:extLst>
              <a:ext uri="{FF2B5EF4-FFF2-40B4-BE49-F238E27FC236}">
                <a16:creationId xmlns:a16="http://schemas.microsoft.com/office/drawing/2014/main" id="{01782556-1074-0320-BFE8-BF54AC1BC4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17707" y="957701"/>
            <a:ext cx="4564184" cy="4871599"/>
          </a:xfrm>
          <a:prstGeom prst="rect">
            <a:avLst/>
          </a:prstGeom>
        </p:spPr>
      </p:pic>
    </p:spTree>
    <p:extLst>
      <p:ext uri="{BB962C8B-B14F-4D97-AF65-F5344CB8AC3E}">
        <p14:creationId xmlns:p14="http://schemas.microsoft.com/office/powerpoint/2010/main" val="1570774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923FF-AED3-2A7A-482B-BC36A614C29F}"/>
              </a:ext>
            </a:extLst>
          </p:cNvPr>
          <p:cNvSpPr>
            <a:spLocks noGrp="1"/>
          </p:cNvSpPr>
          <p:nvPr>
            <p:ph type="title"/>
          </p:nvPr>
        </p:nvSpPr>
        <p:spPr>
          <a:xfrm>
            <a:off x="267134" y="307616"/>
            <a:ext cx="11668931" cy="1405158"/>
          </a:xfrm>
        </p:spPr>
        <p:txBody>
          <a:bodyPr>
            <a:normAutofit/>
          </a:bodyPr>
          <a:lstStyle/>
          <a:p>
            <a:r>
              <a:rPr lang="fr-FR" b="1" noProof="0" dirty="0">
                <a:latin typeface="Poppins SemiBold" pitchFamily="2" charset="77"/>
                <a:cs typeface="Poppins SemiBold" pitchFamily="2" charset="77"/>
              </a:rPr>
              <a:t>Outil de réflexion sur la santé mentale en classe</a:t>
            </a:r>
          </a:p>
        </p:txBody>
      </p:sp>
      <p:sp>
        <p:nvSpPr>
          <p:cNvPr id="3" name="Content Placeholder 2">
            <a:extLst>
              <a:ext uri="{FF2B5EF4-FFF2-40B4-BE49-F238E27FC236}">
                <a16:creationId xmlns:a16="http://schemas.microsoft.com/office/drawing/2014/main" id="{BF507F51-3215-AC42-AFBA-C18C2569412B}"/>
              </a:ext>
            </a:extLst>
          </p:cNvPr>
          <p:cNvSpPr>
            <a:spLocks noGrp="1"/>
          </p:cNvSpPr>
          <p:nvPr>
            <p:ph idx="1"/>
          </p:nvPr>
        </p:nvSpPr>
        <p:spPr>
          <a:xfrm>
            <a:off x="263106" y="1934621"/>
            <a:ext cx="6799442" cy="2977135"/>
          </a:xfrm>
        </p:spPr>
        <p:txBody>
          <a:bodyPr vert="horz" lIns="91440" tIns="45720" rIns="91440" bIns="45720" rtlCol="0" anchor="t">
            <a:normAutofit fontScale="92500" lnSpcReduction="10000"/>
          </a:bodyPr>
          <a:lstStyle/>
          <a:p>
            <a:pPr marL="457200" indent="-457200"/>
            <a:r>
              <a:rPr lang="fr-FR" sz="2800" noProof="0" dirty="0">
                <a:latin typeface="Roboto Medium"/>
                <a:ea typeface="+mn-lt"/>
                <a:cs typeface="+mn-lt"/>
              </a:rPr>
              <a:t>Encourage la réflexion sur la création d’une </a:t>
            </a:r>
            <a:r>
              <a:rPr lang="fr-FR" noProof="0" dirty="0">
                <a:latin typeface="Roboto Medium"/>
                <a:ea typeface="+mn-lt"/>
                <a:cs typeface="+mn-lt"/>
              </a:rPr>
              <a:t>communauté</a:t>
            </a:r>
            <a:r>
              <a:rPr lang="fr-FR" sz="2800" noProof="0" dirty="0">
                <a:latin typeface="Roboto Medium"/>
                <a:ea typeface="+mn-lt"/>
                <a:cs typeface="+mn-lt"/>
              </a:rPr>
              <a:t> scolaire favorisant la santé mentale</a:t>
            </a:r>
            <a:endParaRPr lang="fr-FR" noProof="0" dirty="0">
              <a:latin typeface="Aptos" panose="020B0004020202020204"/>
              <a:ea typeface="+mn-lt"/>
              <a:cs typeface="+mn-lt"/>
            </a:endParaRPr>
          </a:p>
          <a:p>
            <a:pPr marL="457200" indent="-457200"/>
            <a:r>
              <a:rPr lang="fr-FR" noProof="0" dirty="0">
                <a:latin typeface="Roboto Medium"/>
                <a:ea typeface="+mn-lt"/>
                <a:cs typeface="+mn-lt"/>
              </a:rPr>
              <a:t>Suscite </a:t>
            </a:r>
            <a:r>
              <a:rPr lang="fr-FR" sz="2800" noProof="0" dirty="0">
                <a:latin typeface="Roboto Medium"/>
                <a:ea typeface="+mn-lt"/>
                <a:cs typeface="+mn-lt"/>
              </a:rPr>
              <a:t>des idées d’actions visant à améliorer les conditions </a:t>
            </a:r>
            <a:r>
              <a:rPr lang="fr-FR" noProof="0" dirty="0">
                <a:latin typeface="Roboto Medium"/>
                <a:ea typeface="+mn-lt"/>
                <a:cs typeface="+mn-lt"/>
              </a:rPr>
              <a:t>d’apprentissage</a:t>
            </a:r>
            <a:endParaRPr lang="fr-FR" noProof="0" dirty="0">
              <a:latin typeface="Aptos" panose="020B0004020202020204"/>
              <a:ea typeface="+mn-lt"/>
              <a:cs typeface="+mn-lt"/>
            </a:endParaRPr>
          </a:p>
          <a:p>
            <a:pPr marL="457200" indent="-457200"/>
            <a:r>
              <a:rPr lang="fr-FR" noProof="0" dirty="0">
                <a:latin typeface="Roboto Medium"/>
                <a:ea typeface="+mn-lt"/>
                <a:cs typeface="+mn-lt"/>
              </a:rPr>
              <a:t>Fournit </a:t>
            </a:r>
            <a:r>
              <a:rPr lang="fr-FR" sz="2800" noProof="0" dirty="0">
                <a:latin typeface="Roboto Medium"/>
                <a:ea typeface="+mn-lt"/>
                <a:cs typeface="+mn-lt"/>
              </a:rPr>
              <a:t>des stratégies possibles pour soutenir la santé mentale et le bien-être des élèves</a:t>
            </a:r>
            <a:endParaRPr lang="fr-FR" sz="3200" noProof="0" dirty="0">
              <a:latin typeface="Roboto Medium"/>
              <a:ea typeface="+mn-lt"/>
              <a:cs typeface="+mn-lt"/>
            </a:endParaRPr>
          </a:p>
        </p:txBody>
      </p:sp>
      <p:pic>
        <p:nvPicPr>
          <p:cNvPr id="4" name="Picture 3">
            <a:extLst>
              <a:ext uri="{FF2B5EF4-FFF2-40B4-BE49-F238E27FC236}">
                <a16:creationId xmlns:a16="http://schemas.microsoft.com/office/drawing/2014/main" id="{7DB72F36-A2B2-E669-CB49-0BB03BD03A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66326" y="1177248"/>
            <a:ext cx="3057183" cy="3956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D5C6EA51-99E5-35C3-939E-88681CFBC13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90863" y="3933453"/>
            <a:ext cx="1095375" cy="1200150"/>
          </a:xfrm>
          <a:prstGeom prst="rect">
            <a:avLst/>
          </a:prstGeom>
        </p:spPr>
      </p:pic>
      <p:sp>
        <p:nvSpPr>
          <p:cNvPr id="5" name="TextBox 4">
            <a:extLst>
              <a:ext uri="{FF2B5EF4-FFF2-40B4-BE49-F238E27FC236}">
                <a16:creationId xmlns:a16="http://schemas.microsoft.com/office/drawing/2014/main" id="{A9BBF1C7-9094-1468-9E41-76D7170E9E5D}"/>
              </a:ext>
            </a:extLst>
          </p:cNvPr>
          <p:cNvSpPr txBox="1"/>
          <p:nvPr/>
        </p:nvSpPr>
        <p:spPr>
          <a:xfrm>
            <a:off x="368490" y="5457645"/>
            <a:ext cx="1118227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noProof="0" dirty="0">
                <a:latin typeface="Roboto Medium"/>
              </a:rPr>
              <a:t>Veuillez examiner les idées pour </a:t>
            </a:r>
            <a:r>
              <a:rPr lang="fr-FR" sz="3200" b="1" noProof="0" dirty="0">
                <a:solidFill>
                  <a:srgbClr val="1BA3DC"/>
                </a:solidFill>
                <a:latin typeface="Roboto Black"/>
              </a:rPr>
              <a:t>ACCUEILLIR </a:t>
            </a:r>
            <a:r>
              <a:rPr lang="fr-FR" sz="3200" noProof="0" dirty="0">
                <a:latin typeface="Roboto Medium"/>
              </a:rPr>
              <a:t>les élèves et partager vos propres pratiques.</a:t>
            </a:r>
            <a:endParaRPr lang="fr-FR" noProof="0" dirty="0"/>
          </a:p>
        </p:txBody>
      </p:sp>
      <p:sp>
        <p:nvSpPr>
          <p:cNvPr id="6" name="Rectangle 5">
            <a:extLst>
              <a:ext uri="{FF2B5EF4-FFF2-40B4-BE49-F238E27FC236}">
                <a16:creationId xmlns:a16="http://schemas.microsoft.com/office/drawing/2014/main" id="{6FBFE470-2998-E1C5-D8B0-FA6D31B52A39}"/>
              </a:ext>
              <a:ext uri="{C183D7F6-B498-43B3-948B-1728B52AA6E4}">
                <adec:decorative xmlns:adec="http://schemas.microsoft.com/office/drawing/2017/decorative" val="1"/>
              </a:ext>
            </a:extLst>
          </p:cNvPr>
          <p:cNvSpPr/>
          <p:nvPr/>
        </p:nvSpPr>
        <p:spPr>
          <a:xfrm>
            <a:off x="252604" y="5437735"/>
            <a:ext cx="11570905" cy="1122209"/>
          </a:xfrm>
          <a:prstGeom prst="rect">
            <a:avLst/>
          </a:prstGeom>
          <a:noFill/>
          <a:ln w="57150">
            <a:solidFill>
              <a:srgbClr val="7ABC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Tree>
    <p:extLst>
      <p:ext uri="{BB962C8B-B14F-4D97-AF65-F5344CB8AC3E}">
        <p14:creationId xmlns:p14="http://schemas.microsoft.com/office/powerpoint/2010/main" val="2005390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80939A-1875-AB43-C409-C569C56FA38A}"/>
              </a:ext>
            </a:extLst>
          </p:cNvPr>
          <p:cNvSpPr>
            <a:spLocks noGrp="1"/>
          </p:cNvSpPr>
          <p:nvPr>
            <p:ph type="title"/>
          </p:nvPr>
        </p:nvSpPr>
        <p:spPr>
          <a:xfrm>
            <a:off x="134816" y="214312"/>
            <a:ext cx="10515600" cy="474785"/>
          </a:xfrm>
        </p:spPr>
        <p:txBody>
          <a:bodyPr vert="horz" lIns="91440" tIns="45720" rIns="91440" bIns="45720" rtlCol="0" anchor="b">
            <a:normAutofit/>
          </a:bodyPr>
          <a:lstStyle/>
          <a:p>
            <a:r>
              <a:rPr lang="fr-FR" sz="2000" noProof="0" dirty="0">
                <a:solidFill>
                  <a:schemeClr val="bg1"/>
                </a:solidFill>
              </a:rPr>
              <a:t>Vidéo : Serrer et relâcher</a:t>
            </a:r>
          </a:p>
        </p:txBody>
      </p:sp>
      <p:pic>
        <p:nvPicPr>
          <p:cNvPr id="5" name="Picture 4">
            <a:extLst>
              <a:ext uri="{FF2B5EF4-FFF2-40B4-BE49-F238E27FC236}">
                <a16:creationId xmlns:a16="http://schemas.microsoft.com/office/drawing/2014/main" id="{171E85DA-B339-8A6D-9D57-D697E1793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7197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7FA3DF-2F8D-74D4-C6EF-123FFBFFBEAF}"/>
              </a:ext>
            </a:extLst>
          </p:cNvPr>
          <p:cNvPicPr>
            <a:picLocks noChangeAspect="1"/>
          </p:cNvPicPr>
          <p:nvPr/>
        </p:nvPicPr>
        <p:blipFill>
          <a:blip r:embed="rId3"/>
          <a:stretch>
            <a:fillRect/>
          </a:stretch>
        </p:blipFill>
        <p:spPr>
          <a:xfrm>
            <a:off x="0" y="2787781"/>
            <a:ext cx="12192000" cy="4083002"/>
          </a:xfrm>
          <a:prstGeom prst="rect">
            <a:avLst/>
          </a:prstGeom>
        </p:spPr>
      </p:pic>
      <p:pic>
        <p:nvPicPr>
          <p:cNvPr id="4" name="Picture 3">
            <a:extLst>
              <a:ext uri="{FF2B5EF4-FFF2-40B4-BE49-F238E27FC236}">
                <a16:creationId xmlns:a16="http://schemas.microsoft.com/office/drawing/2014/main" id="{16F98BD0-3F2F-C063-D513-C91C703CC63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20903" y="214184"/>
            <a:ext cx="1036422" cy="1020477"/>
          </a:xfrm>
          <a:prstGeom prst="rect">
            <a:avLst/>
          </a:prstGeom>
        </p:spPr>
      </p:pic>
      <p:sp>
        <p:nvSpPr>
          <p:cNvPr id="2" name="Title 1">
            <a:extLst>
              <a:ext uri="{FF2B5EF4-FFF2-40B4-BE49-F238E27FC236}">
                <a16:creationId xmlns:a16="http://schemas.microsoft.com/office/drawing/2014/main" id="{5C25DA24-3E5A-4552-1634-C98F2CB4E515}"/>
              </a:ext>
            </a:extLst>
          </p:cNvPr>
          <p:cNvSpPr>
            <a:spLocks noGrp="1"/>
          </p:cNvSpPr>
          <p:nvPr>
            <p:ph type="title"/>
          </p:nvPr>
        </p:nvSpPr>
        <p:spPr>
          <a:xfrm>
            <a:off x="1895860" y="214184"/>
            <a:ext cx="9557952" cy="1335860"/>
          </a:xfrm>
        </p:spPr>
        <p:txBody>
          <a:bodyPr/>
          <a:lstStyle/>
          <a:p>
            <a:r>
              <a:rPr lang="fr-FR" noProof="0" dirty="0">
                <a:latin typeface="Poppins SemiBold"/>
                <a:cs typeface="Poppins SemiBold"/>
              </a:rPr>
              <a:t>Restez en contact avec SMS-ON</a:t>
            </a:r>
          </a:p>
        </p:txBody>
      </p:sp>
      <p:sp>
        <p:nvSpPr>
          <p:cNvPr id="3" name="Content Placeholder 2">
            <a:extLst>
              <a:ext uri="{FF2B5EF4-FFF2-40B4-BE49-F238E27FC236}">
                <a16:creationId xmlns:a16="http://schemas.microsoft.com/office/drawing/2014/main" id="{D53F7874-DDBF-55AD-81ED-004D9A7556B4}"/>
              </a:ext>
            </a:extLst>
          </p:cNvPr>
          <p:cNvSpPr>
            <a:spLocks noGrp="1"/>
          </p:cNvSpPr>
          <p:nvPr>
            <p:ph idx="1"/>
          </p:nvPr>
        </p:nvSpPr>
        <p:spPr>
          <a:xfrm>
            <a:off x="420903" y="1541599"/>
            <a:ext cx="11274640" cy="1335860"/>
          </a:xfrm>
        </p:spPr>
        <p:txBody>
          <a:bodyPr vert="horz" lIns="91440" tIns="45720" rIns="91440" bIns="45720" rtlCol="0" anchor="t">
            <a:normAutofit lnSpcReduction="10000"/>
          </a:bodyPr>
          <a:lstStyle/>
          <a:p>
            <a:pPr marL="0" indent="0">
              <a:lnSpc>
                <a:spcPct val="100000"/>
              </a:lnSpc>
              <a:buNone/>
            </a:pPr>
            <a:r>
              <a:rPr lang="fr-FR" noProof="0" dirty="0">
                <a:latin typeface="Roboto Medium"/>
                <a:ea typeface="Roboto Medium"/>
                <a:cs typeface="Roboto Medium"/>
              </a:rPr>
              <a:t>Nous espérons que vous continuerez la conversation en nous suivant sur Instagram et en vous inscrivant à la liste de diffusion de SMS-ON pour le personnel scolaire.</a:t>
            </a:r>
            <a:endParaRPr lang="fr-FR" noProof="0" dirty="0">
              <a:latin typeface="Aptos" panose="020B0004020202020204"/>
              <a:ea typeface="Roboto Medium"/>
              <a:cs typeface="Roboto Medium"/>
            </a:endParaRPr>
          </a:p>
          <a:p>
            <a:pPr marL="0" indent="0">
              <a:lnSpc>
                <a:spcPct val="100000"/>
              </a:lnSpc>
              <a:buNone/>
            </a:pPr>
            <a:endParaRPr lang="fr-FR" noProof="0" dirty="0">
              <a:latin typeface="Roboto Medium"/>
              <a:ea typeface="Roboto Medium"/>
              <a:cs typeface="Roboto Medium"/>
            </a:endParaRPr>
          </a:p>
          <a:p>
            <a:pPr marL="0" indent="0">
              <a:lnSpc>
                <a:spcPct val="100000"/>
              </a:lnSpc>
              <a:buNone/>
            </a:pPr>
            <a:endParaRPr lang="fr-FR" noProof="0" dirty="0">
              <a:highlight>
                <a:srgbClr val="FFFF00"/>
              </a:highlight>
              <a:latin typeface="Aptos"/>
              <a:ea typeface="Roboto Medium"/>
              <a:cs typeface="Roboto Medium"/>
            </a:endParaRPr>
          </a:p>
        </p:txBody>
      </p:sp>
      <p:pic>
        <p:nvPicPr>
          <p:cNvPr id="11" name="Picture 10">
            <a:extLst>
              <a:ext uri="{FF2B5EF4-FFF2-40B4-BE49-F238E27FC236}">
                <a16:creationId xmlns:a16="http://schemas.microsoft.com/office/drawing/2014/main" id="{850D3EF3-4479-8304-8D62-C2C406F2808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t="2635" b="2635"/>
          <a:stretch/>
        </p:blipFill>
        <p:spPr>
          <a:xfrm>
            <a:off x="492403" y="5267407"/>
            <a:ext cx="1549324" cy="1467662"/>
          </a:xfrm>
          <a:prstGeom prst="rect">
            <a:avLst/>
          </a:prstGeom>
        </p:spPr>
      </p:pic>
      <p:pic>
        <p:nvPicPr>
          <p:cNvPr id="12" name="Picture 11">
            <a:extLst>
              <a:ext uri="{FF2B5EF4-FFF2-40B4-BE49-F238E27FC236}">
                <a16:creationId xmlns:a16="http://schemas.microsoft.com/office/drawing/2014/main" id="{F0F78546-581B-87B3-AB36-AADE5891AEB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53389" y="3754223"/>
            <a:ext cx="893422" cy="893422"/>
          </a:xfrm>
          <a:prstGeom prst="rect">
            <a:avLst/>
          </a:prstGeom>
        </p:spPr>
      </p:pic>
      <p:pic>
        <p:nvPicPr>
          <p:cNvPr id="9" name="Picture 8">
            <a:extLst>
              <a:ext uri="{FF2B5EF4-FFF2-40B4-BE49-F238E27FC236}">
                <a16:creationId xmlns:a16="http://schemas.microsoft.com/office/drawing/2014/main" id="{5B4D1A8E-E885-357A-BD39-2F4A48E5C9D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257335" y="5181668"/>
            <a:ext cx="1549324" cy="1549324"/>
          </a:xfrm>
          <a:prstGeom prst="rect">
            <a:avLst/>
          </a:prstGeom>
        </p:spPr>
      </p:pic>
      <p:pic>
        <p:nvPicPr>
          <p:cNvPr id="7" name="Picture 6">
            <a:extLst>
              <a:ext uri="{FF2B5EF4-FFF2-40B4-BE49-F238E27FC236}">
                <a16:creationId xmlns:a16="http://schemas.microsoft.com/office/drawing/2014/main" id="{3746D2CB-94A1-FD0D-2B92-8328C96E960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657818" y="3932615"/>
            <a:ext cx="748357" cy="695055"/>
          </a:xfrm>
          <a:prstGeom prst="rect">
            <a:avLst/>
          </a:prstGeom>
        </p:spPr>
      </p:pic>
      <p:sp>
        <p:nvSpPr>
          <p:cNvPr id="10" name="TextBox 9">
            <a:extLst>
              <a:ext uri="{FF2B5EF4-FFF2-40B4-BE49-F238E27FC236}">
                <a16:creationId xmlns:a16="http://schemas.microsoft.com/office/drawing/2014/main" id="{924EB42D-96BD-124E-D42E-9080AD9E475D}"/>
              </a:ext>
            </a:extLst>
          </p:cNvPr>
          <p:cNvSpPr txBox="1"/>
          <p:nvPr/>
        </p:nvSpPr>
        <p:spPr>
          <a:xfrm>
            <a:off x="9584478" y="4812336"/>
            <a:ext cx="25140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noProof="0" dirty="0">
                <a:solidFill>
                  <a:schemeClr val="bg1"/>
                </a:solidFill>
                <a:latin typeface="Roboto Black" panose="02000000000000000000" pitchFamily="2" charset="0"/>
                <a:ea typeface="Roboto Black" panose="02000000000000000000" pitchFamily="2" charset="0"/>
              </a:rPr>
              <a:t>Liste de diffusion</a:t>
            </a:r>
          </a:p>
        </p:txBody>
      </p:sp>
      <p:sp>
        <p:nvSpPr>
          <p:cNvPr id="5" name="TextBox 4">
            <a:extLst>
              <a:ext uri="{FF2B5EF4-FFF2-40B4-BE49-F238E27FC236}">
                <a16:creationId xmlns:a16="http://schemas.microsoft.com/office/drawing/2014/main" id="{607B5E7E-5A16-1E24-3058-7E3E51011800}"/>
              </a:ext>
            </a:extLst>
          </p:cNvPr>
          <p:cNvSpPr txBox="1"/>
          <p:nvPr/>
        </p:nvSpPr>
        <p:spPr>
          <a:xfrm>
            <a:off x="323879" y="4647645"/>
            <a:ext cx="18863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noProof="0" dirty="0" err="1">
                <a:solidFill>
                  <a:schemeClr val="bg1"/>
                </a:solidFill>
                <a:latin typeface="Roboto Black" panose="02000000000000000000" pitchFamily="2" charset="0"/>
                <a:ea typeface="Roboto Black" panose="02000000000000000000" pitchFamily="2" charset="0"/>
              </a:rPr>
              <a:t>Instagram.com</a:t>
            </a:r>
            <a:r>
              <a:rPr lang="fr-FR" b="1" noProof="0" dirty="0">
                <a:solidFill>
                  <a:schemeClr val="bg1"/>
                </a:solidFill>
                <a:latin typeface="Roboto Black" panose="02000000000000000000" pitchFamily="2" charset="0"/>
                <a:ea typeface="Roboto Black" panose="02000000000000000000" pitchFamily="2" charset="0"/>
              </a:rPr>
              <a:t>/</a:t>
            </a:r>
            <a:r>
              <a:rPr lang="fr-FR" b="1" noProof="0" dirty="0" err="1">
                <a:solidFill>
                  <a:schemeClr val="bg1"/>
                </a:solidFill>
                <a:latin typeface="Roboto Black" panose="02000000000000000000" pitchFamily="2" charset="0"/>
                <a:ea typeface="Roboto Black" panose="02000000000000000000" pitchFamily="2" charset="0"/>
              </a:rPr>
              <a:t>smho-smso</a:t>
            </a:r>
            <a:endParaRPr lang="fr-FR" b="1" noProof="0" dirty="0">
              <a:solidFill>
                <a:schemeClr val="bg1"/>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780466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AD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9A73EC-296D-0717-7CD3-08B7679A1289}"/>
              </a:ext>
              <a:ext uri="{C183D7F6-B498-43B3-948B-1728B52AA6E4}">
                <adec:decorative xmlns:adec="http://schemas.microsoft.com/office/drawing/2017/decorative" val="1"/>
              </a:ext>
            </a:extLst>
          </p:cNvPr>
          <p:cNvSpPr/>
          <p:nvPr/>
        </p:nvSpPr>
        <p:spPr>
          <a:xfrm>
            <a:off x="0" y="4966618"/>
            <a:ext cx="12192000" cy="16942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pic>
        <p:nvPicPr>
          <p:cNvPr id="6" name="Picture 5" descr="pencil">
            <a:extLst>
              <a:ext uri="{FF2B5EF4-FFF2-40B4-BE49-F238E27FC236}">
                <a16:creationId xmlns:a16="http://schemas.microsoft.com/office/drawing/2014/main" id="{07208BC1-28B4-59DE-3D39-D5B3EAA838E7}"/>
              </a:ext>
            </a:extLst>
          </p:cNvPr>
          <p:cNvPicPr>
            <a:picLocks noChangeAspect="1"/>
          </p:cNvPicPr>
          <p:nvPr/>
        </p:nvPicPr>
        <p:blipFill>
          <a:blip r:embed="rId3"/>
          <a:stretch>
            <a:fillRect/>
          </a:stretch>
        </p:blipFill>
        <p:spPr>
          <a:xfrm flipH="1">
            <a:off x="361978" y="367145"/>
            <a:ext cx="580350" cy="649846"/>
          </a:xfrm>
          <a:prstGeom prst="rect">
            <a:avLst/>
          </a:prstGeom>
          <a:ln>
            <a:noFill/>
          </a:ln>
        </p:spPr>
      </p:pic>
      <p:sp>
        <p:nvSpPr>
          <p:cNvPr id="2" name="Title 1">
            <a:extLst>
              <a:ext uri="{FF2B5EF4-FFF2-40B4-BE49-F238E27FC236}">
                <a16:creationId xmlns:a16="http://schemas.microsoft.com/office/drawing/2014/main" id="{3BE5674B-1551-4F71-5426-1655A99E528B}"/>
              </a:ext>
            </a:extLst>
          </p:cNvPr>
          <p:cNvSpPr>
            <a:spLocks noGrp="1"/>
          </p:cNvSpPr>
          <p:nvPr>
            <p:ph type="title"/>
          </p:nvPr>
        </p:nvSpPr>
        <p:spPr>
          <a:xfrm>
            <a:off x="839788" y="25314"/>
            <a:ext cx="10515600" cy="1325563"/>
          </a:xfrm>
        </p:spPr>
        <p:txBody>
          <a:bodyPr/>
          <a:lstStyle/>
          <a:p>
            <a:r>
              <a:rPr lang="fr-FR" noProof="0" dirty="0">
                <a:latin typeface="Poppins SemiBold"/>
                <a:cs typeface="Poppins SemiBold"/>
              </a:rPr>
              <a:t>Notes pour l’animation</a:t>
            </a:r>
            <a:r>
              <a:rPr lang="fr-FR" noProof="0" dirty="0">
                <a:solidFill>
                  <a:srgbClr val="FCFAD7"/>
                </a:solidFill>
                <a:latin typeface="Poppins SemiBold"/>
                <a:cs typeface="Poppins SemiBold"/>
              </a:rPr>
              <a:t> 2</a:t>
            </a:r>
          </a:p>
        </p:txBody>
      </p:sp>
      <p:sp>
        <p:nvSpPr>
          <p:cNvPr id="10" name="Content Placeholder 9">
            <a:extLst>
              <a:ext uri="{FF2B5EF4-FFF2-40B4-BE49-F238E27FC236}">
                <a16:creationId xmlns:a16="http://schemas.microsoft.com/office/drawing/2014/main" id="{64C7B5A5-A028-BFE1-1A6C-42FF60061FA5}"/>
              </a:ext>
            </a:extLst>
          </p:cNvPr>
          <p:cNvSpPr>
            <a:spLocks noGrp="1"/>
          </p:cNvSpPr>
          <p:nvPr>
            <p:ph sz="quarter" idx="4"/>
          </p:nvPr>
        </p:nvSpPr>
        <p:spPr>
          <a:xfrm>
            <a:off x="837996" y="1183381"/>
            <a:ext cx="10752511" cy="3953529"/>
          </a:xfrm>
        </p:spPr>
        <p:txBody>
          <a:bodyPr vert="horz" lIns="91440" tIns="45720" rIns="91440" bIns="45720" rtlCol="0" anchor="t">
            <a:normAutofit/>
          </a:bodyPr>
          <a:lstStyle/>
          <a:p>
            <a:pPr marL="0" indent="0">
              <a:buNone/>
            </a:pPr>
            <a:r>
              <a:rPr lang="fr-FR" noProof="0" dirty="0">
                <a:latin typeface="Roboto Medium"/>
                <a:ea typeface="Roboto Medium"/>
                <a:cs typeface="Roboto Medium"/>
              </a:rPr>
              <a:t>Matériel requis :</a:t>
            </a:r>
          </a:p>
          <a:p>
            <a:r>
              <a:rPr lang="fr-FR" noProof="0" dirty="0">
                <a:latin typeface="Roboto Medium"/>
                <a:ea typeface="Roboto Medium"/>
                <a:cs typeface="Roboto Medium"/>
              </a:rPr>
              <a:t>Notes autocollantes, stylos</a:t>
            </a:r>
          </a:p>
          <a:p>
            <a:r>
              <a:rPr lang="fr-FR" noProof="0" dirty="0">
                <a:latin typeface="Roboto Medium"/>
                <a:ea typeface="Roboto Medium"/>
                <a:cs typeface="Roboto Medium"/>
              </a:rPr>
              <a:t>Papier graphique, marqueurs</a:t>
            </a:r>
          </a:p>
          <a:p>
            <a:r>
              <a:rPr lang="fr-FR" noProof="0" dirty="0">
                <a:latin typeface="Roboto Medium"/>
                <a:ea typeface="Roboto Medium"/>
                <a:cs typeface="Roboto Medium"/>
              </a:rPr>
              <a:t>Appareils permettant d’accéder au cours en ligne (si vous souhaitez l’introduire dans le cadre de l’apprentissage)</a:t>
            </a:r>
          </a:p>
          <a:p>
            <a:pPr marL="0" indent="0">
              <a:buNone/>
            </a:pPr>
            <a:r>
              <a:rPr lang="fr-FR" noProof="0" dirty="0">
                <a:latin typeface="Roboto Medium"/>
                <a:ea typeface="Roboto Medium"/>
                <a:cs typeface="Roboto Medium"/>
              </a:rPr>
              <a:t>Recherchez les symboles suivants pour animer l’événement et réaliser l’harmonisation avec le cours :</a:t>
            </a:r>
          </a:p>
        </p:txBody>
      </p:sp>
      <p:pic>
        <p:nvPicPr>
          <p:cNvPr id="4" name="Picture 3" descr="Comprendre le sujet">
            <a:extLst>
              <a:ext uri="{FF2B5EF4-FFF2-40B4-BE49-F238E27FC236}">
                <a16:creationId xmlns:a16="http://schemas.microsoft.com/office/drawing/2014/main" id="{91E7679A-140F-541F-1CC1-0938DF42931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35430" y="5242653"/>
            <a:ext cx="1228474" cy="1328426"/>
          </a:xfrm>
          <a:prstGeom prst="rect">
            <a:avLst/>
          </a:prstGeom>
        </p:spPr>
      </p:pic>
      <p:pic>
        <p:nvPicPr>
          <p:cNvPr id="5" name="Picture 4" descr="Explorer les stratégies">
            <a:extLst>
              <a:ext uri="{FF2B5EF4-FFF2-40B4-BE49-F238E27FC236}">
                <a16:creationId xmlns:a16="http://schemas.microsoft.com/office/drawing/2014/main" id="{C2194994-02D9-6DBD-4113-ECC917108C7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286562" y="5231632"/>
            <a:ext cx="1237137" cy="1338028"/>
          </a:xfrm>
          <a:prstGeom prst="rect">
            <a:avLst/>
          </a:prstGeom>
        </p:spPr>
      </p:pic>
      <p:pic>
        <p:nvPicPr>
          <p:cNvPr id="7" name="Picture 6" descr="réfléchir">
            <a:extLst>
              <a:ext uri="{FF2B5EF4-FFF2-40B4-BE49-F238E27FC236}">
                <a16:creationId xmlns:a16="http://schemas.microsoft.com/office/drawing/2014/main" id="{021277A8-6C7D-B268-8A02-1D4CE5A52A8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336981" y="5235589"/>
            <a:ext cx="1234642" cy="1335329"/>
          </a:xfrm>
          <a:prstGeom prst="rect">
            <a:avLst/>
          </a:prstGeom>
        </p:spPr>
      </p:pic>
      <p:pic>
        <p:nvPicPr>
          <p:cNvPr id="8" name="Picture 7" descr="Construisez votre boîte à outils">
            <a:extLst>
              <a:ext uri="{FF2B5EF4-FFF2-40B4-BE49-F238E27FC236}">
                <a16:creationId xmlns:a16="http://schemas.microsoft.com/office/drawing/2014/main" id="{732F491E-0A10-88F8-FE2A-A7A1A3B1E55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461686" y="5246110"/>
            <a:ext cx="1232266" cy="1332760"/>
          </a:xfrm>
          <a:prstGeom prst="rect">
            <a:avLst/>
          </a:prstGeom>
        </p:spPr>
      </p:pic>
      <p:pic>
        <p:nvPicPr>
          <p:cNvPr id="9" name="Picture 8" descr="aller plus loin">
            <a:extLst>
              <a:ext uri="{FF2B5EF4-FFF2-40B4-BE49-F238E27FC236}">
                <a16:creationId xmlns:a16="http://schemas.microsoft.com/office/drawing/2014/main" id="{BAE952FD-9002-59AF-2686-1578617825D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581024" y="5246394"/>
            <a:ext cx="1231583" cy="1332021"/>
          </a:xfrm>
          <a:prstGeom prst="rect">
            <a:avLst/>
          </a:prstGeom>
        </p:spPr>
      </p:pic>
    </p:spTree>
    <p:extLst>
      <p:ext uri="{BB962C8B-B14F-4D97-AF65-F5344CB8AC3E}">
        <p14:creationId xmlns:p14="http://schemas.microsoft.com/office/powerpoint/2010/main" val="2130943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497D3-AC74-0570-200F-37D2B96B2DFD}"/>
              </a:ext>
            </a:extLst>
          </p:cNvPr>
          <p:cNvSpPr>
            <a:spLocks noGrp="1"/>
          </p:cNvSpPr>
          <p:nvPr>
            <p:ph type="title"/>
          </p:nvPr>
        </p:nvSpPr>
        <p:spPr>
          <a:xfrm>
            <a:off x="838200" y="191678"/>
            <a:ext cx="10515600" cy="1546108"/>
          </a:xfrm>
        </p:spPr>
        <p:txBody>
          <a:bodyPr>
            <a:normAutofit/>
          </a:bodyPr>
          <a:lstStyle/>
          <a:p>
            <a:r>
              <a:rPr lang="fr-FR" noProof="0" dirty="0">
                <a:solidFill>
                  <a:srgbClr val="333333"/>
                </a:solidFill>
                <a:latin typeface="Poppins SemiBold"/>
                <a:cs typeface="Poppins SemiBold"/>
              </a:rPr>
              <a:t>À la fin de ce module, nous serons en mesure de/d’ :</a:t>
            </a:r>
          </a:p>
        </p:txBody>
      </p:sp>
      <p:sp>
        <p:nvSpPr>
          <p:cNvPr id="3" name="Content Placeholder 2">
            <a:extLst>
              <a:ext uri="{FF2B5EF4-FFF2-40B4-BE49-F238E27FC236}">
                <a16:creationId xmlns:a16="http://schemas.microsoft.com/office/drawing/2014/main" id="{E32A905F-2BDD-1941-92B4-71D864082666}"/>
              </a:ext>
            </a:extLst>
          </p:cNvPr>
          <p:cNvSpPr>
            <a:spLocks noGrp="1"/>
          </p:cNvSpPr>
          <p:nvPr>
            <p:ph idx="1"/>
          </p:nvPr>
        </p:nvSpPr>
        <p:spPr>
          <a:xfrm>
            <a:off x="838200" y="2038536"/>
            <a:ext cx="10515600" cy="4138427"/>
          </a:xfrm>
        </p:spPr>
        <p:txBody>
          <a:bodyPr vert="horz" lIns="91440" tIns="45720" rIns="91440" bIns="45720" rtlCol="0" anchor="t">
            <a:normAutofit/>
          </a:bodyPr>
          <a:lstStyle/>
          <a:p>
            <a:pPr marL="457200" indent="-457200">
              <a:lnSpc>
                <a:spcPct val="110000"/>
              </a:lnSpc>
              <a:spcAft>
                <a:spcPts val="600"/>
              </a:spcAft>
              <a:buFont typeface="Wingdings" panose="020B0604020202020204" pitchFamily="34" charset="0"/>
              <a:buChar char="ü"/>
            </a:pPr>
            <a:r>
              <a:rPr lang="fr-FR" noProof="0" dirty="0">
                <a:latin typeface="Roboto Medium"/>
                <a:ea typeface="Roboto Medium"/>
                <a:cs typeface="Roboto Medium"/>
              </a:rPr>
              <a:t>décrire le rôle du personnel scolaire dans le soutien à la santé mentale des élèves en matière d’affirmation identitaire;</a:t>
            </a:r>
          </a:p>
          <a:p>
            <a:pPr marL="457200" indent="-457200">
              <a:lnSpc>
                <a:spcPct val="110000"/>
              </a:lnSpc>
              <a:spcAft>
                <a:spcPts val="600"/>
              </a:spcAft>
              <a:buFont typeface="Wingdings" panose="020B0604020202020204" pitchFamily="34" charset="0"/>
              <a:buChar char="ü"/>
            </a:pPr>
            <a:r>
              <a:rPr lang="fr-FR" noProof="0" dirty="0">
                <a:latin typeface="Roboto Medium"/>
                <a:ea typeface="Roboto Medium"/>
                <a:cs typeface="Roboto Medium"/>
              </a:rPr>
              <a:t>discuter des facteurs qui contribuent à une salle de classe favorisant la santé mentale;</a:t>
            </a:r>
          </a:p>
          <a:p>
            <a:pPr marL="457200" indent="-457200">
              <a:lnSpc>
                <a:spcPct val="110000"/>
              </a:lnSpc>
              <a:spcAft>
                <a:spcPts val="600"/>
              </a:spcAft>
              <a:buFont typeface="Wingdings" panose="020B0604020202020204" pitchFamily="34" charset="0"/>
              <a:buChar char="ü"/>
            </a:pPr>
            <a:r>
              <a:rPr lang="fr-FR" noProof="0" dirty="0">
                <a:latin typeface="Roboto Medium"/>
                <a:ea typeface="Roboto Medium"/>
                <a:cs typeface="Roboto Medium"/>
              </a:rPr>
              <a:t>expliquer les moyens de promouvoir la santé mentale et la littératie auprès des élèves.</a:t>
            </a:r>
            <a:endParaRPr lang="fr-FR" noProof="0" dirty="0">
              <a:latin typeface="Aptos Display"/>
            </a:endParaRPr>
          </a:p>
        </p:txBody>
      </p:sp>
    </p:spTree>
    <p:extLst>
      <p:ext uri="{BB962C8B-B14F-4D97-AF65-F5344CB8AC3E}">
        <p14:creationId xmlns:p14="http://schemas.microsoft.com/office/powerpoint/2010/main" val="371951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CC92-BA27-32A7-1B67-A91D5DE6D5B5}"/>
              </a:ext>
            </a:extLst>
          </p:cNvPr>
          <p:cNvSpPr>
            <a:spLocks noGrp="1"/>
          </p:cNvSpPr>
          <p:nvPr>
            <p:ph type="title"/>
          </p:nvPr>
        </p:nvSpPr>
        <p:spPr>
          <a:xfrm>
            <a:off x="0" y="0"/>
            <a:ext cx="10515600" cy="482138"/>
          </a:xfrm>
        </p:spPr>
        <p:txBody>
          <a:bodyPr vert="horz" lIns="91440" tIns="45720" rIns="91440" bIns="45720" rtlCol="0" anchor="b">
            <a:normAutofit/>
          </a:bodyPr>
          <a:lstStyle/>
          <a:p>
            <a:r>
              <a:rPr lang="fr-FR" sz="2400" noProof="0" dirty="0">
                <a:solidFill>
                  <a:schemeClr val="bg1"/>
                </a:solidFill>
              </a:rPr>
              <a:t>Citation d’un élève</a:t>
            </a:r>
          </a:p>
        </p:txBody>
      </p:sp>
      <p:pic>
        <p:nvPicPr>
          <p:cNvPr id="7" name="Content Placeholder 6" descr="« En priorisant la création de liens authentiques et le développement de relations significatives, l’amélioration de la santé mentale suivra naturellement. » – Conseil aux membres du personnel scolaire fourni par Lillian, élève de 12e année en Ontario et membre de Pros’pairs SMS. Logo de Santé mentale en milieu scolaire Ontario.">
            <a:extLst>
              <a:ext uri="{FF2B5EF4-FFF2-40B4-BE49-F238E27FC236}">
                <a16:creationId xmlns:a16="http://schemas.microsoft.com/office/drawing/2014/main" id="{CF269656-A662-C97A-BCBE-3718CB52370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310466" y="643466"/>
            <a:ext cx="5571067" cy="5571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948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29160-48CA-9E8C-2960-0FA322E744A4}"/>
              </a:ext>
            </a:extLst>
          </p:cNvPr>
          <p:cNvSpPr>
            <a:spLocks noGrp="1"/>
          </p:cNvSpPr>
          <p:nvPr>
            <p:ph type="title"/>
          </p:nvPr>
        </p:nvSpPr>
        <p:spPr>
          <a:xfrm>
            <a:off x="127515" y="111211"/>
            <a:ext cx="10515600" cy="481914"/>
          </a:xfrm>
        </p:spPr>
        <p:txBody>
          <a:bodyPr vert="horz" lIns="91440" tIns="45720" rIns="91440" bIns="45720" rtlCol="0" anchor="b">
            <a:noAutofit/>
          </a:bodyPr>
          <a:lstStyle/>
          <a:p>
            <a:r>
              <a:rPr lang="fr-FR" sz="2400" noProof="0" dirty="0">
                <a:solidFill>
                  <a:srgbClr val="7ABC30"/>
                </a:solidFill>
              </a:rPr>
              <a:t>Comprendre le sujet 1</a:t>
            </a:r>
          </a:p>
        </p:txBody>
      </p:sp>
      <p:pic>
        <p:nvPicPr>
          <p:cNvPr id="3" name="Picture 2" descr="comprendre le sujet">
            <a:extLst>
              <a:ext uri="{FF2B5EF4-FFF2-40B4-BE49-F238E27FC236}">
                <a16:creationId xmlns:a16="http://schemas.microsoft.com/office/drawing/2014/main" id="{D006542A-DE23-67A8-8D32-10797395F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459" y="846136"/>
            <a:ext cx="5465081" cy="5909733"/>
          </a:xfrm>
          <a:prstGeom prst="rect">
            <a:avLst/>
          </a:prstGeom>
        </p:spPr>
      </p:pic>
    </p:spTree>
    <p:extLst>
      <p:ext uri="{BB962C8B-B14F-4D97-AF65-F5344CB8AC3E}">
        <p14:creationId xmlns:p14="http://schemas.microsoft.com/office/powerpoint/2010/main" val="4055544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a:extLst>
            <a:ext uri="{FF2B5EF4-FFF2-40B4-BE49-F238E27FC236}">
              <a16:creationId xmlns:a16="http://schemas.microsoft.com/office/drawing/2014/main" id="{BD892CF6-2089-EC2D-FD79-16E3ADE5EB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30E6A-7805-462A-C1CA-616C87E2B505}"/>
              </a:ext>
            </a:extLst>
          </p:cNvPr>
          <p:cNvSpPr>
            <a:spLocks noGrp="1"/>
          </p:cNvSpPr>
          <p:nvPr>
            <p:ph type="title"/>
          </p:nvPr>
        </p:nvSpPr>
        <p:spPr>
          <a:xfrm>
            <a:off x="146222" y="158659"/>
            <a:ext cx="10515600" cy="407773"/>
          </a:xfrm>
        </p:spPr>
        <p:txBody>
          <a:bodyPr vert="horz" lIns="91440" tIns="45720" rIns="91440" bIns="45720" rtlCol="0" anchor="b">
            <a:normAutofit/>
          </a:bodyPr>
          <a:lstStyle/>
          <a:p>
            <a:r>
              <a:rPr lang="fr-FR" sz="2000" noProof="0" dirty="0">
                <a:solidFill>
                  <a:srgbClr val="EBF9FC"/>
                </a:solidFill>
              </a:rPr>
              <a:t>Réfléchissez 1</a:t>
            </a:r>
          </a:p>
        </p:txBody>
      </p:sp>
      <p:sp>
        <p:nvSpPr>
          <p:cNvPr id="3" name="Content Placeholder 2">
            <a:extLst>
              <a:ext uri="{FF2B5EF4-FFF2-40B4-BE49-F238E27FC236}">
                <a16:creationId xmlns:a16="http://schemas.microsoft.com/office/drawing/2014/main" id="{96013BBB-CD46-8B4D-31F4-95BCD85C9841}"/>
              </a:ext>
            </a:extLst>
          </p:cNvPr>
          <p:cNvSpPr>
            <a:spLocks noGrp="1"/>
          </p:cNvSpPr>
          <p:nvPr>
            <p:ph idx="1"/>
          </p:nvPr>
        </p:nvSpPr>
        <p:spPr>
          <a:xfrm>
            <a:off x="3512617" y="459547"/>
            <a:ext cx="7853607" cy="6151318"/>
          </a:xfrm>
        </p:spPr>
        <p:txBody>
          <a:bodyPr vert="horz" lIns="91440" tIns="45720" rIns="91440" bIns="45720" rtlCol="0" anchor="t">
            <a:normAutofit fontScale="92500" lnSpcReduction="10000"/>
          </a:bodyPr>
          <a:lstStyle/>
          <a:p>
            <a:pPr marL="0" indent="0">
              <a:lnSpc>
                <a:spcPct val="120000"/>
              </a:lnSpc>
              <a:buNone/>
            </a:pPr>
            <a:r>
              <a:rPr lang="fr-FR" sz="4400" b="1" noProof="0" dirty="0">
                <a:latin typeface="Poppins SemiBold" pitchFamily="2" charset="77"/>
                <a:ea typeface="Roboto Medium"/>
                <a:cs typeface="Poppins SemiBold" pitchFamily="2" charset="77"/>
              </a:rPr>
              <a:t>Prenez un moment pour réfléchir à la manière dont vous :</a:t>
            </a:r>
            <a:endParaRPr lang="fr-FR" sz="2200" noProof="0" dirty="0">
              <a:latin typeface="Aptos Display"/>
              <a:ea typeface="Roboto Medium"/>
              <a:cs typeface="Roboto Medium"/>
            </a:endParaRPr>
          </a:p>
          <a:p>
            <a:pPr>
              <a:lnSpc>
                <a:spcPct val="120000"/>
              </a:lnSpc>
            </a:pPr>
            <a:r>
              <a:rPr lang="fr-FR" noProof="0" dirty="0">
                <a:latin typeface="Roboto Medium"/>
                <a:ea typeface="Roboto Medium"/>
                <a:cs typeface="Roboto Medium"/>
              </a:rPr>
              <a:t>accueillez et intégrez les élèves au quotidien;</a:t>
            </a:r>
          </a:p>
          <a:p>
            <a:pPr>
              <a:lnSpc>
                <a:spcPct val="120000"/>
              </a:lnSpc>
            </a:pPr>
            <a:r>
              <a:rPr lang="fr-FR" noProof="0" dirty="0">
                <a:latin typeface="Roboto Medium"/>
                <a:ea typeface="Roboto Medium"/>
                <a:cs typeface="Roboto Medium"/>
              </a:rPr>
              <a:t>établissez des relations afin de mieux comprendre les élèves;</a:t>
            </a:r>
          </a:p>
          <a:p>
            <a:pPr>
              <a:lnSpc>
                <a:spcPct val="120000"/>
              </a:lnSpc>
            </a:pPr>
            <a:r>
              <a:rPr lang="fr-FR" noProof="0" dirty="0">
                <a:latin typeface="Roboto Medium"/>
                <a:ea typeface="Roboto Medium"/>
                <a:cs typeface="Roboto Medium"/>
              </a:rPr>
              <a:t>promouvez des habitudes saines sur le plan mental;</a:t>
            </a:r>
          </a:p>
          <a:p>
            <a:pPr>
              <a:lnSpc>
                <a:spcPct val="120000"/>
              </a:lnSpc>
            </a:pPr>
            <a:r>
              <a:rPr lang="fr-FR" noProof="0" dirty="0">
                <a:latin typeface="Roboto Medium"/>
                <a:ea typeface="Roboto Medium"/>
                <a:cs typeface="Roboto Medium"/>
              </a:rPr>
              <a:t>collaborez avec les familles, les élèves et les autres membres du personnel pour créer un environnement favorable. </a:t>
            </a:r>
            <a:endParaRPr lang="fr-FR" noProof="0" dirty="0">
              <a:latin typeface="Aptos"/>
              <a:ea typeface="Roboto Medium"/>
              <a:cs typeface="Roboto Medium"/>
            </a:endParaRPr>
          </a:p>
        </p:txBody>
      </p:sp>
      <p:pic>
        <p:nvPicPr>
          <p:cNvPr id="4" name="Picture 3" descr="réfléchir">
            <a:extLst>
              <a:ext uri="{FF2B5EF4-FFF2-40B4-BE49-F238E27FC236}">
                <a16:creationId xmlns:a16="http://schemas.microsoft.com/office/drawing/2014/main" id="{DD31DD05-362D-BBE0-BF8A-9C6550BA3F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3840" y="950445"/>
            <a:ext cx="2645766" cy="2861532"/>
          </a:xfrm>
          <a:prstGeom prst="rect">
            <a:avLst/>
          </a:prstGeom>
        </p:spPr>
      </p:pic>
    </p:spTree>
    <p:extLst>
      <p:ext uri="{BB962C8B-B14F-4D97-AF65-F5344CB8AC3E}">
        <p14:creationId xmlns:p14="http://schemas.microsoft.com/office/powerpoint/2010/main" val="255279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DD27B6-EB0B-B583-EFA0-7A30EBBE27F5}"/>
              </a:ext>
            </a:extLst>
          </p:cNvPr>
          <p:cNvSpPr>
            <a:spLocks noGrp="1"/>
          </p:cNvSpPr>
          <p:nvPr>
            <p:ph type="title"/>
          </p:nvPr>
        </p:nvSpPr>
        <p:spPr>
          <a:xfrm>
            <a:off x="569259" y="365125"/>
            <a:ext cx="11176747" cy="1347974"/>
          </a:xfrm>
        </p:spPr>
        <p:txBody>
          <a:bodyPr/>
          <a:lstStyle/>
          <a:p>
            <a:r>
              <a:rPr lang="fr-FR" noProof="0" dirty="0">
                <a:latin typeface="Poppins SemiBold"/>
                <a:cs typeface="Poppins SemiBold"/>
              </a:rPr>
              <a:t>Le rôle du personnel scolaire</a:t>
            </a:r>
          </a:p>
        </p:txBody>
      </p:sp>
      <p:pic>
        <p:nvPicPr>
          <p:cNvPr id="4" name="Graphic 3" descr="Badge Question Mark with solid fill">
            <a:extLst>
              <a:ext uri="{FF2B5EF4-FFF2-40B4-BE49-F238E27FC236}">
                <a16:creationId xmlns:a16="http://schemas.microsoft.com/office/drawing/2014/main" id="{718EA05E-804A-05C0-E269-CB374193B5C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0441" y="2014931"/>
            <a:ext cx="3015047" cy="3015047"/>
          </a:xfrm>
          <a:prstGeom prst="rect">
            <a:avLst/>
          </a:prstGeom>
        </p:spPr>
      </p:pic>
      <p:sp>
        <p:nvSpPr>
          <p:cNvPr id="3" name="Content Placeholder 2">
            <a:extLst>
              <a:ext uri="{FF2B5EF4-FFF2-40B4-BE49-F238E27FC236}">
                <a16:creationId xmlns:a16="http://schemas.microsoft.com/office/drawing/2014/main" id="{7EAC1718-C6C9-1A45-9E88-65D0E41A8C5F}"/>
              </a:ext>
            </a:extLst>
          </p:cNvPr>
          <p:cNvSpPr>
            <a:spLocks noGrp="1"/>
          </p:cNvSpPr>
          <p:nvPr>
            <p:ph idx="1"/>
          </p:nvPr>
        </p:nvSpPr>
        <p:spPr>
          <a:xfrm>
            <a:off x="3296396" y="2011440"/>
            <a:ext cx="8149646" cy="4248678"/>
          </a:xfrm>
        </p:spPr>
        <p:txBody>
          <a:bodyPr vert="horz" lIns="91440" tIns="45720" rIns="91440" bIns="45720" rtlCol="0" anchor="t">
            <a:normAutofit fontScale="92500" lnSpcReduction="10000"/>
          </a:bodyPr>
          <a:lstStyle/>
          <a:p>
            <a:pPr marL="0" indent="0">
              <a:lnSpc>
                <a:spcPct val="100000"/>
              </a:lnSpc>
              <a:buNone/>
            </a:pPr>
            <a:r>
              <a:rPr lang="fr-FR" sz="3000" noProof="0" dirty="0">
                <a:solidFill>
                  <a:srgbClr val="2F2F2F"/>
                </a:solidFill>
                <a:latin typeface="Roboto Medium"/>
                <a:ea typeface="Roboto Medium"/>
                <a:cs typeface="Roboto Medium"/>
              </a:rPr>
              <a:t>En tant que membres du personnel scolaire, nous sommes à l’aise dans notre rôle qui consiste à enseigner le programme-cadre et à offrir aux élèves des occasions d’apprendre, d’explorer et de satisfaire leur curiosité. </a:t>
            </a:r>
            <a:endParaRPr lang="fr-FR" sz="3000" b="1" noProof="0" dirty="0">
              <a:solidFill>
                <a:srgbClr val="000000"/>
              </a:solidFill>
              <a:latin typeface="Aptos" panose="020B0004020202020204"/>
              <a:ea typeface="Roboto Black"/>
              <a:cs typeface="Roboto Black"/>
            </a:endParaRPr>
          </a:p>
          <a:p>
            <a:pPr marL="0" indent="0">
              <a:lnSpc>
                <a:spcPct val="100000"/>
              </a:lnSpc>
              <a:buNone/>
            </a:pPr>
            <a:endParaRPr lang="fr-FR" sz="1100" noProof="0" dirty="0">
              <a:solidFill>
                <a:srgbClr val="2F2F2F"/>
              </a:solidFill>
              <a:latin typeface="Roboto Medium"/>
              <a:ea typeface="Roboto Medium"/>
              <a:cs typeface="Roboto Medium"/>
            </a:endParaRPr>
          </a:p>
          <a:p>
            <a:pPr marL="0" indent="0">
              <a:lnSpc>
                <a:spcPct val="100000"/>
              </a:lnSpc>
              <a:buNone/>
            </a:pPr>
            <a:r>
              <a:rPr lang="fr-FR" sz="3000" b="1" noProof="0" dirty="0">
                <a:solidFill>
                  <a:srgbClr val="2F2F2F"/>
                </a:solidFill>
                <a:latin typeface="Roboto Black"/>
                <a:ea typeface="Roboto Black"/>
                <a:cs typeface="Roboto Black"/>
              </a:rPr>
              <a:t>Cependant, qu’en est-il de la santé mentale? </a:t>
            </a:r>
            <a:endParaRPr lang="fr-FR" sz="3000" b="1" noProof="0" dirty="0">
              <a:solidFill>
                <a:srgbClr val="000000"/>
              </a:solidFill>
              <a:latin typeface="Aptos" panose="020B0004020202020204"/>
              <a:ea typeface="Roboto Black"/>
              <a:cs typeface="Roboto Black"/>
            </a:endParaRPr>
          </a:p>
          <a:p>
            <a:pPr marL="0" indent="0">
              <a:lnSpc>
                <a:spcPct val="100000"/>
              </a:lnSpc>
              <a:buNone/>
            </a:pPr>
            <a:endParaRPr lang="fr-FR" sz="1100" b="1" noProof="0" dirty="0">
              <a:solidFill>
                <a:srgbClr val="2F2F2F"/>
              </a:solidFill>
              <a:latin typeface="Roboto Black"/>
              <a:ea typeface="Roboto Black"/>
              <a:cs typeface="Roboto Black"/>
            </a:endParaRPr>
          </a:p>
          <a:p>
            <a:pPr marL="0" indent="0">
              <a:lnSpc>
                <a:spcPct val="100000"/>
              </a:lnSpc>
              <a:buNone/>
            </a:pPr>
            <a:r>
              <a:rPr lang="fr-FR" sz="3000" b="1" noProof="0" dirty="0">
                <a:solidFill>
                  <a:srgbClr val="2F2F2F"/>
                </a:solidFill>
                <a:latin typeface="Roboto Black"/>
                <a:ea typeface="Roboto Black"/>
                <a:cs typeface="Roboto Black"/>
              </a:rPr>
              <a:t>Quel est le rôle du personnel scolaire dans la promotion de la santé mentale?</a:t>
            </a:r>
          </a:p>
        </p:txBody>
      </p:sp>
    </p:spTree>
    <p:extLst>
      <p:ext uri="{BB962C8B-B14F-4D97-AF65-F5344CB8AC3E}">
        <p14:creationId xmlns:p14="http://schemas.microsoft.com/office/powerpoint/2010/main" val="197747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 modèle harmonisé et intégré (MHI).  Description complète à l'adresse https://smho-smso.ca/a-propos-de-nous/notre-approche/#un-systeme-de-soutien-echelonne-pour-la-sante-mentale-en-milieu-scolaire-en-ontario.">
            <a:extLst>
              <a:ext uri="{FF2B5EF4-FFF2-40B4-BE49-F238E27FC236}">
                <a16:creationId xmlns:a16="http://schemas.microsoft.com/office/drawing/2014/main" id="{F3738A4A-5D77-F0A9-1595-BEF10EF7220A}"/>
              </a:ext>
            </a:extLst>
          </p:cNvPr>
          <p:cNvPicPr>
            <a:picLocks noChangeAspect="1"/>
          </p:cNvPicPr>
          <p:nvPr/>
        </p:nvPicPr>
        <p:blipFill>
          <a:blip r:embed="rId3">
            <a:extLst>
              <a:ext uri="{28A0092B-C50C-407E-A947-70E740481C1C}">
                <a14:useLocalDpi xmlns:a14="http://schemas.microsoft.com/office/drawing/2010/main" val="0"/>
              </a:ext>
            </a:extLst>
          </a:blip>
          <a:srcRect t="4020" b="4020"/>
          <a:stretch/>
        </p:blipFill>
        <p:spPr>
          <a:xfrm>
            <a:off x="827610" y="1045859"/>
            <a:ext cx="5602234" cy="5339689"/>
          </a:xfrm>
          <a:prstGeom prst="rect">
            <a:avLst/>
          </a:prstGeom>
          <a:ln>
            <a:noFill/>
          </a:ln>
        </p:spPr>
      </p:pic>
      <p:sp>
        <p:nvSpPr>
          <p:cNvPr id="5" name="Arrow: Right 4">
            <a:extLst>
              <a:ext uri="{FF2B5EF4-FFF2-40B4-BE49-F238E27FC236}">
                <a16:creationId xmlns:a16="http://schemas.microsoft.com/office/drawing/2014/main" id="{BA34E212-754D-D36C-9CE8-A84EB7F0D517}"/>
              </a:ext>
              <a:ext uri="{C183D7F6-B498-43B3-948B-1728B52AA6E4}">
                <adec:decorative xmlns:adec="http://schemas.microsoft.com/office/drawing/2017/decorative" val="1"/>
              </a:ext>
            </a:extLst>
          </p:cNvPr>
          <p:cNvSpPr/>
          <p:nvPr/>
        </p:nvSpPr>
        <p:spPr>
          <a:xfrm rot="660000">
            <a:off x="139798" y="4689338"/>
            <a:ext cx="1229154" cy="550632"/>
          </a:xfrm>
          <a:prstGeom prst="rightArrow">
            <a:avLst/>
          </a:prstGeom>
          <a:solidFill>
            <a:srgbClr val="40008D"/>
          </a:solidFill>
          <a:ln>
            <a:solidFill>
              <a:srgbClr val="4000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gn="ctr"/>
            <a:endParaRPr lang="fr-FR" sz="1800" noProof="0" dirty="0"/>
          </a:p>
        </p:txBody>
      </p:sp>
      <p:sp>
        <p:nvSpPr>
          <p:cNvPr id="7" name="Title 1">
            <a:extLst>
              <a:ext uri="{FF2B5EF4-FFF2-40B4-BE49-F238E27FC236}">
                <a16:creationId xmlns:a16="http://schemas.microsoft.com/office/drawing/2014/main" id="{EBBF3C84-2FB7-9DCF-207C-76204A86C276}"/>
              </a:ext>
            </a:extLst>
          </p:cNvPr>
          <p:cNvSpPr>
            <a:spLocks noGrp="1"/>
          </p:cNvSpPr>
          <p:nvPr>
            <p:ph type="title"/>
          </p:nvPr>
        </p:nvSpPr>
        <p:spPr>
          <a:xfrm>
            <a:off x="426966" y="265718"/>
            <a:ext cx="11523737" cy="819490"/>
          </a:xfrm>
        </p:spPr>
        <p:txBody>
          <a:bodyPr/>
          <a:lstStyle/>
          <a:p>
            <a:r>
              <a:rPr lang="fr-FR" noProof="0" dirty="0">
                <a:latin typeface="Poppins SemiBold"/>
                <a:cs typeface="Poppins SemiBold"/>
              </a:rPr>
              <a:t>Le rôle du personnel scolaire </a:t>
            </a:r>
            <a:r>
              <a:rPr lang="fr-FR" sz="1600" noProof="0" dirty="0">
                <a:latin typeface="Poppins SemiBold"/>
                <a:cs typeface="Poppins SemiBold"/>
              </a:rPr>
              <a:t>(suite)</a:t>
            </a:r>
          </a:p>
        </p:txBody>
      </p:sp>
      <p:sp>
        <p:nvSpPr>
          <p:cNvPr id="10" name="TextBox 9">
            <a:extLst>
              <a:ext uri="{FF2B5EF4-FFF2-40B4-BE49-F238E27FC236}">
                <a16:creationId xmlns:a16="http://schemas.microsoft.com/office/drawing/2014/main" id="{B7A39880-BA7F-D0EA-3E73-BE74ECD13175}"/>
              </a:ext>
            </a:extLst>
          </p:cNvPr>
          <p:cNvSpPr txBox="1"/>
          <p:nvPr/>
        </p:nvSpPr>
        <p:spPr>
          <a:xfrm>
            <a:off x="6778044" y="1444042"/>
            <a:ext cx="4951978" cy="5016758"/>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sz="2000" b="1" noProof="0" dirty="0">
              <a:solidFill>
                <a:srgbClr val="212121"/>
              </a:solidFill>
              <a:latin typeface="Roboto Black"/>
            </a:endParaRPr>
          </a:p>
          <a:p>
            <a:pPr marL="57150"/>
            <a:r>
              <a:rPr lang="fr-FR" sz="2000" b="1" noProof="0" dirty="0">
                <a:solidFill>
                  <a:srgbClr val="212121"/>
                </a:solidFill>
                <a:latin typeface="Roboto Black"/>
              </a:rPr>
              <a:t>La promotion de la santé mentale </a:t>
            </a:r>
            <a:r>
              <a:rPr lang="fr-FR" sz="2000" noProof="0" dirty="0">
                <a:solidFill>
                  <a:srgbClr val="212121"/>
                </a:solidFill>
                <a:latin typeface="Roboto Medium"/>
              </a:rPr>
              <a:t>est le travail </a:t>
            </a:r>
            <a:r>
              <a:rPr lang="fr-CA" sz="2000" noProof="0" dirty="0">
                <a:solidFill>
                  <a:srgbClr val="212121"/>
                </a:solidFill>
                <a:latin typeface="Roboto Medium"/>
              </a:rPr>
              <a:t>quotidien fondamental que le personnel enseignant et le personnel scolaire effectuent dans le cadre du curriculum et au-delà, pour accueillir et inclure tous les élèves, pour les comprendre et renforcer leurs connaissances en matière de santé mentale, pour encourager les habitudes favorisant la santé mentale et pour s’associer aux parents, aux élèves, et aux autres membres du personnel afin de créer un environnement favorable</a:t>
            </a:r>
            <a:r>
              <a:rPr lang="fr-FR" sz="2000" noProof="0" dirty="0">
                <a:solidFill>
                  <a:srgbClr val="212121"/>
                </a:solidFill>
                <a:latin typeface="Roboto Medium"/>
              </a:rPr>
              <a:t>.</a:t>
            </a:r>
            <a:r>
              <a:rPr lang="fr-FR" sz="2000" noProof="0" dirty="0">
                <a:solidFill>
                  <a:srgbClr val="212121"/>
                </a:solidFill>
                <a:latin typeface="Roboto Medium"/>
                <a:cs typeface="Roboto Medium"/>
              </a:rPr>
              <a:t> </a:t>
            </a:r>
            <a:br>
              <a:rPr lang="fr-FR" sz="2000" noProof="0" dirty="0">
                <a:solidFill>
                  <a:srgbClr val="212121"/>
                </a:solidFill>
                <a:latin typeface="Roboto Medium"/>
                <a:cs typeface="Roboto Medium"/>
              </a:rPr>
            </a:br>
            <a:r>
              <a:rPr lang="fr-FR" sz="2000" noProof="0" dirty="0">
                <a:solidFill>
                  <a:srgbClr val="212121"/>
                </a:solidFill>
                <a:latin typeface="Roboto Medium"/>
                <a:cs typeface="Roboto Medium"/>
              </a:rPr>
              <a:t>– </a:t>
            </a:r>
            <a:r>
              <a:rPr lang="fr-FR" sz="2000" u="sng" noProof="0" dirty="0">
                <a:solidFill>
                  <a:srgbClr val="212121"/>
                </a:solidFill>
                <a:latin typeface="Roboto Medium"/>
                <a:cs typeface="Segoe UI"/>
                <a:hlinkClick r:id="rId4">
                  <a:extLst>
                    <a:ext uri="{A12FA001-AC4F-418D-AE19-62706E023703}">
                      <ahyp:hlinkClr xmlns:ahyp="http://schemas.microsoft.com/office/drawing/2018/hyperlinkcolor" val="tx"/>
                    </a:ext>
                  </a:extLst>
                </a:hlinkClick>
              </a:rPr>
              <a:t>NPP169</a:t>
            </a:r>
            <a:endParaRPr lang="fr-FR" sz="2000" u="sng" noProof="0" dirty="0">
              <a:solidFill>
                <a:srgbClr val="212121"/>
              </a:solidFill>
              <a:latin typeface="Roboto Medium"/>
              <a:ea typeface="Roboto Medium"/>
              <a:cs typeface="Segoe UI"/>
              <a:hlinkClick r:id="rId4">
                <a:extLst>
                  <a:ext uri="{A12FA001-AC4F-418D-AE19-62706E023703}">
                    <ahyp:hlinkClr xmlns:ahyp="http://schemas.microsoft.com/office/drawing/2018/hyperlinkcolor" val="tx"/>
                  </a:ext>
                </a:extLst>
              </a:hlinkClick>
            </a:endParaRPr>
          </a:p>
          <a:p>
            <a:endParaRPr lang="fr-FR" sz="2000" u="sng" noProof="0" dirty="0">
              <a:solidFill>
                <a:srgbClr val="212121"/>
              </a:solidFill>
              <a:latin typeface="Roboto Medium"/>
              <a:ea typeface="Roboto Medium"/>
              <a:cs typeface="Segoe UI"/>
            </a:endParaRPr>
          </a:p>
        </p:txBody>
      </p:sp>
    </p:spTree>
    <p:extLst>
      <p:ext uri="{BB962C8B-B14F-4D97-AF65-F5344CB8AC3E}">
        <p14:creationId xmlns:p14="http://schemas.microsoft.com/office/powerpoint/2010/main" val="2337775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A129D4CF93FD40B4303B32156186A5" ma:contentTypeVersion="25" ma:contentTypeDescription="Create a new document." ma:contentTypeScope="" ma:versionID="631fd5e51fe1ae588874efac742a6b39">
  <xsd:schema xmlns:xsd="http://www.w3.org/2001/XMLSchema" xmlns:xs="http://www.w3.org/2001/XMLSchema" xmlns:p="http://schemas.microsoft.com/office/2006/metadata/properties" xmlns:ns2="a1c9f355-ecd3-4278-9438-8cd8c6e98a42" xmlns:ns3="46a5dd20-f0b3-4d61-834b-69fb9fff00eb" targetNamespace="http://schemas.microsoft.com/office/2006/metadata/properties" ma:root="true" ma:fieldsID="99db51928ecf205186c823a0d029ff48" ns2:_="" ns3:_="">
    <xsd:import namespace="a1c9f355-ecd3-4278-9438-8cd8c6e98a42"/>
    <xsd:import namespace="46a5dd20-f0b3-4d61-834b-69fb9fff00eb"/>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3:_dlc_DocId" minOccurs="0"/>
                <xsd:element ref="ns3:_dlc_DocIdUrl" minOccurs="0"/>
                <xsd:element ref="ns3:_dlc_DocIdPersistId" minOccurs="0"/>
                <xsd:element ref="ns2:MediaServiceAutoKeyPoints" minOccurs="0"/>
                <xsd:element ref="ns2:MediaServiceKeyPoints" minOccurs="0"/>
                <xsd:element ref="ns2:MediaServiceLocation" minOccurs="0"/>
                <xsd:element ref="ns2:Priority" minOccurs="0"/>
                <xsd:element ref="ns2:MediaLengthInSeconds" minOccurs="0"/>
                <xsd:element ref="ns2:Thumbnail" minOccurs="0"/>
                <xsd:element ref="ns2:Image" minOccurs="0"/>
                <xsd:element ref="ns2:thumbnails" minOccurs="0"/>
                <xsd:element ref="ns2:lcf76f155ced4ddcb4097134ff3c332f" minOccurs="0"/>
                <xsd:element ref="ns3:TaxCatchAll" minOccurs="0"/>
                <xsd:element ref="ns2:MediaServiceObjectDetectorVersions" minOccurs="0"/>
                <xsd:element ref="ns2:MediaServiceSearchProperties" minOccurs="0"/>
                <xsd:element ref="ns2: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9f355-ecd3-4278-9438-8cd8c6e98a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Priority" ma:index="22" nillable="true" ma:displayName="Priority" ma:format="Dropdown" ma:internalName="Priority">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Thumbnail" ma:index="24" nillable="true" ma:displayName="Thumbnail" ma:format="Thumbnail" ma:internalName="Thumbnail">
      <xsd:simpleType>
        <xsd:restriction base="dms:Unknown"/>
      </xsd:simpleType>
    </xsd:element>
    <xsd:element name="Image" ma:index="25" nillable="true" ma:displayName="Image" ma:format="Thumbnail" ma:internalName="Image">
      <xsd:simpleType>
        <xsd:restriction base="dms:Unknown"/>
      </xsd:simpleType>
    </xsd:element>
    <xsd:element name="thumbnails" ma:index="26" nillable="true" ma:displayName="thumbnails" ma:internalName="thumbnails">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ee09c4f2-25f2-413f-84f7-6952626b59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Tags" ma:index="32" nillable="true" ma:displayName="Tags" ma:format="Dropdown" ma:internalName="Tags">
      <xsd:complexType>
        <xsd:complexContent>
          <xsd:extension base="dms:MultiChoice">
            <xsd:sequence>
              <xsd:element name="Value" maxOccurs="unbounded" minOccurs="0" nillable="true">
                <xsd:simpleType>
                  <xsd:restriction base="dms:Choice">
                    <xsd:enumeration value="Final"/>
                    <xsd:enumeration value="HearNowON2024"/>
                    <xsd:enumeration value="ThriveSMH"/>
                    <xsd:enumeration value="Ready for production"/>
                    <xsd:enumeration value="In production"/>
                    <xsd:enumeration value="Being drafted"/>
                  </xsd:restriction>
                </xsd:simpleType>
              </xsd:element>
            </xsd:sequence>
          </xsd:extension>
        </xsd:complexContent>
      </xsd:complex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a5dd20-f0b3-4d61-834b-69fb9fff00e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4843a7ca-e0a5-46f1-9d85-5afda220eee2}" ma:internalName="TaxCatchAll" ma:showField="CatchAllData" ma:web="46a5dd20-f0b3-4d61-834b-69fb9fff00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46a5dd20-f0b3-4d61-834b-69fb9fff00eb">2MMV42CKC3FZ-1937131458-135378</_dlc_DocId>
    <_dlc_DocIdUrl xmlns="46a5dd20-f0b3-4d61-834b-69fb9fff00eb">
      <Url>https://smhosmso.sharepoint.com/sites/SchoolMentalHealthOntario/_layouts/15/DocIdRedir.aspx?ID=2MMV42CKC3FZ-1937131458-135378</Url>
      <Description>2MMV42CKC3FZ-1937131458-135378</Description>
    </_dlc_DocIdUrl>
    <lcf76f155ced4ddcb4097134ff3c332f xmlns="a1c9f355-ecd3-4278-9438-8cd8c6e98a42">
      <Terms xmlns="http://schemas.microsoft.com/office/infopath/2007/PartnerControls"/>
    </lcf76f155ced4ddcb4097134ff3c332f>
    <Thumbnail xmlns="a1c9f355-ecd3-4278-9438-8cd8c6e98a42" xsi:nil="true"/>
    <thumbnails xmlns="a1c9f355-ecd3-4278-9438-8cd8c6e98a42" xsi:nil="true"/>
    <Priority xmlns="a1c9f355-ecd3-4278-9438-8cd8c6e98a42" xsi:nil="true"/>
    <Tags xmlns="a1c9f355-ecd3-4278-9438-8cd8c6e98a42" xsi:nil="true"/>
    <TaxCatchAll xmlns="46a5dd20-f0b3-4d61-834b-69fb9fff00eb" xsi:nil="true"/>
    <Image xmlns="a1c9f355-ecd3-4278-9438-8cd8c6e98a42"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799C39-E1D0-4610-B8C7-44827228C6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9f355-ecd3-4278-9438-8cd8c6e98a42"/>
    <ds:schemaRef ds:uri="46a5dd20-f0b3-4d61-834b-69fb9fff00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C95961-006E-4310-9528-DDD2AF8F6FC3}">
  <ds:schemaRefs>
    <ds:schemaRef ds:uri="http://schemas.microsoft.com/sharepoint/events"/>
  </ds:schemaRefs>
</ds:datastoreItem>
</file>

<file path=customXml/itemProps3.xml><?xml version="1.0" encoding="utf-8"?>
<ds:datastoreItem xmlns:ds="http://schemas.openxmlformats.org/officeDocument/2006/customXml" ds:itemID="{5C19D7C2-61C1-440A-BE1E-940D172C86C1}">
  <ds:schemaRefs>
    <ds:schemaRef ds:uri="a1c9f355-ecd3-4278-9438-8cd8c6e98a42"/>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46a5dd20-f0b3-4d61-834b-69fb9fff00eb"/>
    <ds:schemaRef ds:uri="http://www.w3.org/XML/1998/namespace"/>
  </ds:schemaRefs>
</ds:datastoreItem>
</file>

<file path=customXml/itemProps4.xml><?xml version="1.0" encoding="utf-8"?>
<ds:datastoreItem xmlns:ds="http://schemas.openxmlformats.org/officeDocument/2006/customXml" ds:itemID="{98719625-E678-4E6A-B080-6A643D6E43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158</TotalTime>
  <Words>2056</Words>
  <Application>Microsoft Office PowerPoint</Application>
  <PresentationFormat>Widescreen</PresentationFormat>
  <Paragraphs>137</Paragraphs>
  <Slides>26</Slides>
  <Notes>26</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Module C : Comment définir la santé mentale en milieu scolaire?</vt:lpstr>
      <vt:lpstr>Notes pour l’animation</vt:lpstr>
      <vt:lpstr>Notes pour l’animation 2</vt:lpstr>
      <vt:lpstr>À la fin de ce module, nous serons en mesure de/d’ :</vt:lpstr>
      <vt:lpstr>Citation d’un élève</vt:lpstr>
      <vt:lpstr>Comprendre le sujet 1</vt:lpstr>
      <vt:lpstr>Réfléchissez 1</vt:lpstr>
      <vt:lpstr>Le rôle du personnel scolaire</vt:lpstr>
      <vt:lpstr>Le rôle du personnel scolaire (suite)</vt:lpstr>
      <vt:lpstr>La littératie </vt:lpstr>
      <vt:lpstr>Réfléchissez 2</vt:lpstr>
      <vt:lpstr>Explorez les stratégies</vt:lpstr>
      <vt:lpstr>Exemples d’application du niveau 1</vt:lpstr>
      <vt:lpstr>Explorer les ressources</vt:lpstr>
      <vt:lpstr>Comprenez le sujet 2</vt:lpstr>
      <vt:lpstr>L’identité</vt:lpstr>
      <vt:lpstr>Réfléchissez 3</vt:lpstr>
      <vt:lpstr>Vidéo : L’affirmation identitaire en matière de SM en milieu scolaire</vt:lpstr>
      <vt:lpstr>Réfléchissez 4</vt:lpstr>
      <vt:lpstr>Citations d’élèves</vt:lpstr>
      <vt:lpstr>Construisez votre boîte à outils</vt:lpstr>
      <vt:lpstr>Pratiques quotidiennes pour favoriser la santé mentale</vt:lpstr>
      <vt:lpstr>Allez plus loin</vt:lpstr>
      <vt:lpstr>Outil de réflexion sur la santé mentale en classe</vt:lpstr>
      <vt:lpstr>Vidéo : Serrer et relâcher</vt:lpstr>
      <vt:lpstr>Restez en contact avec SMS-ON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Sarah Stright</cp:lastModifiedBy>
  <cp:revision>324</cp:revision>
  <dcterms:created xsi:type="dcterms:W3CDTF">2025-06-10T15:04:19Z</dcterms:created>
  <dcterms:modified xsi:type="dcterms:W3CDTF">2026-03-31T16:25:56Z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e2a2d393-e09d-4fdb-bf50-b204455cd280</vt:lpwstr>
  </property>
  <property fmtid="{D5CDD505-2E9C-101B-9397-08002B2CF9AE}" pid="3" name="ContentTypeId">
    <vt:lpwstr>0x010100CCA129D4CF93FD40B4303B32156186A5</vt:lpwstr>
  </property>
  <property fmtid="{D5CDD505-2E9C-101B-9397-08002B2CF9AE}" pid="4" name="MediaServiceImageTags">
    <vt:lpwstr/>
  </property>
</Properties>
</file>