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56" r:id="rId5"/>
    <p:sldId id="259" r:id="rId6"/>
    <p:sldId id="296" r:id="rId7"/>
    <p:sldId id="291" r:id="rId8"/>
    <p:sldId id="311" r:id="rId9"/>
    <p:sldId id="343" r:id="rId10"/>
    <p:sldId id="344" r:id="rId11"/>
    <p:sldId id="345" r:id="rId12"/>
    <p:sldId id="346" r:id="rId13"/>
    <p:sldId id="347" r:id="rId14"/>
    <p:sldId id="348" r:id="rId15"/>
    <p:sldId id="349" r:id="rId16"/>
    <p:sldId id="350" r:id="rId17"/>
    <p:sldId id="351" r:id="rId18"/>
    <p:sldId id="321" r:id="rId19"/>
    <p:sldId id="322" r:id="rId20"/>
    <p:sldId id="323" r:id="rId21"/>
    <p:sldId id="363" r:id="rId22"/>
    <p:sldId id="352" r:id="rId23"/>
    <p:sldId id="364" r:id="rId24"/>
    <p:sldId id="298" r:id="rId25"/>
    <p:sldId id="353" r:id="rId26"/>
    <p:sldId id="354" r:id="rId27"/>
    <p:sldId id="355" r:id="rId28"/>
    <p:sldId id="356" r:id="rId29"/>
    <p:sldId id="357" r:id="rId30"/>
    <p:sldId id="358" r:id="rId31"/>
    <p:sldId id="308" r:id="rId32"/>
    <p:sldId id="340" r:id="rId33"/>
    <p:sldId id="279" r:id="rId34"/>
    <p:sldId id="30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77F34"/>
    <a:srgbClr val="44237D"/>
    <a:srgbClr val="0277B5"/>
    <a:srgbClr val="0071BB"/>
    <a:srgbClr val="298135"/>
    <a:srgbClr val="3BA950"/>
    <a:srgbClr val="EBEBEB"/>
    <a:srgbClr val="3BA955"/>
    <a:srgbClr val="0075B5"/>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2D7B9-70F5-4E95-A848-06E4C54EC960}" v="36" dt="2023-08-24T17:27:44.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70" autoAdjust="0"/>
    <p:restoredTop sz="47919" autoAdjust="0"/>
  </p:normalViewPr>
  <p:slideViewPr>
    <p:cSldViewPr snapToGrid="0">
      <p:cViewPr varScale="1">
        <p:scale>
          <a:sx n="29" d="100"/>
          <a:sy n="29" d="100"/>
        </p:scale>
        <p:origin x="1640" y="28"/>
      </p:cViewPr>
      <p:guideLst>
        <p:guide pos="384"/>
        <p:guide pos="72"/>
        <p:guide pos="4032"/>
        <p:guide pos="4176"/>
        <p:guide orient="horz" pos="1584"/>
        <p:guide orient="horz" pos="2832"/>
        <p:guide orient="horz" pos="744"/>
      </p:guideLst>
    </p:cSldViewPr>
  </p:slideViewPr>
  <p:outlineViewPr>
    <p:cViewPr>
      <p:scale>
        <a:sx n="33" d="100"/>
        <a:sy n="33" d="100"/>
      </p:scale>
      <p:origin x="0" y="-5156"/>
    </p:cViewPr>
  </p:outlineViewPr>
  <p:notesTextViewPr>
    <p:cViewPr>
      <p:scale>
        <a:sx n="3" d="2"/>
        <a:sy n="3" d="2"/>
      </p:scale>
      <p:origin x="0" y="-1384"/>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sha Gillis" userId="7189d0c8-c755-4711-a03c-47324b8391a0" providerId="ADAL" clId="{0C02D7B9-70F5-4E95-A848-06E4C54EC960}"/>
    <pc:docChg chg="custSel modSld">
      <pc:chgData name="Marsha Gillis" userId="7189d0c8-c755-4711-a03c-47324b8391a0" providerId="ADAL" clId="{0C02D7B9-70F5-4E95-A848-06E4C54EC960}" dt="2023-08-24T17:27:31.117" v="108" actId="790"/>
      <pc:docMkLst>
        <pc:docMk/>
      </pc:docMkLst>
      <pc:sldChg chg="addSp delSp modSp modAnim modNotesTx">
        <pc:chgData name="Marsha Gillis" userId="7189d0c8-c755-4711-a03c-47324b8391a0" providerId="ADAL" clId="{0C02D7B9-70F5-4E95-A848-06E4C54EC960}" dt="2023-08-24T17:25:52.757" v="95" actId="20577"/>
        <pc:sldMkLst>
          <pc:docMk/>
          <pc:sldMk cId="0" sldId="279"/>
        </pc:sldMkLst>
        <pc:picChg chg="add mod">
          <ac:chgData name="Marsha Gillis" userId="7189d0c8-c755-4711-a03c-47324b8391a0" providerId="ADAL" clId="{0C02D7B9-70F5-4E95-A848-06E4C54EC960}" dt="2023-08-24T17:14:52.472" v="22" actId="1076"/>
          <ac:picMkLst>
            <pc:docMk/>
            <pc:sldMk cId="0" sldId="279"/>
            <ac:picMk id="2" creationId="{42799398-D5D4-BBE1-095E-815F47656FDF}"/>
          </ac:picMkLst>
        </pc:picChg>
        <pc:picChg chg="del">
          <ac:chgData name="Marsha Gillis" userId="7189d0c8-c755-4711-a03c-47324b8391a0" providerId="ADAL" clId="{0C02D7B9-70F5-4E95-A848-06E4C54EC960}" dt="2023-08-24T17:14:55.282" v="23" actId="478"/>
          <ac:picMkLst>
            <pc:docMk/>
            <pc:sldMk cId="0" sldId="279"/>
            <ac:picMk id="3" creationId="{55FB724D-683F-3FE4-378B-D9EAB6D50FBC}"/>
          </ac:picMkLst>
        </pc:picChg>
      </pc:sldChg>
      <pc:sldChg chg="modNotesTx">
        <pc:chgData name="Marsha Gillis" userId="7189d0c8-c755-4711-a03c-47324b8391a0" providerId="ADAL" clId="{0C02D7B9-70F5-4E95-A848-06E4C54EC960}" dt="2023-08-24T17:26:10.073" v="96" actId="790"/>
        <pc:sldMkLst>
          <pc:docMk/>
          <pc:sldMk cId="1617837989" sldId="296"/>
        </pc:sldMkLst>
      </pc:sldChg>
      <pc:sldChg chg="modSp mod modNotesTx">
        <pc:chgData name="Marsha Gillis" userId="7189d0c8-c755-4711-a03c-47324b8391a0" providerId="ADAL" clId="{0C02D7B9-70F5-4E95-A848-06E4C54EC960}" dt="2023-08-24T17:24:59.503" v="90" actId="790"/>
        <pc:sldMkLst>
          <pc:docMk/>
          <pc:sldMk cId="765287166" sldId="298"/>
        </pc:sldMkLst>
        <pc:graphicFrameChg chg="modGraphic">
          <ac:chgData name="Marsha Gillis" userId="7189d0c8-c755-4711-a03c-47324b8391a0" providerId="ADAL" clId="{0C02D7B9-70F5-4E95-A848-06E4C54EC960}" dt="2023-08-24T17:24:57.141" v="89" actId="790"/>
          <ac:graphicFrameMkLst>
            <pc:docMk/>
            <pc:sldMk cId="765287166" sldId="298"/>
            <ac:graphicFrameMk id="8" creationId="{548F0B76-28B9-380B-B47C-6EC5A266698E}"/>
          </ac:graphicFrameMkLst>
        </pc:graphicFrameChg>
      </pc:sldChg>
      <pc:sldChg chg="modNotesTx">
        <pc:chgData name="Marsha Gillis" userId="7189d0c8-c755-4711-a03c-47324b8391a0" providerId="ADAL" clId="{0C02D7B9-70F5-4E95-A848-06E4C54EC960}" dt="2023-08-24T17:27:31.117" v="108" actId="790"/>
        <pc:sldMkLst>
          <pc:docMk/>
          <pc:sldMk cId="3658563369" sldId="308"/>
        </pc:sldMkLst>
      </pc:sldChg>
      <pc:sldChg chg="modNotesTx">
        <pc:chgData name="Marsha Gillis" userId="7189d0c8-c755-4711-a03c-47324b8391a0" providerId="ADAL" clId="{0C02D7B9-70F5-4E95-A848-06E4C54EC960}" dt="2023-08-24T17:21:54.508" v="37" actId="20577"/>
        <pc:sldMkLst>
          <pc:docMk/>
          <pc:sldMk cId="3868472663" sldId="321"/>
        </pc:sldMkLst>
      </pc:sldChg>
      <pc:sldChg chg="modSp mod modNotesTx">
        <pc:chgData name="Marsha Gillis" userId="7189d0c8-c755-4711-a03c-47324b8391a0" providerId="ADAL" clId="{0C02D7B9-70F5-4E95-A848-06E4C54EC960}" dt="2023-08-24T17:23:40.411" v="87" actId="114"/>
        <pc:sldMkLst>
          <pc:docMk/>
          <pc:sldMk cId="3463598567" sldId="322"/>
        </pc:sldMkLst>
        <pc:spChg chg="mod">
          <ac:chgData name="Marsha Gillis" userId="7189d0c8-c755-4711-a03c-47324b8391a0" providerId="ADAL" clId="{0C02D7B9-70F5-4E95-A848-06E4C54EC960}" dt="2023-08-24T16:44:38.600" v="15" actId="255"/>
          <ac:spMkLst>
            <pc:docMk/>
            <pc:sldMk cId="3463598567" sldId="322"/>
            <ac:spMk id="2" creationId="{00000000-0000-0000-0000-000000000000}"/>
          </ac:spMkLst>
        </pc:spChg>
        <pc:spChg chg="mod">
          <ac:chgData name="Marsha Gillis" userId="7189d0c8-c755-4711-a03c-47324b8391a0" providerId="ADAL" clId="{0C02D7B9-70F5-4E95-A848-06E4C54EC960}" dt="2023-08-24T17:23:04.234" v="56" actId="20577"/>
          <ac:spMkLst>
            <pc:docMk/>
            <pc:sldMk cId="3463598567" sldId="322"/>
            <ac:spMk id="5" creationId="{9DD98E5A-278D-1E18-E7DD-62FEF316E08F}"/>
          </ac:spMkLst>
        </pc:spChg>
      </pc:sldChg>
      <pc:sldChg chg="modNotesTx">
        <pc:chgData name="Marsha Gillis" userId="7189d0c8-c755-4711-a03c-47324b8391a0" providerId="ADAL" clId="{0C02D7B9-70F5-4E95-A848-06E4C54EC960}" dt="2023-08-24T17:26:13.716" v="97" actId="2"/>
        <pc:sldMkLst>
          <pc:docMk/>
          <pc:sldMk cId="2314962337" sldId="343"/>
        </pc:sldMkLst>
      </pc:sldChg>
      <pc:sldChg chg="modSp mod">
        <pc:chgData name="Marsha Gillis" userId="7189d0c8-c755-4711-a03c-47324b8391a0" providerId="ADAL" clId="{0C02D7B9-70F5-4E95-A848-06E4C54EC960}" dt="2023-08-24T17:16:52.129" v="24" actId="790"/>
        <pc:sldMkLst>
          <pc:docMk/>
          <pc:sldMk cId="1327865148" sldId="345"/>
        </pc:sldMkLst>
        <pc:spChg chg="mod">
          <ac:chgData name="Marsha Gillis" userId="7189d0c8-c755-4711-a03c-47324b8391a0" providerId="ADAL" clId="{0C02D7B9-70F5-4E95-A848-06E4C54EC960}" dt="2023-08-24T17:16:52.129" v="24" actId="790"/>
          <ac:spMkLst>
            <pc:docMk/>
            <pc:sldMk cId="1327865148" sldId="345"/>
            <ac:spMk id="5" creationId="{3BC2211F-1B65-012B-ADB6-870327F67419}"/>
          </ac:spMkLst>
        </pc:spChg>
      </pc:sldChg>
      <pc:sldChg chg="modSp">
        <pc:chgData name="Marsha Gillis" userId="7189d0c8-c755-4711-a03c-47324b8391a0" providerId="ADAL" clId="{0C02D7B9-70F5-4E95-A848-06E4C54EC960}" dt="2023-08-24T16:45:35.002" v="16" actId="20577"/>
        <pc:sldMkLst>
          <pc:docMk/>
          <pc:sldMk cId="818581913" sldId="352"/>
        </pc:sldMkLst>
        <pc:spChg chg="mod">
          <ac:chgData name="Marsha Gillis" userId="7189d0c8-c755-4711-a03c-47324b8391a0" providerId="ADAL" clId="{0C02D7B9-70F5-4E95-A848-06E4C54EC960}" dt="2023-08-24T16:45:35.002" v="16" actId="20577"/>
          <ac:spMkLst>
            <pc:docMk/>
            <pc:sldMk cId="818581913" sldId="352"/>
            <ac:spMk id="5" creationId="{A7D0B978-B428-4025-BB9B-010AAD8D3749}"/>
          </ac:spMkLst>
        </pc:spChg>
      </pc:sldChg>
      <pc:sldChg chg="modSp mod modNotesTx">
        <pc:chgData name="Marsha Gillis" userId="7189d0c8-c755-4711-a03c-47324b8391a0" providerId="ADAL" clId="{0C02D7B9-70F5-4E95-A848-06E4C54EC960}" dt="2023-08-24T17:25:10.256" v="92" actId="20577"/>
        <pc:sldMkLst>
          <pc:docMk/>
          <pc:sldMk cId="1882357066" sldId="353"/>
        </pc:sldMkLst>
        <pc:graphicFrameChg chg="modGraphic">
          <ac:chgData name="Marsha Gillis" userId="7189d0c8-c755-4711-a03c-47324b8391a0" providerId="ADAL" clId="{0C02D7B9-70F5-4E95-A848-06E4C54EC960}" dt="2023-08-24T17:20:11.197" v="28" actId="313"/>
          <ac:graphicFrameMkLst>
            <pc:docMk/>
            <pc:sldMk cId="1882357066" sldId="353"/>
            <ac:graphicFrameMk id="2" creationId="{C0D0D37C-D912-1B6C-D1F5-F31C98B556F9}"/>
          </ac:graphicFrameMkLst>
        </pc:graphicFrameChg>
      </pc:sldChg>
      <pc:sldChg chg="modSp mod">
        <pc:chgData name="Marsha Gillis" userId="7189d0c8-c755-4711-a03c-47324b8391a0" providerId="ADAL" clId="{0C02D7B9-70F5-4E95-A848-06E4C54EC960}" dt="2023-08-24T17:20:18.835" v="31" actId="313"/>
        <pc:sldMkLst>
          <pc:docMk/>
          <pc:sldMk cId="3645546682" sldId="354"/>
        </pc:sldMkLst>
        <pc:graphicFrameChg chg="modGraphic">
          <ac:chgData name="Marsha Gillis" userId="7189d0c8-c755-4711-a03c-47324b8391a0" providerId="ADAL" clId="{0C02D7B9-70F5-4E95-A848-06E4C54EC960}" dt="2023-08-24T17:20:18.835" v="31" actId="313"/>
          <ac:graphicFrameMkLst>
            <pc:docMk/>
            <pc:sldMk cId="3645546682" sldId="354"/>
            <ac:graphicFrameMk id="2" creationId="{C0D0D37C-D912-1B6C-D1F5-F31C98B556F9}"/>
          </ac:graphicFrameMkLst>
        </pc:graphicFrameChg>
      </pc:sldChg>
      <pc:sldChg chg="modSp mod">
        <pc:chgData name="Marsha Gillis" userId="7189d0c8-c755-4711-a03c-47324b8391a0" providerId="ADAL" clId="{0C02D7B9-70F5-4E95-A848-06E4C54EC960}" dt="2023-08-24T17:20:33.086" v="33" actId="313"/>
        <pc:sldMkLst>
          <pc:docMk/>
          <pc:sldMk cId="745028373" sldId="356"/>
        </pc:sldMkLst>
        <pc:graphicFrameChg chg="modGraphic">
          <ac:chgData name="Marsha Gillis" userId="7189d0c8-c755-4711-a03c-47324b8391a0" providerId="ADAL" clId="{0C02D7B9-70F5-4E95-A848-06E4C54EC960}" dt="2023-08-24T17:20:33.086" v="33" actId="313"/>
          <ac:graphicFrameMkLst>
            <pc:docMk/>
            <pc:sldMk cId="745028373" sldId="356"/>
            <ac:graphicFrameMk id="2" creationId="{C0D0D37C-D912-1B6C-D1F5-F31C98B556F9}"/>
          </ac:graphicFrameMkLst>
        </pc:graphicFrameChg>
      </pc:sldChg>
      <pc:sldChg chg="modNotesTx">
        <pc:chgData name="Marsha Gillis" userId="7189d0c8-c755-4711-a03c-47324b8391a0" providerId="ADAL" clId="{0C02D7B9-70F5-4E95-A848-06E4C54EC960}" dt="2023-08-24T17:24:39.430" v="88" actId="20577"/>
        <pc:sldMkLst>
          <pc:docMk/>
          <pc:sldMk cId="756539727" sldId="364"/>
        </pc:sldMkLst>
      </pc:sldChg>
    </pc:docChg>
  </pc:docChgLst>
  <pc:docChgLst>
    <pc:chgData name="Guest User" userId="S::urn:spo:anon#10dcaf8243800e1c9072de93662fa877e240184cb0adf7c6b1f72b126d5d0d6f::" providerId="AD" clId="Web-{296CAB9F-FAA6-4F45-1160-63AE2F7BDE02}"/>
    <pc:docChg chg="modSld">
      <pc:chgData name="Guest User" userId="S::urn:spo:anon#10dcaf8243800e1c9072de93662fa877e240184cb0adf7c6b1f72b126d5d0d6f::" providerId="AD" clId="Web-{296CAB9F-FAA6-4F45-1160-63AE2F7BDE02}" dt="2023-08-22T19:46:44.070" v="0" actId="20577"/>
      <pc:docMkLst>
        <pc:docMk/>
      </pc:docMkLst>
      <pc:sldChg chg="modSp">
        <pc:chgData name="Guest User" userId="S::urn:spo:anon#10dcaf8243800e1c9072de93662fa877e240184cb0adf7c6b1f72b126d5d0d6f::" providerId="AD" clId="Web-{296CAB9F-FAA6-4F45-1160-63AE2F7BDE02}" dt="2023-08-22T19:46:44.070" v="0" actId="20577"/>
        <pc:sldMkLst>
          <pc:docMk/>
          <pc:sldMk cId="2397235311" sldId="340"/>
        </pc:sldMkLst>
        <pc:spChg chg="mod">
          <ac:chgData name="Guest User" userId="S::urn:spo:anon#10dcaf8243800e1c9072de93662fa877e240184cb0adf7c6b1f72b126d5d0d6f::" providerId="AD" clId="Web-{296CAB9F-FAA6-4F45-1160-63AE2F7BDE02}" dt="2023-08-22T19:46:44.070" v="0" actId="20577"/>
          <ac:spMkLst>
            <pc:docMk/>
            <pc:sldMk cId="2397235311" sldId="340"/>
            <ac:spMk id="2" creationId="{EB394CE9-5AA8-4EE1-B4F5-CE9DA760D65C}"/>
          </ac:spMkLst>
        </pc:spChg>
      </pc:sldChg>
    </pc:docChg>
  </pc:docChgLst>
  <pc:docChgLst>
    <pc:chgData name="Shelly Upson" userId="c4995df3-86e0-4f4b-995c-f8ef8fffbf45" providerId="ADAL" clId="{69E458F3-A8DE-48DC-B475-FB93DA7DF231}"/>
    <pc:docChg chg="custSel modSld modMainMaster">
      <pc:chgData name="Shelly Upson" userId="c4995df3-86e0-4f4b-995c-f8ef8fffbf45" providerId="ADAL" clId="{69E458F3-A8DE-48DC-B475-FB93DA7DF231}" dt="2023-08-16T14:03:25.838" v="262" actId="13244"/>
      <pc:docMkLst>
        <pc:docMk/>
      </pc:docMkLst>
      <pc:sldChg chg="modSp mod">
        <pc:chgData name="Shelly Upson" userId="c4995df3-86e0-4f4b-995c-f8ef8fffbf45" providerId="ADAL" clId="{69E458F3-A8DE-48DC-B475-FB93DA7DF231}" dt="2023-08-16T13:47:43.719" v="1" actId="2711"/>
        <pc:sldMkLst>
          <pc:docMk/>
          <pc:sldMk cId="1358720844" sldId="256"/>
        </pc:sldMkLst>
        <pc:spChg chg="mod">
          <ac:chgData name="Shelly Upson" userId="c4995df3-86e0-4f4b-995c-f8ef8fffbf45" providerId="ADAL" clId="{69E458F3-A8DE-48DC-B475-FB93DA7DF231}" dt="2023-08-16T13:47:43.719" v="1" actId="2711"/>
          <ac:spMkLst>
            <pc:docMk/>
            <pc:sldMk cId="1358720844" sldId="256"/>
            <ac:spMk id="2" creationId="{00000000-0000-0000-0000-000000000000}"/>
          </ac:spMkLst>
        </pc:spChg>
        <pc:spChg chg="mod">
          <ac:chgData name="Shelly Upson" userId="c4995df3-86e0-4f4b-995c-f8ef8fffbf45" providerId="ADAL" clId="{69E458F3-A8DE-48DC-B475-FB93DA7DF231}" dt="2023-08-16T13:47:43.719" v="1" actId="2711"/>
          <ac:spMkLst>
            <pc:docMk/>
            <pc:sldMk cId="1358720844" sldId="256"/>
            <ac:spMk id="3" creationId="{449D8A92-5993-49DB-8D97-04F74100340A}"/>
          </ac:spMkLst>
        </pc:spChg>
      </pc:sldChg>
      <pc:sldChg chg="delSp modSp mod">
        <pc:chgData name="Shelly Upson" userId="c4995df3-86e0-4f4b-995c-f8ef8fffbf45" providerId="ADAL" clId="{69E458F3-A8DE-48DC-B475-FB93DA7DF231}" dt="2023-08-16T14:02:07.117" v="201" actId="478"/>
        <pc:sldMkLst>
          <pc:docMk/>
          <pc:sldMk cId="1401895733" sldId="259"/>
        </pc:sldMkLst>
        <pc:spChg chg="mod">
          <ac:chgData name="Shelly Upson" userId="c4995df3-86e0-4f4b-995c-f8ef8fffbf45" providerId="ADAL" clId="{69E458F3-A8DE-48DC-B475-FB93DA7DF231}" dt="2023-08-16T13:48:10.695" v="5" actId="113"/>
          <ac:spMkLst>
            <pc:docMk/>
            <pc:sldMk cId="1401895733" sldId="259"/>
            <ac:spMk id="2" creationId="{00000000-0000-0000-0000-000000000000}"/>
          </ac:spMkLst>
        </pc:spChg>
        <pc:spChg chg="mod">
          <ac:chgData name="Shelly Upson" userId="c4995df3-86e0-4f4b-995c-f8ef8fffbf45" providerId="ADAL" clId="{69E458F3-A8DE-48DC-B475-FB93DA7DF231}" dt="2023-08-16T13:48:06.614" v="4" actId="1076"/>
          <ac:spMkLst>
            <pc:docMk/>
            <pc:sldMk cId="1401895733" sldId="259"/>
            <ac:spMk id="5" creationId="{860F39DF-2664-3BFB-AB9D-264946A9CF54}"/>
          </ac:spMkLst>
        </pc:spChg>
        <pc:spChg chg="del mod">
          <ac:chgData name="Shelly Upson" userId="c4995df3-86e0-4f4b-995c-f8ef8fffbf45" providerId="ADAL" clId="{69E458F3-A8DE-48DC-B475-FB93DA7DF231}" dt="2023-08-16T14:02:07.117" v="201" actId="478"/>
          <ac:spMkLst>
            <pc:docMk/>
            <pc:sldMk cId="1401895733" sldId="259"/>
            <ac:spMk id="12" creationId="{8B8E31DC-CA94-54EC-B328-1A96183CF5FA}"/>
          </ac:spMkLst>
        </pc:spChg>
      </pc:sldChg>
      <pc:sldChg chg="modSp mod">
        <pc:chgData name="Shelly Upson" userId="c4995df3-86e0-4f4b-995c-f8ef8fffbf45" providerId="ADAL" clId="{69E458F3-A8DE-48DC-B475-FB93DA7DF231}" dt="2023-08-16T13:55:44.626" v="106" actId="113"/>
        <pc:sldMkLst>
          <pc:docMk/>
          <pc:sldMk cId="0" sldId="279"/>
        </pc:sldMkLst>
        <pc:spChg chg="mod">
          <ac:chgData name="Shelly Upson" userId="c4995df3-86e0-4f4b-995c-f8ef8fffbf45" providerId="ADAL" clId="{69E458F3-A8DE-48DC-B475-FB93DA7DF231}" dt="2023-08-16T13:55:44.626" v="106" actId="113"/>
          <ac:spMkLst>
            <pc:docMk/>
            <pc:sldMk cId="0" sldId="279"/>
            <ac:spMk id="192" creationId="{00000000-0000-0000-0000-000000000000}"/>
          </ac:spMkLst>
        </pc:spChg>
      </pc:sldChg>
      <pc:sldChg chg="delSp modSp mod">
        <pc:chgData name="Shelly Upson" userId="c4995df3-86e0-4f4b-995c-f8ef8fffbf45" providerId="ADAL" clId="{69E458F3-A8DE-48DC-B475-FB93DA7DF231}" dt="2023-08-16T14:02:37.078" v="211" actId="33553"/>
        <pc:sldMkLst>
          <pc:docMk/>
          <pc:sldMk cId="3867698693" sldId="291"/>
        </pc:sldMkLst>
        <pc:spChg chg="del">
          <ac:chgData name="Shelly Upson" userId="c4995df3-86e0-4f4b-995c-f8ef8fffbf45" providerId="ADAL" clId="{69E458F3-A8DE-48DC-B475-FB93DA7DF231}" dt="2023-08-16T14:02:14.853" v="203" actId="478"/>
          <ac:spMkLst>
            <pc:docMk/>
            <pc:sldMk cId="3867698693" sldId="291"/>
            <ac:spMk id="2" creationId="{CE6FC86B-87A5-C8C2-A6D4-74154118F171}"/>
          </ac:spMkLst>
        </pc:spChg>
        <pc:spChg chg="mod">
          <ac:chgData name="Shelly Upson" userId="c4995df3-86e0-4f4b-995c-f8ef8fffbf45" providerId="ADAL" clId="{69E458F3-A8DE-48DC-B475-FB93DA7DF231}" dt="2023-08-16T14:02:37.078" v="211" actId="33553"/>
          <ac:spMkLst>
            <pc:docMk/>
            <pc:sldMk cId="3867698693" sldId="291"/>
            <ac:spMk id="4" creationId="{4BFE975E-E245-C31E-C8D6-B28B6D40C172}"/>
          </ac:spMkLst>
        </pc:spChg>
      </pc:sldChg>
      <pc:sldChg chg="delSp modSp mod">
        <pc:chgData name="Shelly Upson" userId="c4995df3-86e0-4f4b-995c-f8ef8fffbf45" providerId="ADAL" clId="{69E458F3-A8DE-48DC-B475-FB93DA7DF231}" dt="2023-08-16T14:02:12.836" v="202" actId="478"/>
        <pc:sldMkLst>
          <pc:docMk/>
          <pc:sldMk cId="1617837989" sldId="296"/>
        </pc:sldMkLst>
        <pc:spChg chg="mod">
          <ac:chgData name="Shelly Upson" userId="c4995df3-86e0-4f4b-995c-f8ef8fffbf45" providerId="ADAL" clId="{69E458F3-A8DE-48DC-B475-FB93DA7DF231}" dt="2023-08-16T13:48:16.299" v="7" actId="113"/>
          <ac:spMkLst>
            <pc:docMk/>
            <pc:sldMk cId="1617837989" sldId="296"/>
            <ac:spMk id="2" creationId="{00000000-0000-0000-0000-000000000000}"/>
          </ac:spMkLst>
        </pc:spChg>
        <pc:spChg chg="del">
          <ac:chgData name="Shelly Upson" userId="c4995df3-86e0-4f4b-995c-f8ef8fffbf45" providerId="ADAL" clId="{69E458F3-A8DE-48DC-B475-FB93DA7DF231}" dt="2023-08-16T14:02:12.836" v="202" actId="478"/>
          <ac:spMkLst>
            <pc:docMk/>
            <pc:sldMk cId="1617837989" sldId="296"/>
            <ac:spMk id="3" creationId="{62150DE5-C9DF-BE79-7EDF-D31B6E9EF931}"/>
          </ac:spMkLst>
        </pc:spChg>
        <pc:spChg chg="mod">
          <ac:chgData name="Shelly Upson" userId="c4995df3-86e0-4f4b-995c-f8ef8fffbf45" providerId="ADAL" clId="{69E458F3-A8DE-48DC-B475-FB93DA7DF231}" dt="2023-08-16T13:48:26.254" v="10" actId="1076"/>
          <ac:spMkLst>
            <pc:docMk/>
            <pc:sldMk cId="1617837989" sldId="296"/>
            <ac:spMk id="5" creationId="{B3B492C6-5256-134A-807E-0BBE65F3C6D1}"/>
          </ac:spMkLst>
        </pc:spChg>
      </pc:sldChg>
      <pc:sldChg chg="addSp modSp mod">
        <pc:chgData name="Shelly Upson" userId="c4995df3-86e0-4f4b-995c-f8ef8fffbf45" providerId="ADAL" clId="{69E458F3-A8DE-48DC-B475-FB93DA7DF231}" dt="2023-08-16T14:03:25.838" v="262" actId="13244"/>
        <pc:sldMkLst>
          <pc:docMk/>
          <pc:sldMk cId="765287166" sldId="298"/>
        </pc:sldMkLst>
        <pc:spChg chg="add mod">
          <ac:chgData name="Shelly Upson" userId="c4995df3-86e0-4f4b-995c-f8ef8fffbf45" providerId="ADAL" clId="{69E458F3-A8DE-48DC-B475-FB93DA7DF231}" dt="2023-08-16T14:03:13.564" v="261" actId="1076"/>
          <ac:spMkLst>
            <pc:docMk/>
            <pc:sldMk cId="765287166" sldId="298"/>
            <ac:spMk id="2" creationId="{5A2C73BA-DB22-9322-BB03-276A3E8D4DCD}"/>
          </ac:spMkLst>
        </pc:spChg>
        <pc:graphicFrameChg chg="mod modGraphic">
          <ac:chgData name="Shelly Upson" userId="c4995df3-86e0-4f4b-995c-f8ef8fffbf45" providerId="ADAL" clId="{69E458F3-A8DE-48DC-B475-FB93DA7DF231}" dt="2023-08-16T14:03:25.838" v="262" actId="13244"/>
          <ac:graphicFrameMkLst>
            <pc:docMk/>
            <pc:sldMk cId="765287166" sldId="298"/>
            <ac:graphicFrameMk id="8" creationId="{548F0B76-28B9-380B-B47C-6EC5A266698E}"/>
          </ac:graphicFrameMkLst>
        </pc:graphicFrameChg>
      </pc:sldChg>
      <pc:sldChg chg="modSp mod">
        <pc:chgData name="Shelly Upson" userId="c4995df3-86e0-4f4b-995c-f8ef8fffbf45" providerId="ADAL" clId="{69E458F3-A8DE-48DC-B475-FB93DA7DF231}" dt="2023-08-16T13:56:22.118" v="111" actId="1076"/>
        <pc:sldMkLst>
          <pc:docMk/>
          <pc:sldMk cId="1645305168" sldId="307"/>
        </pc:sldMkLst>
        <pc:spChg chg="mod">
          <ac:chgData name="Shelly Upson" userId="c4995df3-86e0-4f4b-995c-f8ef8fffbf45" providerId="ADAL" clId="{69E458F3-A8DE-48DC-B475-FB93DA7DF231}" dt="2023-08-16T13:55:51.927" v="108" actId="113"/>
          <ac:spMkLst>
            <pc:docMk/>
            <pc:sldMk cId="1645305168" sldId="307"/>
            <ac:spMk id="2" creationId="{3705C98A-E134-D54D-9822-30B1F872FAE7}"/>
          </ac:spMkLst>
        </pc:spChg>
        <pc:spChg chg="mod">
          <ac:chgData name="Shelly Upson" userId="c4995df3-86e0-4f4b-995c-f8ef8fffbf45" providerId="ADAL" clId="{69E458F3-A8DE-48DC-B475-FB93DA7DF231}" dt="2023-08-16T13:56:22.118" v="111" actId="1076"/>
          <ac:spMkLst>
            <pc:docMk/>
            <pc:sldMk cId="1645305168" sldId="307"/>
            <ac:spMk id="3" creationId="{FFA2F36C-12D1-2842-BDD9-BE22A0A93496}"/>
          </ac:spMkLst>
        </pc:spChg>
      </pc:sldChg>
      <pc:sldChg chg="modSp mod">
        <pc:chgData name="Shelly Upson" userId="c4995df3-86e0-4f4b-995c-f8ef8fffbf45" providerId="ADAL" clId="{69E458F3-A8DE-48DC-B475-FB93DA7DF231}" dt="2023-08-16T14:02:32.344" v="210" actId="962"/>
        <pc:sldMkLst>
          <pc:docMk/>
          <pc:sldMk cId="3658563369" sldId="308"/>
        </pc:sldMkLst>
        <pc:spChg chg="mod">
          <ac:chgData name="Shelly Upson" userId="c4995df3-86e0-4f4b-995c-f8ef8fffbf45" providerId="ADAL" clId="{69E458F3-A8DE-48DC-B475-FB93DA7DF231}" dt="2023-08-16T13:55:22.223" v="99" actId="113"/>
          <ac:spMkLst>
            <pc:docMk/>
            <pc:sldMk cId="3658563369" sldId="308"/>
            <ac:spMk id="3" creationId="{D09A19E6-FAC1-4E87-AD0C-2057EC05EC3D}"/>
          </ac:spMkLst>
        </pc:spChg>
        <pc:picChg chg="mod">
          <ac:chgData name="Shelly Upson" userId="c4995df3-86e0-4f4b-995c-f8ef8fffbf45" providerId="ADAL" clId="{69E458F3-A8DE-48DC-B475-FB93DA7DF231}" dt="2023-08-16T14:02:32.344" v="210" actId="962"/>
          <ac:picMkLst>
            <pc:docMk/>
            <pc:sldMk cId="3658563369" sldId="308"/>
            <ac:picMk id="4" creationId="{571625DC-B5EC-3AEA-3E98-6629B6E13827}"/>
          </ac:picMkLst>
        </pc:picChg>
      </pc:sldChg>
      <pc:sldChg chg="delSp modSp mod">
        <pc:chgData name="Shelly Upson" userId="c4995df3-86e0-4f4b-995c-f8ef8fffbf45" providerId="ADAL" clId="{69E458F3-A8DE-48DC-B475-FB93DA7DF231}" dt="2023-08-16T14:02:17.148" v="204" actId="478"/>
        <pc:sldMkLst>
          <pc:docMk/>
          <pc:sldMk cId="3436984849" sldId="311"/>
        </pc:sldMkLst>
        <pc:spChg chg="mod">
          <ac:chgData name="Shelly Upson" userId="c4995df3-86e0-4f4b-995c-f8ef8fffbf45" providerId="ADAL" clId="{69E458F3-A8DE-48DC-B475-FB93DA7DF231}" dt="2023-08-16T13:48:57.983" v="17" actId="113"/>
          <ac:spMkLst>
            <pc:docMk/>
            <pc:sldMk cId="3436984849" sldId="311"/>
            <ac:spMk id="2" creationId="{00000000-0000-0000-0000-000000000000}"/>
          </ac:spMkLst>
        </pc:spChg>
        <pc:spChg chg="del mod">
          <ac:chgData name="Shelly Upson" userId="c4995df3-86e0-4f4b-995c-f8ef8fffbf45" providerId="ADAL" clId="{69E458F3-A8DE-48DC-B475-FB93DA7DF231}" dt="2023-08-16T14:02:17.148" v="204" actId="478"/>
          <ac:spMkLst>
            <pc:docMk/>
            <pc:sldMk cId="3436984849" sldId="311"/>
            <ac:spMk id="3" creationId="{62150DE5-C9DF-BE79-7EDF-D31B6E9EF931}"/>
          </ac:spMkLst>
        </pc:spChg>
        <pc:spChg chg="mod">
          <ac:chgData name="Shelly Upson" userId="c4995df3-86e0-4f4b-995c-f8ef8fffbf45" providerId="ADAL" clId="{69E458F3-A8DE-48DC-B475-FB93DA7DF231}" dt="2023-08-16T13:48:51.605" v="16" actId="2711"/>
          <ac:spMkLst>
            <pc:docMk/>
            <pc:sldMk cId="3436984849" sldId="311"/>
            <ac:spMk id="6" creationId="{FD835A2E-EF16-D811-B128-427B2BC0BA96}"/>
          </ac:spMkLst>
        </pc:spChg>
      </pc:sldChg>
      <pc:sldChg chg="delSp modSp mod">
        <pc:chgData name="Shelly Upson" userId="c4995df3-86e0-4f4b-995c-f8ef8fffbf45" providerId="ADAL" clId="{69E458F3-A8DE-48DC-B475-FB93DA7DF231}" dt="2023-08-16T14:02:39.227" v="212" actId="33553"/>
        <pc:sldMkLst>
          <pc:docMk/>
          <pc:sldMk cId="3868472663" sldId="321"/>
        </pc:sldMkLst>
        <pc:spChg chg="del">
          <ac:chgData name="Shelly Upson" userId="c4995df3-86e0-4f4b-995c-f8ef8fffbf45" providerId="ADAL" clId="{69E458F3-A8DE-48DC-B475-FB93DA7DF231}" dt="2023-08-16T14:02:21.668" v="206" actId="478"/>
          <ac:spMkLst>
            <pc:docMk/>
            <pc:sldMk cId="3868472663" sldId="321"/>
            <ac:spMk id="2" creationId="{CE6FC86B-87A5-C8C2-A6D4-74154118F171}"/>
          </ac:spMkLst>
        </pc:spChg>
        <pc:spChg chg="mod">
          <ac:chgData name="Shelly Upson" userId="c4995df3-86e0-4f4b-995c-f8ef8fffbf45" providerId="ADAL" clId="{69E458F3-A8DE-48DC-B475-FB93DA7DF231}" dt="2023-08-16T14:02:39.227" v="212" actId="33553"/>
          <ac:spMkLst>
            <pc:docMk/>
            <pc:sldMk cId="3868472663" sldId="321"/>
            <ac:spMk id="4" creationId="{4BFE975E-E245-C31E-C8D6-B28B6D40C172}"/>
          </ac:spMkLst>
        </pc:spChg>
      </pc:sldChg>
      <pc:sldChg chg="delSp modSp mod">
        <pc:chgData name="Shelly Upson" userId="c4995df3-86e0-4f4b-995c-f8ef8fffbf45" providerId="ADAL" clId="{69E458F3-A8DE-48DC-B475-FB93DA7DF231}" dt="2023-08-16T14:02:23.837" v="207" actId="478"/>
        <pc:sldMkLst>
          <pc:docMk/>
          <pc:sldMk cId="3463598567" sldId="322"/>
        </pc:sldMkLst>
        <pc:spChg chg="mod">
          <ac:chgData name="Shelly Upson" userId="c4995df3-86e0-4f4b-995c-f8ef8fffbf45" providerId="ADAL" clId="{69E458F3-A8DE-48DC-B475-FB93DA7DF231}" dt="2023-08-16T13:52:13.831" v="61" actId="113"/>
          <ac:spMkLst>
            <pc:docMk/>
            <pc:sldMk cId="3463598567" sldId="322"/>
            <ac:spMk id="2" creationId="{00000000-0000-0000-0000-000000000000}"/>
          </ac:spMkLst>
        </pc:spChg>
        <pc:spChg chg="del mod">
          <ac:chgData name="Shelly Upson" userId="c4995df3-86e0-4f4b-995c-f8ef8fffbf45" providerId="ADAL" clId="{69E458F3-A8DE-48DC-B475-FB93DA7DF231}" dt="2023-08-16T14:02:23.837" v="207" actId="478"/>
          <ac:spMkLst>
            <pc:docMk/>
            <pc:sldMk cId="3463598567" sldId="322"/>
            <ac:spMk id="3" creationId="{62150DE5-C9DF-BE79-7EDF-D31B6E9EF931}"/>
          </ac:spMkLst>
        </pc:spChg>
        <pc:spChg chg="mod">
          <ac:chgData name="Shelly Upson" userId="c4995df3-86e0-4f4b-995c-f8ef8fffbf45" providerId="ADAL" clId="{69E458F3-A8DE-48DC-B475-FB93DA7DF231}" dt="2023-08-16T13:52:09.752" v="60" actId="2711"/>
          <ac:spMkLst>
            <pc:docMk/>
            <pc:sldMk cId="3463598567" sldId="322"/>
            <ac:spMk id="5" creationId="{9DD98E5A-278D-1E18-E7DD-62FEF316E08F}"/>
          </ac:spMkLst>
        </pc:spChg>
      </pc:sldChg>
      <pc:sldChg chg="delSp modSp mod">
        <pc:chgData name="Shelly Upson" userId="c4995df3-86e0-4f4b-995c-f8ef8fffbf45" providerId="ADAL" clId="{69E458F3-A8DE-48DC-B475-FB93DA7DF231}" dt="2023-08-16T14:02:29.829" v="209" actId="478"/>
        <pc:sldMkLst>
          <pc:docMk/>
          <pc:sldMk cId="4097113949" sldId="323"/>
        </pc:sldMkLst>
        <pc:spChg chg="mod">
          <ac:chgData name="Shelly Upson" userId="c4995df3-86e0-4f4b-995c-f8ef8fffbf45" providerId="ADAL" clId="{69E458F3-A8DE-48DC-B475-FB93DA7DF231}" dt="2023-08-16T13:52:57.143" v="66" actId="14100"/>
          <ac:spMkLst>
            <pc:docMk/>
            <pc:sldMk cId="4097113949" sldId="323"/>
            <ac:spMk id="2" creationId="{00000000-0000-0000-0000-000000000000}"/>
          </ac:spMkLst>
        </pc:spChg>
        <pc:spChg chg="del mod">
          <ac:chgData name="Shelly Upson" userId="c4995df3-86e0-4f4b-995c-f8ef8fffbf45" providerId="ADAL" clId="{69E458F3-A8DE-48DC-B475-FB93DA7DF231}" dt="2023-08-16T14:02:26.043" v="208" actId="478"/>
          <ac:spMkLst>
            <pc:docMk/>
            <pc:sldMk cId="4097113949" sldId="323"/>
            <ac:spMk id="3" creationId="{62150DE5-C9DF-BE79-7EDF-D31B6E9EF931}"/>
          </ac:spMkLst>
        </pc:spChg>
        <pc:spChg chg="mod">
          <ac:chgData name="Shelly Upson" userId="c4995df3-86e0-4f4b-995c-f8ef8fffbf45" providerId="ADAL" clId="{69E458F3-A8DE-48DC-B475-FB93DA7DF231}" dt="2023-08-16T13:52:52.902" v="65" actId="1076"/>
          <ac:spMkLst>
            <pc:docMk/>
            <pc:sldMk cId="4097113949" sldId="323"/>
            <ac:spMk id="5" creationId="{291B633F-6CA1-5B89-7B18-48E62CC490C8}"/>
          </ac:spMkLst>
        </pc:spChg>
        <pc:spChg chg="del mod">
          <ac:chgData name="Shelly Upson" userId="c4995df3-86e0-4f4b-995c-f8ef8fffbf45" providerId="ADAL" clId="{69E458F3-A8DE-48DC-B475-FB93DA7DF231}" dt="2023-08-16T14:02:29.829" v="209" actId="478"/>
          <ac:spMkLst>
            <pc:docMk/>
            <pc:sldMk cId="4097113949" sldId="323"/>
            <ac:spMk id="7" creationId="{B437FB6A-9F88-E71C-4CC2-AAF47DBCC083}"/>
          </ac:spMkLst>
        </pc:spChg>
      </pc:sldChg>
      <pc:sldChg chg="modSp mod">
        <pc:chgData name="Shelly Upson" userId="c4995df3-86e0-4f4b-995c-f8ef8fffbf45" providerId="ADAL" clId="{69E458F3-A8DE-48DC-B475-FB93DA7DF231}" dt="2023-08-16T13:55:34.305" v="102" actId="207"/>
        <pc:sldMkLst>
          <pc:docMk/>
          <pc:sldMk cId="2397235311" sldId="340"/>
        </pc:sldMkLst>
        <pc:spChg chg="mod">
          <ac:chgData name="Shelly Upson" userId="c4995df3-86e0-4f4b-995c-f8ef8fffbf45" providerId="ADAL" clId="{69E458F3-A8DE-48DC-B475-FB93DA7DF231}" dt="2023-08-16T13:55:34.305" v="102" actId="207"/>
          <ac:spMkLst>
            <pc:docMk/>
            <pc:sldMk cId="2397235311" sldId="340"/>
            <ac:spMk id="2" creationId="{EB394CE9-5AA8-4EE1-B4F5-CE9DA760D65C}"/>
          </ac:spMkLst>
        </pc:spChg>
        <pc:spChg chg="mod">
          <ac:chgData name="Shelly Upson" userId="c4995df3-86e0-4f4b-995c-f8ef8fffbf45" providerId="ADAL" clId="{69E458F3-A8DE-48DC-B475-FB93DA7DF231}" dt="2023-08-16T13:55:27.510" v="101" actId="27636"/>
          <ac:spMkLst>
            <pc:docMk/>
            <pc:sldMk cId="2397235311" sldId="340"/>
            <ac:spMk id="3" creationId="{83141F97-0026-4996-AB4A-83E4A8051383}"/>
          </ac:spMkLst>
        </pc:spChg>
      </pc:sldChg>
      <pc:sldChg chg="delSp modSp mod">
        <pc:chgData name="Shelly Upson" userId="c4995df3-86e0-4f4b-995c-f8ef8fffbf45" providerId="ADAL" clId="{69E458F3-A8DE-48DC-B475-FB93DA7DF231}" dt="2023-08-16T14:02:19.476" v="205" actId="478"/>
        <pc:sldMkLst>
          <pc:docMk/>
          <pc:sldMk cId="2314962337" sldId="343"/>
        </pc:sldMkLst>
        <pc:spChg chg="mod">
          <ac:chgData name="Shelly Upson" userId="c4995df3-86e0-4f4b-995c-f8ef8fffbf45" providerId="ADAL" clId="{69E458F3-A8DE-48DC-B475-FB93DA7DF231}" dt="2023-08-16T13:49:05.612" v="19" actId="113"/>
          <ac:spMkLst>
            <pc:docMk/>
            <pc:sldMk cId="2314962337" sldId="343"/>
            <ac:spMk id="2" creationId="{00000000-0000-0000-0000-000000000000}"/>
          </ac:spMkLst>
        </pc:spChg>
        <pc:spChg chg="del">
          <ac:chgData name="Shelly Upson" userId="c4995df3-86e0-4f4b-995c-f8ef8fffbf45" providerId="ADAL" clId="{69E458F3-A8DE-48DC-B475-FB93DA7DF231}" dt="2023-08-16T14:02:19.476" v="205" actId="478"/>
          <ac:spMkLst>
            <pc:docMk/>
            <pc:sldMk cId="2314962337" sldId="343"/>
            <ac:spMk id="3" creationId="{62150DE5-C9DF-BE79-7EDF-D31B6E9EF931}"/>
          </ac:spMkLst>
        </pc:spChg>
        <pc:spChg chg="mod">
          <ac:chgData name="Shelly Upson" userId="c4995df3-86e0-4f4b-995c-f8ef8fffbf45" providerId="ADAL" clId="{69E458F3-A8DE-48DC-B475-FB93DA7DF231}" dt="2023-08-16T13:49:14.999" v="22" actId="1076"/>
          <ac:spMkLst>
            <pc:docMk/>
            <pc:sldMk cId="2314962337" sldId="343"/>
            <ac:spMk id="6" creationId="{12CF8AA1-E24C-606A-CF49-1F211E46CAFD}"/>
          </ac:spMkLst>
        </pc:spChg>
      </pc:sldChg>
      <pc:sldChg chg="modSp mod">
        <pc:chgData name="Shelly Upson" userId="c4995df3-86e0-4f4b-995c-f8ef8fffbf45" providerId="ADAL" clId="{69E458F3-A8DE-48DC-B475-FB93DA7DF231}" dt="2023-08-16T13:49:32.864" v="27" actId="113"/>
        <pc:sldMkLst>
          <pc:docMk/>
          <pc:sldMk cId="21322820" sldId="344"/>
        </pc:sldMkLst>
        <pc:spChg chg="mod">
          <ac:chgData name="Shelly Upson" userId="c4995df3-86e0-4f4b-995c-f8ef8fffbf45" providerId="ADAL" clId="{69E458F3-A8DE-48DC-B475-FB93DA7DF231}" dt="2023-08-16T13:49:32.864" v="27" actId="113"/>
          <ac:spMkLst>
            <pc:docMk/>
            <pc:sldMk cId="21322820" sldId="344"/>
            <ac:spMk id="5" creationId="{3BC2211F-1B65-012B-ADB6-870327F67419}"/>
          </ac:spMkLst>
        </pc:spChg>
        <pc:spChg chg="mod">
          <ac:chgData name="Shelly Upson" userId="c4995df3-86e0-4f4b-995c-f8ef8fffbf45" providerId="ADAL" clId="{69E458F3-A8DE-48DC-B475-FB93DA7DF231}" dt="2023-08-16T13:49:23.750" v="25" actId="1035"/>
          <ac:spMkLst>
            <pc:docMk/>
            <pc:sldMk cId="21322820" sldId="344"/>
            <ac:spMk id="7" creationId="{0748FBD7-6040-4F95-B1C6-6F891613D07C}"/>
          </ac:spMkLst>
        </pc:spChg>
      </pc:sldChg>
      <pc:sldChg chg="modSp mod">
        <pc:chgData name="Shelly Upson" userId="c4995df3-86e0-4f4b-995c-f8ef8fffbf45" providerId="ADAL" clId="{69E458F3-A8DE-48DC-B475-FB93DA7DF231}" dt="2023-08-16T13:51:15.478" v="49" actId="1035"/>
        <pc:sldMkLst>
          <pc:docMk/>
          <pc:sldMk cId="1327865148" sldId="345"/>
        </pc:sldMkLst>
        <pc:spChg chg="mod">
          <ac:chgData name="Shelly Upson" userId="c4995df3-86e0-4f4b-995c-f8ef8fffbf45" providerId="ADAL" clId="{69E458F3-A8DE-48DC-B475-FB93DA7DF231}" dt="2023-08-16T13:50:10.079" v="35" actId="108"/>
          <ac:spMkLst>
            <pc:docMk/>
            <pc:sldMk cId="1327865148" sldId="345"/>
            <ac:spMk id="5" creationId="{3BC2211F-1B65-012B-ADB6-870327F67419}"/>
          </ac:spMkLst>
        </pc:spChg>
        <pc:spChg chg="mod">
          <ac:chgData name="Shelly Upson" userId="c4995df3-86e0-4f4b-995c-f8ef8fffbf45" providerId="ADAL" clId="{69E458F3-A8DE-48DC-B475-FB93DA7DF231}" dt="2023-08-16T13:51:15.478" v="49" actId="1035"/>
          <ac:spMkLst>
            <pc:docMk/>
            <pc:sldMk cId="1327865148" sldId="345"/>
            <ac:spMk id="7" creationId="{0748FBD7-6040-4F95-B1C6-6F891613D07C}"/>
          </ac:spMkLst>
        </pc:spChg>
      </pc:sldChg>
      <pc:sldChg chg="modSp mod">
        <pc:chgData name="Shelly Upson" userId="c4995df3-86e0-4f4b-995c-f8ef8fffbf45" providerId="ADAL" clId="{69E458F3-A8DE-48DC-B475-FB93DA7DF231}" dt="2023-08-16T13:51:19.325" v="50" actId="1035"/>
        <pc:sldMkLst>
          <pc:docMk/>
          <pc:sldMk cId="3957718117" sldId="346"/>
        </pc:sldMkLst>
        <pc:spChg chg="mod">
          <ac:chgData name="Shelly Upson" userId="c4995df3-86e0-4f4b-995c-f8ef8fffbf45" providerId="ADAL" clId="{69E458F3-A8DE-48DC-B475-FB93DA7DF231}" dt="2023-08-16T13:50:11.703" v="36" actId="108"/>
          <ac:spMkLst>
            <pc:docMk/>
            <pc:sldMk cId="3957718117" sldId="346"/>
            <ac:spMk id="5" creationId="{3BC2211F-1B65-012B-ADB6-870327F67419}"/>
          </ac:spMkLst>
        </pc:spChg>
        <pc:spChg chg="mod">
          <ac:chgData name="Shelly Upson" userId="c4995df3-86e0-4f4b-995c-f8ef8fffbf45" providerId="ADAL" clId="{69E458F3-A8DE-48DC-B475-FB93DA7DF231}" dt="2023-08-16T13:51:19.325" v="50" actId="1035"/>
          <ac:spMkLst>
            <pc:docMk/>
            <pc:sldMk cId="3957718117" sldId="346"/>
            <ac:spMk id="7" creationId="{0748FBD7-6040-4F95-B1C6-6F891613D07C}"/>
          </ac:spMkLst>
        </pc:spChg>
      </pc:sldChg>
      <pc:sldChg chg="modSp mod">
        <pc:chgData name="Shelly Upson" userId="c4995df3-86e0-4f4b-995c-f8ef8fffbf45" providerId="ADAL" clId="{69E458F3-A8DE-48DC-B475-FB93DA7DF231}" dt="2023-08-16T13:51:22.683" v="51" actId="1035"/>
        <pc:sldMkLst>
          <pc:docMk/>
          <pc:sldMk cId="1987906961" sldId="347"/>
        </pc:sldMkLst>
        <pc:spChg chg="mod">
          <ac:chgData name="Shelly Upson" userId="c4995df3-86e0-4f4b-995c-f8ef8fffbf45" providerId="ADAL" clId="{69E458F3-A8DE-48DC-B475-FB93DA7DF231}" dt="2023-08-16T13:50:15.630" v="37" actId="108"/>
          <ac:spMkLst>
            <pc:docMk/>
            <pc:sldMk cId="1987906961" sldId="347"/>
            <ac:spMk id="5" creationId="{3BC2211F-1B65-012B-ADB6-870327F67419}"/>
          </ac:spMkLst>
        </pc:spChg>
        <pc:spChg chg="mod">
          <ac:chgData name="Shelly Upson" userId="c4995df3-86e0-4f4b-995c-f8ef8fffbf45" providerId="ADAL" clId="{69E458F3-A8DE-48DC-B475-FB93DA7DF231}" dt="2023-08-16T13:51:22.683" v="51" actId="1035"/>
          <ac:spMkLst>
            <pc:docMk/>
            <pc:sldMk cId="1987906961" sldId="347"/>
            <ac:spMk id="7" creationId="{0748FBD7-6040-4F95-B1C6-6F891613D07C}"/>
          </ac:spMkLst>
        </pc:spChg>
      </pc:sldChg>
      <pc:sldChg chg="modSp mod">
        <pc:chgData name="Shelly Upson" userId="c4995df3-86e0-4f4b-995c-f8ef8fffbf45" providerId="ADAL" clId="{69E458F3-A8DE-48DC-B475-FB93DA7DF231}" dt="2023-08-16T13:51:25.709" v="52" actId="1035"/>
        <pc:sldMkLst>
          <pc:docMk/>
          <pc:sldMk cId="1229197136" sldId="348"/>
        </pc:sldMkLst>
        <pc:spChg chg="mod">
          <ac:chgData name="Shelly Upson" userId="c4995df3-86e0-4f4b-995c-f8ef8fffbf45" providerId="ADAL" clId="{69E458F3-A8DE-48DC-B475-FB93DA7DF231}" dt="2023-08-16T13:50:17.878" v="38" actId="108"/>
          <ac:spMkLst>
            <pc:docMk/>
            <pc:sldMk cId="1229197136" sldId="348"/>
            <ac:spMk id="5" creationId="{3BC2211F-1B65-012B-ADB6-870327F67419}"/>
          </ac:spMkLst>
        </pc:spChg>
        <pc:spChg chg="mod">
          <ac:chgData name="Shelly Upson" userId="c4995df3-86e0-4f4b-995c-f8ef8fffbf45" providerId="ADAL" clId="{69E458F3-A8DE-48DC-B475-FB93DA7DF231}" dt="2023-08-16T13:51:25.709" v="52" actId="1035"/>
          <ac:spMkLst>
            <pc:docMk/>
            <pc:sldMk cId="1229197136" sldId="348"/>
            <ac:spMk id="7" creationId="{0748FBD7-6040-4F95-B1C6-6F891613D07C}"/>
          </ac:spMkLst>
        </pc:spChg>
      </pc:sldChg>
      <pc:sldChg chg="modSp mod">
        <pc:chgData name="Shelly Upson" userId="c4995df3-86e0-4f4b-995c-f8ef8fffbf45" providerId="ADAL" clId="{69E458F3-A8DE-48DC-B475-FB93DA7DF231}" dt="2023-08-16T13:51:30.998" v="53" actId="1035"/>
        <pc:sldMkLst>
          <pc:docMk/>
          <pc:sldMk cId="3277818951" sldId="349"/>
        </pc:sldMkLst>
        <pc:spChg chg="mod">
          <ac:chgData name="Shelly Upson" userId="c4995df3-86e0-4f4b-995c-f8ef8fffbf45" providerId="ADAL" clId="{69E458F3-A8DE-48DC-B475-FB93DA7DF231}" dt="2023-08-16T13:51:01.207" v="48" actId="1076"/>
          <ac:spMkLst>
            <pc:docMk/>
            <pc:sldMk cId="3277818951" sldId="349"/>
            <ac:spMk id="5" creationId="{3BC2211F-1B65-012B-ADB6-870327F67419}"/>
          </ac:spMkLst>
        </pc:spChg>
        <pc:spChg chg="mod">
          <ac:chgData name="Shelly Upson" userId="c4995df3-86e0-4f4b-995c-f8ef8fffbf45" providerId="ADAL" clId="{69E458F3-A8DE-48DC-B475-FB93DA7DF231}" dt="2023-08-16T13:51:30.998" v="53" actId="1035"/>
          <ac:spMkLst>
            <pc:docMk/>
            <pc:sldMk cId="3277818951" sldId="349"/>
            <ac:spMk id="7" creationId="{0748FBD7-6040-4F95-B1C6-6F891613D07C}"/>
          </ac:spMkLst>
        </pc:spChg>
      </pc:sldChg>
      <pc:sldChg chg="modSp mod">
        <pc:chgData name="Shelly Upson" userId="c4995df3-86e0-4f4b-995c-f8ef8fffbf45" providerId="ADAL" clId="{69E458F3-A8DE-48DC-B475-FB93DA7DF231}" dt="2023-08-16T13:51:34.405" v="54" actId="1035"/>
        <pc:sldMkLst>
          <pc:docMk/>
          <pc:sldMk cId="3756514591" sldId="350"/>
        </pc:sldMkLst>
        <pc:spChg chg="mod">
          <ac:chgData name="Shelly Upson" userId="c4995df3-86e0-4f4b-995c-f8ef8fffbf45" providerId="ADAL" clId="{69E458F3-A8DE-48DC-B475-FB93DA7DF231}" dt="2023-08-16T13:50:38.646" v="44" actId="1076"/>
          <ac:spMkLst>
            <pc:docMk/>
            <pc:sldMk cId="3756514591" sldId="350"/>
            <ac:spMk id="5" creationId="{3BC2211F-1B65-012B-ADB6-870327F67419}"/>
          </ac:spMkLst>
        </pc:spChg>
        <pc:spChg chg="mod">
          <ac:chgData name="Shelly Upson" userId="c4995df3-86e0-4f4b-995c-f8ef8fffbf45" providerId="ADAL" clId="{69E458F3-A8DE-48DC-B475-FB93DA7DF231}" dt="2023-08-16T13:51:34.405" v="54" actId="1035"/>
          <ac:spMkLst>
            <pc:docMk/>
            <pc:sldMk cId="3756514591" sldId="350"/>
            <ac:spMk id="7" creationId="{0748FBD7-6040-4F95-B1C6-6F891613D07C}"/>
          </ac:spMkLst>
        </pc:spChg>
      </pc:sldChg>
      <pc:sldChg chg="modSp mod">
        <pc:chgData name="Shelly Upson" userId="c4995df3-86e0-4f4b-995c-f8ef8fffbf45" providerId="ADAL" clId="{69E458F3-A8DE-48DC-B475-FB93DA7DF231}" dt="2023-08-16T13:51:37.981" v="55" actId="1035"/>
        <pc:sldMkLst>
          <pc:docMk/>
          <pc:sldMk cId="1931602160" sldId="351"/>
        </pc:sldMkLst>
        <pc:spChg chg="mod">
          <ac:chgData name="Shelly Upson" userId="c4995df3-86e0-4f4b-995c-f8ef8fffbf45" providerId="ADAL" clId="{69E458F3-A8DE-48DC-B475-FB93DA7DF231}" dt="2023-08-16T13:50:27.958" v="41" actId="108"/>
          <ac:spMkLst>
            <pc:docMk/>
            <pc:sldMk cId="1931602160" sldId="351"/>
            <ac:spMk id="5" creationId="{3BC2211F-1B65-012B-ADB6-870327F67419}"/>
          </ac:spMkLst>
        </pc:spChg>
        <pc:spChg chg="mod">
          <ac:chgData name="Shelly Upson" userId="c4995df3-86e0-4f4b-995c-f8ef8fffbf45" providerId="ADAL" clId="{69E458F3-A8DE-48DC-B475-FB93DA7DF231}" dt="2023-08-16T13:51:37.981" v="55" actId="1035"/>
          <ac:spMkLst>
            <pc:docMk/>
            <pc:sldMk cId="1931602160" sldId="351"/>
            <ac:spMk id="7" creationId="{0748FBD7-6040-4F95-B1C6-6F891613D07C}"/>
          </ac:spMkLst>
        </pc:spChg>
      </pc:sldChg>
      <pc:sldChg chg="modSp mod">
        <pc:chgData name="Shelly Upson" userId="c4995df3-86e0-4f4b-995c-f8ef8fffbf45" providerId="ADAL" clId="{69E458F3-A8DE-48DC-B475-FB93DA7DF231}" dt="2023-08-16T13:53:17.385" v="70" actId="113"/>
        <pc:sldMkLst>
          <pc:docMk/>
          <pc:sldMk cId="818581913" sldId="352"/>
        </pc:sldMkLst>
        <pc:spChg chg="mod">
          <ac:chgData name="Shelly Upson" userId="c4995df3-86e0-4f4b-995c-f8ef8fffbf45" providerId="ADAL" clId="{69E458F3-A8DE-48DC-B475-FB93DA7DF231}" dt="2023-08-16T13:53:17.385" v="70" actId="113"/>
          <ac:spMkLst>
            <pc:docMk/>
            <pc:sldMk cId="818581913" sldId="352"/>
            <ac:spMk id="3" creationId="{14E5FF76-A6D9-4B54-AB80-0683676EE362}"/>
          </ac:spMkLst>
        </pc:spChg>
        <pc:spChg chg="mod">
          <ac:chgData name="Shelly Upson" userId="c4995df3-86e0-4f4b-995c-f8ef8fffbf45" providerId="ADAL" clId="{69E458F3-A8DE-48DC-B475-FB93DA7DF231}" dt="2023-08-16T13:53:13.730" v="69" actId="2711"/>
          <ac:spMkLst>
            <pc:docMk/>
            <pc:sldMk cId="818581913" sldId="352"/>
            <ac:spMk id="5" creationId="{A7D0B978-B428-4025-BB9B-010AAD8D3749}"/>
          </ac:spMkLst>
        </pc:spChg>
      </pc:sldChg>
      <pc:sldChg chg="modSp mod">
        <pc:chgData name="Shelly Upson" userId="c4995df3-86e0-4f4b-995c-f8ef8fffbf45" providerId="ADAL" clId="{69E458F3-A8DE-48DC-B475-FB93DA7DF231}" dt="2023-08-16T13:53:51.110" v="77" actId="113"/>
        <pc:sldMkLst>
          <pc:docMk/>
          <pc:sldMk cId="1882357066" sldId="353"/>
        </pc:sldMkLst>
        <pc:spChg chg="mod">
          <ac:chgData name="Shelly Upson" userId="c4995df3-86e0-4f4b-995c-f8ef8fffbf45" providerId="ADAL" clId="{69E458F3-A8DE-48DC-B475-FB93DA7DF231}" dt="2023-08-16T13:53:51.110" v="77" actId="113"/>
          <ac:spMkLst>
            <pc:docMk/>
            <pc:sldMk cId="1882357066" sldId="353"/>
            <ac:spMk id="7" creationId="{0748FBD7-6040-4F95-B1C6-6F891613D07C}"/>
          </ac:spMkLst>
        </pc:spChg>
        <pc:graphicFrameChg chg="modGraphic">
          <ac:chgData name="Shelly Upson" userId="c4995df3-86e0-4f4b-995c-f8ef8fffbf45" providerId="ADAL" clId="{69E458F3-A8DE-48DC-B475-FB93DA7DF231}" dt="2023-08-16T13:53:42.774" v="74" actId="2711"/>
          <ac:graphicFrameMkLst>
            <pc:docMk/>
            <pc:sldMk cId="1882357066" sldId="353"/>
            <ac:graphicFrameMk id="2" creationId="{C0D0D37C-D912-1B6C-D1F5-F31C98B556F9}"/>
          </ac:graphicFrameMkLst>
        </pc:graphicFrameChg>
      </pc:sldChg>
      <pc:sldChg chg="modSp mod">
        <pc:chgData name="Shelly Upson" userId="c4995df3-86e0-4f4b-995c-f8ef8fffbf45" providerId="ADAL" clId="{69E458F3-A8DE-48DC-B475-FB93DA7DF231}" dt="2023-08-16T13:54:13.047" v="81" actId="113"/>
        <pc:sldMkLst>
          <pc:docMk/>
          <pc:sldMk cId="3645546682" sldId="354"/>
        </pc:sldMkLst>
        <pc:spChg chg="mod">
          <ac:chgData name="Shelly Upson" userId="c4995df3-86e0-4f4b-995c-f8ef8fffbf45" providerId="ADAL" clId="{69E458F3-A8DE-48DC-B475-FB93DA7DF231}" dt="2023-08-16T13:54:13.047" v="81" actId="113"/>
          <ac:spMkLst>
            <pc:docMk/>
            <pc:sldMk cId="3645546682" sldId="354"/>
            <ac:spMk id="7" creationId="{0748FBD7-6040-4F95-B1C6-6F891613D07C}"/>
          </ac:spMkLst>
        </pc:spChg>
        <pc:graphicFrameChg chg="modGraphic">
          <ac:chgData name="Shelly Upson" userId="c4995df3-86e0-4f4b-995c-f8ef8fffbf45" providerId="ADAL" clId="{69E458F3-A8DE-48DC-B475-FB93DA7DF231}" dt="2023-08-16T13:54:05.121" v="78" actId="2711"/>
          <ac:graphicFrameMkLst>
            <pc:docMk/>
            <pc:sldMk cId="3645546682" sldId="354"/>
            <ac:graphicFrameMk id="2" creationId="{C0D0D37C-D912-1B6C-D1F5-F31C98B556F9}"/>
          </ac:graphicFrameMkLst>
        </pc:graphicFrameChg>
      </pc:sldChg>
      <pc:sldChg chg="modSp mod">
        <pc:chgData name="Shelly Upson" userId="c4995df3-86e0-4f4b-995c-f8ef8fffbf45" providerId="ADAL" clId="{69E458F3-A8DE-48DC-B475-FB93DA7DF231}" dt="2023-08-16T13:54:23.024" v="85" actId="2711"/>
        <pc:sldMkLst>
          <pc:docMk/>
          <pc:sldMk cId="2975652450" sldId="355"/>
        </pc:sldMkLst>
        <pc:spChg chg="mod">
          <ac:chgData name="Shelly Upson" userId="c4995df3-86e0-4f4b-995c-f8ef8fffbf45" providerId="ADAL" clId="{69E458F3-A8DE-48DC-B475-FB93DA7DF231}" dt="2023-08-16T13:54:19.409" v="84" actId="113"/>
          <ac:spMkLst>
            <pc:docMk/>
            <pc:sldMk cId="2975652450" sldId="355"/>
            <ac:spMk id="7" creationId="{0748FBD7-6040-4F95-B1C6-6F891613D07C}"/>
          </ac:spMkLst>
        </pc:spChg>
        <pc:graphicFrameChg chg="modGraphic">
          <ac:chgData name="Shelly Upson" userId="c4995df3-86e0-4f4b-995c-f8ef8fffbf45" providerId="ADAL" clId="{69E458F3-A8DE-48DC-B475-FB93DA7DF231}" dt="2023-08-16T13:54:23.024" v="85" actId="2711"/>
          <ac:graphicFrameMkLst>
            <pc:docMk/>
            <pc:sldMk cId="2975652450" sldId="355"/>
            <ac:graphicFrameMk id="2" creationId="{C0D0D37C-D912-1B6C-D1F5-F31C98B556F9}"/>
          </ac:graphicFrameMkLst>
        </pc:graphicFrameChg>
      </pc:sldChg>
      <pc:sldChg chg="modSp mod">
        <pc:chgData name="Shelly Upson" userId="c4995df3-86e0-4f4b-995c-f8ef8fffbf45" providerId="ADAL" clId="{69E458F3-A8DE-48DC-B475-FB93DA7DF231}" dt="2023-08-16T13:54:36.039" v="89" actId="113"/>
        <pc:sldMkLst>
          <pc:docMk/>
          <pc:sldMk cId="745028373" sldId="356"/>
        </pc:sldMkLst>
        <pc:spChg chg="mod">
          <ac:chgData name="Shelly Upson" userId="c4995df3-86e0-4f4b-995c-f8ef8fffbf45" providerId="ADAL" clId="{69E458F3-A8DE-48DC-B475-FB93DA7DF231}" dt="2023-08-16T13:54:36.039" v="89" actId="113"/>
          <ac:spMkLst>
            <pc:docMk/>
            <pc:sldMk cId="745028373" sldId="356"/>
            <ac:spMk id="7" creationId="{0748FBD7-6040-4F95-B1C6-6F891613D07C}"/>
          </ac:spMkLst>
        </pc:spChg>
        <pc:graphicFrameChg chg="modGraphic">
          <ac:chgData name="Shelly Upson" userId="c4995df3-86e0-4f4b-995c-f8ef8fffbf45" providerId="ADAL" clId="{69E458F3-A8DE-48DC-B475-FB93DA7DF231}" dt="2023-08-16T13:54:29.324" v="86" actId="2711"/>
          <ac:graphicFrameMkLst>
            <pc:docMk/>
            <pc:sldMk cId="745028373" sldId="356"/>
            <ac:graphicFrameMk id="2" creationId="{C0D0D37C-D912-1B6C-D1F5-F31C98B556F9}"/>
          </ac:graphicFrameMkLst>
        </pc:graphicFrameChg>
      </pc:sldChg>
      <pc:sldChg chg="modSp mod">
        <pc:chgData name="Shelly Upson" userId="c4995df3-86e0-4f4b-995c-f8ef8fffbf45" providerId="ADAL" clId="{69E458F3-A8DE-48DC-B475-FB93DA7DF231}" dt="2023-08-16T13:54:46.343" v="93" actId="2711"/>
        <pc:sldMkLst>
          <pc:docMk/>
          <pc:sldMk cId="281456629" sldId="357"/>
        </pc:sldMkLst>
        <pc:spChg chg="mod">
          <ac:chgData name="Shelly Upson" userId="c4995df3-86e0-4f4b-995c-f8ef8fffbf45" providerId="ADAL" clId="{69E458F3-A8DE-48DC-B475-FB93DA7DF231}" dt="2023-08-16T13:54:42.946" v="92" actId="113"/>
          <ac:spMkLst>
            <pc:docMk/>
            <pc:sldMk cId="281456629" sldId="357"/>
            <ac:spMk id="7" creationId="{0748FBD7-6040-4F95-B1C6-6F891613D07C}"/>
          </ac:spMkLst>
        </pc:spChg>
        <pc:graphicFrameChg chg="modGraphic">
          <ac:chgData name="Shelly Upson" userId="c4995df3-86e0-4f4b-995c-f8ef8fffbf45" providerId="ADAL" clId="{69E458F3-A8DE-48DC-B475-FB93DA7DF231}" dt="2023-08-16T13:54:46.343" v="93" actId="2711"/>
          <ac:graphicFrameMkLst>
            <pc:docMk/>
            <pc:sldMk cId="281456629" sldId="357"/>
            <ac:graphicFrameMk id="2" creationId="{C0D0D37C-D912-1B6C-D1F5-F31C98B556F9}"/>
          </ac:graphicFrameMkLst>
        </pc:graphicFrameChg>
      </pc:sldChg>
      <pc:sldChg chg="modSp mod">
        <pc:chgData name="Shelly Upson" userId="c4995df3-86e0-4f4b-995c-f8ef8fffbf45" providerId="ADAL" clId="{69E458F3-A8DE-48DC-B475-FB93DA7DF231}" dt="2023-08-16T13:55:16.240" v="97" actId="113"/>
        <pc:sldMkLst>
          <pc:docMk/>
          <pc:sldMk cId="436250464" sldId="358"/>
        </pc:sldMkLst>
        <pc:spChg chg="mod">
          <ac:chgData name="Shelly Upson" userId="c4995df3-86e0-4f4b-995c-f8ef8fffbf45" providerId="ADAL" clId="{69E458F3-A8DE-48DC-B475-FB93DA7DF231}" dt="2023-08-16T13:55:16.240" v="97" actId="113"/>
          <ac:spMkLst>
            <pc:docMk/>
            <pc:sldMk cId="436250464" sldId="358"/>
            <ac:spMk id="7" creationId="{0748FBD7-6040-4F95-B1C6-6F891613D07C}"/>
          </ac:spMkLst>
        </pc:spChg>
        <pc:graphicFrameChg chg="modGraphic">
          <ac:chgData name="Shelly Upson" userId="c4995df3-86e0-4f4b-995c-f8ef8fffbf45" providerId="ADAL" clId="{69E458F3-A8DE-48DC-B475-FB93DA7DF231}" dt="2023-08-16T13:55:06.109" v="94" actId="2711"/>
          <ac:graphicFrameMkLst>
            <pc:docMk/>
            <pc:sldMk cId="436250464" sldId="358"/>
            <ac:graphicFrameMk id="2" creationId="{C0D0D37C-D912-1B6C-D1F5-F31C98B556F9}"/>
          </ac:graphicFrameMkLst>
        </pc:graphicFrameChg>
      </pc:sldChg>
      <pc:sldChg chg="modSp mod">
        <pc:chgData name="Shelly Upson" userId="c4995df3-86e0-4f4b-995c-f8ef8fffbf45" providerId="ADAL" clId="{69E458F3-A8DE-48DC-B475-FB93DA7DF231}" dt="2023-08-16T13:53:06.792" v="68" actId="113"/>
        <pc:sldMkLst>
          <pc:docMk/>
          <pc:sldMk cId="3441642074" sldId="363"/>
        </pc:sldMkLst>
        <pc:spChg chg="mod">
          <ac:chgData name="Shelly Upson" userId="c4995df3-86e0-4f4b-995c-f8ef8fffbf45" providerId="ADAL" clId="{69E458F3-A8DE-48DC-B475-FB93DA7DF231}" dt="2023-08-16T13:53:06.792" v="68" actId="113"/>
          <ac:spMkLst>
            <pc:docMk/>
            <pc:sldMk cId="3441642074" sldId="363"/>
            <ac:spMk id="3" creationId="{14E5FF76-A6D9-4B54-AB80-0683676EE362}"/>
          </ac:spMkLst>
        </pc:spChg>
        <pc:spChg chg="mod">
          <ac:chgData name="Shelly Upson" userId="c4995df3-86e0-4f4b-995c-f8ef8fffbf45" providerId="ADAL" clId="{69E458F3-A8DE-48DC-B475-FB93DA7DF231}" dt="2023-08-16T13:53:02.085" v="67" actId="2711"/>
          <ac:spMkLst>
            <pc:docMk/>
            <pc:sldMk cId="3441642074" sldId="363"/>
            <ac:spMk id="5" creationId="{A7D0B978-B428-4025-BB9B-010AAD8D3749}"/>
          </ac:spMkLst>
        </pc:spChg>
      </pc:sldChg>
      <pc:sldChg chg="modSp mod">
        <pc:chgData name="Shelly Upson" userId="c4995df3-86e0-4f4b-995c-f8ef8fffbf45" providerId="ADAL" clId="{69E458F3-A8DE-48DC-B475-FB93DA7DF231}" dt="2023-08-16T13:53:30.889" v="72" actId="113"/>
        <pc:sldMkLst>
          <pc:docMk/>
          <pc:sldMk cId="756539727" sldId="364"/>
        </pc:sldMkLst>
        <pc:spChg chg="mod">
          <ac:chgData name="Shelly Upson" userId="c4995df3-86e0-4f4b-995c-f8ef8fffbf45" providerId="ADAL" clId="{69E458F3-A8DE-48DC-B475-FB93DA7DF231}" dt="2023-08-16T13:53:30.889" v="72" actId="113"/>
          <ac:spMkLst>
            <pc:docMk/>
            <pc:sldMk cId="756539727" sldId="364"/>
            <ac:spMk id="3" creationId="{14E5FF76-A6D9-4B54-AB80-0683676EE362}"/>
          </ac:spMkLst>
        </pc:spChg>
        <pc:spChg chg="mod">
          <ac:chgData name="Shelly Upson" userId="c4995df3-86e0-4f4b-995c-f8ef8fffbf45" providerId="ADAL" clId="{69E458F3-A8DE-48DC-B475-FB93DA7DF231}" dt="2023-08-16T13:53:26.054" v="71" actId="2711"/>
          <ac:spMkLst>
            <pc:docMk/>
            <pc:sldMk cId="756539727" sldId="364"/>
            <ac:spMk id="5" creationId="{A7D0B978-B428-4025-BB9B-010AAD8D3749}"/>
          </ac:spMkLst>
        </pc:spChg>
      </pc:sldChg>
      <pc:sldMasterChg chg="modSp modSldLayout">
        <pc:chgData name="Shelly Upson" userId="c4995df3-86e0-4f4b-995c-f8ef8fffbf45" providerId="ADAL" clId="{69E458F3-A8DE-48DC-B475-FB93DA7DF231}" dt="2023-08-16T14:01:46.326" v="200" actId="735"/>
        <pc:sldMasterMkLst>
          <pc:docMk/>
          <pc:sldMasterMk cId="342781941" sldId="2147483660"/>
        </pc:sldMasterMkLst>
        <pc:sldLayoutChg chg="addSp delSp modSp mod">
          <pc:chgData name="Shelly Upson" userId="c4995df3-86e0-4f4b-995c-f8ef8fffbf45" providerId="ADAL" clId="{69E458F3-A8DE-48DC-B475-FB93DA7DF231}" dt="2023-08-16T13:56:58.376" v="116"/>
          <pc:sldLayoutMkLst>
            <pc:docMk/>
            <pc:sldMasterMk cId="342781941" sldId="2147483660"/>
            <pc:sldLayoutMk cId="3054815607" sldId="2147483661"/>
          </pc:sldLayoutMkLst>
          <pc:spChg chg="mod">
            <ac:chgData name="Shelly Upson" userId="c4995df3-86e0-4f4b-995c-f8ef8fffbf45" providerId="ADAL" clId="{69E458F3-A8DE-48DC-B475-FB93DA7DF231}" dt="2023-08-16T13:56:42.770" v="113" actId="2711"/>
            <ac:spMkLst>
              <pc:docMk/>
              <pc:sldMasterMk cId="342781941" sldId="2147483660"/>
              <pc:sldLayoutMk cId="3054815607" sldId="2147483661"/>
              <ac:spMk id="2" creationId="{D2165C38-2EB8-4069-872F-1DF1FFB80C34}"/>
            </ac:spMkLst>
          </pc:spChg>
          <pc:spChg chg="del">
            <ac:chgData name="Shelly Upson" userId="c4995df3-86e0-4f4b-995c-f8ef8fffbf45" providerId="ADAL" clId="{69E458F3-A8DE-48DC-B475-FB93DA7DF231}" dt="2023-08-16T13:56:57.593" v="115" actId="478"/>
            <ac:spMkLst>
              <pc:docMk/>
              <pc:sldMasterMk cId="342781941" sldId="2147483660"/>
              <pc:sldLayoutMk cId="3054815607" sldId="2147483661"/>
              <ac:spMk id="18" creationId="{E48D5E55-A60E-4D1B-A3F4-EEA7835DB865}"/>
            </ac:spMkLst>
          </pc:spChg>
          <pc:picChg chg="del">
            <ac:chgData name="Shelly Upson" userId="c4995df3-86e0-4f4b-995c-f8ef8fffbf45" providerId="ADAL" clId="{69E458F3-A8DE-48DC-B475-FB93DA7DF231}" dt="2023-08-16T13:56:55.279" v="114" actId="478"/>
            <ac:picMkLst>
              <pc:docMk/>
              <pc:sldMasterMk cId="342781941" sldId="2147483660"/>
              <pc:sldLayoutMk cId="3054815607" sldId="2147483661"/>
              <ac:picMk id="3" creationId="{E087A63B-346B-A1CF-CA27-7610067A193D}"/>
            </ac:picMkLst>
          </pc:picChg>
          <pc:picChg chg="add mod">
            <ac:chgData name="Shelly Upson" userId="c4995df3-86e0-4f4b-995c-f8ef8fffbf45" providerId="ADAL" clId="{69E458F3-A8DE-48DC-B475-FB93DA7DF231}" dt="2023-08-16T13:56:58.376" v="116"/>
            <ac:picMkLst>
              <pc:docMk/>
              <pc:sldMasterMk cId="342781941" sldId="2147483660"/>
              <pc:sldLayoutMk cId="3054815607" sldId="2147483661"/>
              <ac:picMk id="4" creationId="{1D3E2987-B97F-3FAC-A86C-6ABEACA0333C}"/>
            </ac:picMkLst>
          </pc:picChg>
        </pc:sldLayoutChg>
        <pc:sldLayoutChg chg="addSp delSp modSp mod">
          <pc:chgData name="Shelly Upson" userId="c4995df3-86e0-4f4b-995c-f8ef8fffbf45" providerId="ADAL" clId="{69E458F3-A8DE-48DC-B475-FB93DA7DF231}" dt="2023-08-16T13:57:15.409" v="122" actId="113"/>
          <pc:sldLayoutMkLst>
            <pc:docMk/>
            <pc:sldMasterMk cId="342781941" sldId="2147483660"/>
            <pc:sldLayoutMk cId="2645323089" sldId="2147483662"/>
          </pc:sldLayoutMkLst>
          <pc:spChg chg="mod">
            <ac:chgData name="Shelly Upson" userId="c4995df3-86e0-4f4b-995c-f8ef8fffbf45" providerId="ADAL" clId="{69E458F3-A8DE-48DC-B475-FB93DA7DF231}" dt="2023-08-16T13:57:15.409" v="122" actId="113"/>
            <ac:spMkLst>
              <pc:docMk/>
              <pc:sldMasterMk cId="342781941" sldId="2147483660"/>
              <pc:sldLayoutMk cId="2645323089" sldId="2147483662"/>
              <ac:spMk id="2" creationId="{446D6EEA-8DB8-48C6-982B-FA65806CF1ED}"/>
            </ac:spMkLst>
          </pc:spChg>
          <pc:spChg chg="del">
            <ac:chgData name="Shelly Upson" userId="c4995df3-86e0-4f4b-995c-f8ef8fffbf45" providerId="ADAL" clId="{69E458F3-A8DE-48DC-B475-FB93DA7DF231}" dt="2023-08-16T13:57:09.367" v="119" actId="478"/>
            <ac:spMkLst>
              <pc:docMk/>
              <pc:sldMasterMk cId="342781941" sldId="2147483660"/>
              <pc:sldLayoutMk cId="2645323089" sldId="2147483662"/>
              <ac:spMk id="9" creationId="{2E66B90A-34E1-4409-8509-E75CF34B33D3}"/>
            </ac:spMkLst>
          </pc:spChg>
          <pc:picChg chg="del">
            <ac:chgData name="Shelly Upson" userId="c4995df3-86e0-4f4b-995c-f8ef8fffbf45" providerId="ADAL" clId="{69E458F3-A8DE-48DC-B475-FB93DA7DF231}" dt="2023-08-16T13:57:07.087" v="118" actId="478"/>
            <ac:picMkLst>
              <pc:docMk/>
              <pc:sldMasterMk cId="342781941" sldId="2147483660"/>
              <pc:sldLayoutMk cId="2645323089" sldId="2147483662"/>
              <ac:picMk id="3" creationId="{8DD3F4C4-0AF1-1F7E-43C4-D07206235440}"/>
            </ac:picMkLst>
          </pc:picChg>
          <pc:picChg chg="add mod">
            <ac:chgData name="Shelly Upson" userId="c4995df3-86e0-4f4b-995c-f8ef8fffbf45" providerId="ADAL" clId="{69E458F3-A8DE-48DC-B475-FB93DA7DF231}" dt="2023-08-16T13:57:10.005" v="120"/>
            <ac:picMkLst>
              <pc:docMk/>
              <pc:sldMasterMk cId="342781941" sldId="2147483660"/>
              <pc:sldLayoutMk cId="2645323089" sldId="2147483662"/>
              <ac:picMk id="4" creationId="{DA9460AD-09D9-1954-4A39-FA70CCF6F2BF}"/>
            </ac:picMkLst>
          </pc:picChg>
        </pc:sldLayoutChg>
        <pc:sldLayoutChg chg="addSp delSp modSp mod">
          <pc:chgData name="Shelly Upson" userId="c4995df3-86e0-4f4b-995c-f8ef8fffbf45" providerId="ADAL" clId="{69E458F3-A8DE-48DC-B475-FB93DA7DF231}" dt="2023-08-16T13:57:56.497" v="134"/>
          <pc:sldLayoutMkLst>
            <pc:docMk/>
            <pc:sldMasterMk cId="342781941" sldId="2147483660"/>
            <pc:sldLayoutMk cId="390882570" sldId="2147483663"/>
          </pc:sldLayoutMkLst>
          <pc:spChg chg="del">
            <ac:chgData name="Shelly Upson" userId="c4995df3-86e0-4f4b-995c-f8ef8fffbf45" providerId="ADAL" clId="{69E458F3-A8DE-48DC-B475-FB93DA7DF231}" dt="2023-08-16T13:57:54.438" v="132" actId="478"/>
            <ac:spMkLst>
              <pc:docMk/>
              <pc:sldMasterMk cId="342781941" sldId="2147483660"/>
              <pc:sldLayoutMk cId="390882570" sldId="2147483663"/>
              <ac:spMk id="3" creationId="{575D9637-B069-E9D2-62C1-04A1336D3671}"/>
            </ac:spMkLst>
          </pc:spChg>
          <pc:spChg chg="mod">
            <ac:chgData name="Shelly Upson" userId="c4995df3-86e0-4f4b-995c-f8ef8fffbf45" providerId="ADAL" clId="{69E458F3-A8DE-48DC-B475-FB93DA7DF231}" dt="2023-08-16T13:57:23.405" v="128" actId="108"/>
            <ac:spMkLst>
              <pc:docMk/>
              <pc:sldMasterMk cId="342781941" sldId="2147483660"/>
              <pc:sldLayoutMk cId="390882570" sldId="2147483663"/>
              <ac:spMk id="8" creationId="{2074D08A-1F34-4F3F-8BF2-008D81E9BADE}"/>
            </ac:spMkLst>
          </pc:spChg>
          <pc:picChg chg="del">
            <ac:chgData name="Shelly Upson" userId="c4995df3-86e0-4f4b-995c-f8ef8fffbf45" providerId="ADAL" clId="{69E458F3-A8DE-48DC-B475-FB93DA7DF231}" dt="2023-08-16T13:57:56.061" v="133" actId="478"/>
            <ac:picMkLst>
              <pc:docMk/>
              <pc:sldMasterMk cId="342781941" sldId="2147483660"/>
              <pc:sldLayoutMk cId="390882570" sldId="2147483663"/>
              <ac:picMk id="2" creationId="{E5722A27-39A0-BA1A-E4BA-09A101382ECA}"/>
            </ac:picMkLst>
          </pc:picChg>
          <pc:picChg chg="add mod">
            <ac:chgData name="Shelly Upson" userId="c4995df3-86e0-4f4b-995c-f8ef8fffbf45" providerId="ADAL" clId="{69E458F3-A8DE-48DC-B475-FB93DA7DF231}" dt="2023-08-16T13:57:56.497" v="134"/>
            <ac:picMkLst>
              <pc:docMk/>
              <pc:sldMasterMk cId="342781941" sldId="2147483660"/>
              <pc:sldLayoutMk cId="390882570" sldId="2147483663"/>
              <ac:picMk id="4" creationId="{AE335231-E1DA-8366-9519-456BA90A18A2}"/>
            </ac:picMkLst>
          </pc:picChg>
        </pc:sldLayoutChg>
        <pc:sldLayoutChg chg="addSp delSp modSp mod">
          <pc:chgData name="Shelly Upson" userId="c4995df3-86e0-4f4b-995c-f8ef8fffbf45" providerId="ADAL" clId="{69E458F3-A8DE-48DC-B475-FB93DA7DF231}" dt="2023-08-16T13:57:39.823" v="131"/>
          <pc:sldLayoutMkLst>
            <pc:docMk/>
            <pc:sldMasterMk cId="342781941" sldId="2147483660"/>
            <pc:sldLayoutMk cId="3730518420" sldId="2147483664"/>
          </pc:sldLayoutMkLst>
          <pc:spChg chg="mod">
            <ac:chgData name="Shelly Upson" userId="c4995df3-86e0-4f4b-995c-f8ef8fffbf45" providerId="ADAL" clId="{69E458F3-A8DE-48DC-B475-FB93DA7DF231}" dt="2023-08-16T13:57:20.821" v="124" actId="108"/>
            <ac:spMkLst>
              <pc:docMk/>
              <pc:sldMasterMk cId="342781941" sldId="2147483660"/>
              <pc:sldLayoutMk cId="3730518420" sldId="2147483664"/>
              <ac:spMk id="7" creationId="{1C5E565A-04A7-4E76-801B-10200364327E}"/>
            </ac:spMkLst>
          </pc:spChg>
          <pc:picChg chg="del mod">
            <ac:chgData name="Shelly Upson" userId="c4995df3-86e0-4f4b-995c-f8ef8fffbf45" providerId="ADAL" clId="{69E458F3-A8DE-48DC-B475-FB93DA7DF231}" dt="2023-08-16T13:57:39.238" v="130" actId="478"/>
            <ac:picMkLst>
              <pc:docMk/>
              <pc:sldMasterMk cId="342781941" sldId="2147483660"/>
              <pc:sldLayoutMk cId="3730518420" sldId="2147483664"/>
              <ac:picMk id="2" creationId="{44B030D3-4CFE-02ED-E1D2-C9066F0C7EBC}"/>
            </ac:picMkLst>
          </pc:picChg>
          <pc:picChg chg="add mod">
            <ac:chgData name="Shelly Upson" userId="c4995df3-86e0-4f4b-995c-f8ef8fffbf45" providerId="ADAL" clId="{69E458F3-A8DE-48DC-B475-FB93DA7DF231}" dt="2023-08-16T13:57:39.823" v="131"/>
            <ac:picMkLst>
              <pc:docMk/>
              <pc:sldMasterMk cId="342781941" sldId="2147483660"/>
              <pc:sldLayoutMk cId="3730518420" sldId="2147483664"/>
              <ac:picMk id="3" creationId="{E5FD5B78-B2A0-1549-3A69-E0638B8CD184}"/>
            </ac:picMkLst>
          </pc:picChg>
        </pc:sldLayoutChg>
        <pc:sldLayoutChg chg="addSp delSp modSp mod">
          <pc:chgData name="Shelly Upson" userId="c4995df3-86e0-4f4b-995c-f8ef8fffbf45" providerId="ADAL" clId="{69E458F3-A8DE-48DC-B475-FB93DA7DF231}" dt="2023-08-16T13:58:18.691" v="138"/>
          <pc:sldLayoutMkLst>
            <pc:docMk/>
            <pc:sldMasterMk cId="342781941" sldId="2147483660"/>
            <pc:sldLayoutMk cId="2250922778" sldId="2147483665"/>
          </pc:sldLayoutMkLst>
          <pc:spChg chg="mod">
            <ac:chgData name="Shelly Upson" userId="c4995df3-86e0-4f4b-995c-f8ef8fffbf45" providerId="ADAL" clId="{69E458F3-A8DE-48DC-B475-FB93DA7DF231}" dt="2023-08-16T13:58:04.747" v="136" actId="2711"/>
            <ac:spMkLst>
              <pc:docMk/>
              <pc:sldMasterMk cId="342781941" sldId="2147483660"/>
              <pc:sldLayoutMk cId="2250922778" sldId="2147483665"/>
              <ac:spMk id="6" creationId="{A726D82F-A308-44DD-8CEA-83893004B0A9}"/>
            </ac:spMkLst>
          </pc:spChg>
          <pc:spChg chg="mod">
            <ac:chgData name="Shelly Upson" userId="c4995df3-86e0-4f4b-995c-f8ef8fffbf45" providerId="ADAL" clId="{69E458F3-A8DE-48DC-B475-FB93DA7DF231}" dt="2023-08-16T13:58:04.747" v="136" actId="2711"/>
            <ac:spMkLst>
              <pc:docMk/>
              <pc:sldMasterMk cId="342781941" sldId="2147483660"/>
              <pc:sldLayoutMk cId="2250922778" sldId="2147483665"/>
              <ac:spMk id="7" creationId="{C721FEC3-F4A7-4084-8C21-BF307DF3A5C1}"/>
            </ac:spMkLst>
          </pc:spChg>
          <pc:spChg chg="mod">
            <ac:chgData name="Shelly Upson" userId="c4995df3-86e0-4f4b-995c-f8ef8fffbf45" providerId="ADAL" clId="{69E458F3-A8DE-48DC-B475-FB93DA7DF231}" dt="2023-08-16T13:58:04.747" v="136" actId="2711"/>
            <ac:spMkLst>
              <pc:docMk/>
              <pc:sldMasterMk cId="342781941" sldId="2147483660"/>
              <pc:sldLayoutMk cId="2250922778" sldId="2147483665"/>
              <ac:spMk id="11" creationId="{DC254A93-2A4B-415B-9B23-011FF1FBFD08}"/>
            </ac:spMkLst>
          </pc:spChg>
          <pc:spChg chg="mod">
            <ac:chgData name="Shelly Upson" userId="c4995df3-86e0-4f4b-995c-f8ef8fffbf45" providerId="ADAL" clId="{69E458F3-A8DE-48DC-B475-FB93DA7DF231}" dt="2023-08-16T13:58:04.747" v="136" actId="2711"/>
            <ac:spMkLst>
              <pc:docMk/>
              <pc:sldMasterMk cId="342781941" sldId="2147483660"/>
              <pc:sldLayoutMk cId="2250922778" sldId="2147483665"/>
              <ac:spMk id="13" creationId="{048B726B-1D69-4BD1-BBE6-E2F53732B6BF}"/>
            </ac:spMkLst>
          </pc:spChg>
          <pc:spChg chg="mod">
            <ac:chgData name="Shelly Upson" userId="c4995df3-86e0-4f4b-995c-f8ef8fffbf45" providerId="ADAL" clId="{69E458F3-A8DE-48DC-B475-FB93DA7DF231}" dt="2023-08-16T13:58:04.747" v="136" actId="2711"/>
            <ac:spMkLst>
              <pc:docMk/>
              <pc:sldMasterMk cId="342781941" sldId="2147483660"/>
              <pc:sldLayoutMk cId="2250922778" sldId="2147483665"/>
              <ac:spMk id="15" creationId="{80A54C9B-0E5A-4359-9931-22EBA522F753}"/>
            </ac:spMkLst>
          </pc:spChg>
          <pc:grpChg chg="del mod">
            <ac:chgData name="Shelly Upson" userId="c4995df3-86e0-4f4b-995c-f8ef8fffbf45" providerId="ADAL" clId="{69E458F3-A8DE-48DC-B475-FB93DA7DF231}" dt="2023-08-16T13:58:17.653" v="137" actId="478"/>
            <ac:grpSpMkLst>
              <pc:docMk/>
              <pc:sldMasterMk cId="342781941" sldId="2147483660"/>
              <pc:sldLayoutMk cId="2250922778" sldId="2147483665"/>
              <ac:grpSpMk id="2" creationId="{0320E6F9-AF28-27B4-2702-839BCB561878}"/>
            </ac:grpSpMkLst>
          </pc:grpChg>
          <pc:picChg chg="add mod">
            <ac:chgData name="Shelly Upson" userId="c4995df3-86e0-4f4b-995c-f8ef8fffbf45" providerId="ADAL" clId="{69E458F3-A8DE-48DC-B475-FB93DA7DF231}" dt="2023-08-16T13:58:18.691" v="138"/>
            <ac:picMkLst>
              <pc:docMk/>
              <pc:sldMasterMk cId="342781941" sldId="2147483660"/>
              <pc:sldLayoutMk cId="2250922778" sldId="2147483665"/>
              <ac:picMk id="9" creationId="{F3683BA5-993B-6552-C9A3-84A3D48B45CB}"/>
            </ac:picMkLst>
          </pc:picChg>
          <pc:cxnChg chg="mod">
            <ac:chgData name="Shelly Upson" userId="c4995df3-86e0-4f4b-995c-f8ef8fffbf45" providerId="ADAL" clId="{69E458F3-A8DE-48DC-B475-FB93DA7DF231}" dt="2023-08-16T13:58:04.747" v="136" actId="2711"/>
            <ac:cxnSpMkLst>
              <pc:docMk/>
              <pc:sldMasterMk cId="342781941" sldId="2147483660"/>
              <pc:sldLayoutMk cId="2250922778" sldId="2147483665"/>
              <ac:cxnSpMk id="8" creationId="{198D9788-FDEB-4F6B-909C-2CFAE1B06A9B}"/>
            </ac:cxnSpMkLst>
          </pc:cxnChg>
        </pc:sldLayoutChg>
        <pc:sldLayoutChg chg="addSp delSp modSp mod">
          <pc:chgData name="Shelly Upson" userId="c4995df3-86e0-4f4b-995c-f8ef8fffbf45" providerId="ADAL" clId="{69E458F3-A8DE-48DC-B475-FB93DA7DF231}" dt="2023-08-16T13:59:09.946" v="155" actId="2711"/>
          <pc:sldLayoutMkLst>
            <pc:docMk/>
            <pc:sldMasterMk cId="342781941" sldId="2147483660"/>
            <pc:sldLayoutMk cId="3166729145" sldId="2147483667"/>
          </pc:sldLayoutMkLst>
          <pc:spChg chg="mod">
            <ac:chgData name="Shelly Upson" userId="c4995df3-86e0-4f4b-995c-f8ef8fffbf45" providerId="ADAL" clId="{69E458F3-A8DE-48DC-B475-FB93DA7DF231}" dt="2023-08-16T13:59:06.019" v="154" actId="113"/>
            <ac:spMkLst>
              <pc:docMk/>
              <pc:sldMasterMk cId="342781941" sldId="2147483660"/>
              <pc:sldLayoutMk cId="3166729145" sldId="2147483667"/>
              <ac:spMk id="2" creationId="{446D6EEA-8DB8-48C6-982B-FA65806CF1ED}"/>
            </ac:spMkLst>
          </pc:spChg>
          <pc:spChg chg="mod">
            <ac:chgData name="Shelly Upson" userId="c4995df3-86e0-4f4b-995c-f8ef8fffbf45" providerId="ADAL" clId="{69E458F3-A8DE-48DC-B475-FB93DA7DF231}" dt="2023-08-16T13:59:09.946" v="155" actId="2711"/>
            <ac:spMkLst>
              <pc:docMk/>
              <pc:sldMasterMk cId="342781941" sldId="2147483660"/>
              <pc:sldLayoutMk cId="3166729145" sldId="2147483667"/>
              <ac:spMk id="8" creationId="{EB49BE94-27DA-47AC-8412-C1C0A5561A68}"/>
            </ac:spMkLst>
          </pc:spChg>
          <pc:picChg chg="del">
            <ac:chgData name="Shelly Upson" userId="c4995df3-86e0-4f4b-995c-f8ef8fffbf45" providerId="ADAL" clId="{69E458F3-A8DE-48DC-B475-FB93DA7DF231}" dt="2023-08-16T13:58:50.534" v="146" actId="478"/>
            <ac:picMkLst>
              <pc:docMk/>
              <pc:sldMasterMk cId="342781941" sldId="2147483660"/>
              <pc:sldLayoutMk cId="3166729145" sldId="2147483667"/>
              <ac:picMk id="3" creationId="{599B67A7-A4F5-B9A5-E4D4-73914028505C}"/>
            </ac:picMkLst>
          </pc:picChg>
          <pc:picChg chg="add mod">
            <ac:chgData name="Shelly Upson" userId="c4995df3-86e0-4f4b-995c-f8ef8fffbf45" providerId="ADAL" clId="{69E458F3-A8DE-48DC-B475-FB93DA7DF231}" dt="2023-08-16T13:58:50.996" v="147"/>
            <ac:picMkLst>
              <pc:docMk/>
              <pc:sldMasterMk cId="342781941" sldId="2147483660"/>
              <pc:sldLayoutMk cId="3166729145" sldId="2147483667"/>
              <ac:picMk id="5" creationId="{9FCA9B6F-C427-55E0-03B3-C0A846A1C727}"/>
            </ac:picMkLst>
          </pc:picChg>
        </pc:sldLayoutChg>
        <pc:sldLayoutChg chg="addSp delSp modSp mod">
          <pc:chgData name="Shelly Upson" userId="c4995df3-86e0-4f4b-995c-f8ef8fffbf45" providerId="ADAL" clId="{69E458F3-A8DE-48DC-B475-FB93DA7DF231}" dt="2023-08-16T13:58:38.620" v="144" actId="113"/>
          <pc:sldLayoutMkLst>
            <pc:docMk/>
            <pc:sldMasterMk cId="342781941" sldId="2147483660"/>
            <pc:sldLayoutMk cId="3438545200" sldId="2147483668"/>
          </pc:sldLayoutMkLst>
          <pc:spChg chg="mod">
            <ac:chgData name="Shelly Upson" userId="c4995df3-86e0-4f4b-995c-f8ef8fffbf45" providerId="ADAL" clId="{69E458F3-A8DE-48DC-B475-FB93DA7DF231}" dt="2023-08-16T13:58:34.659" v="143" actId="113"/>
            <ac:spMkLst>
              <pc:docMk/>
              <pc:sldMasterMk cId="342781941" sldId="2147483660"/>
              <pc:sldLayoutMk cId="3438545200" sldId="2147483668"/>
              <ac:spMk id="3" creationId="{8AAD1FE9-1674-42F9-A36C-C57B3F1C1D3A}"/>
            </ac:spMkLst>
          </pc:spChg>
          <pc:spChg chg="mod">
            <ac:chgData name="Shelly Upson" userId="c4995df3-86e0-4f4b-995c-f8ef8fffbf45" providerId="ADAL" clId="{69E458F3-A8DE-48DC-B475-FB93DA7DF231}" dt="2023-08-16T13:58:29.804" v="142" actId="2711"/>
            <ac:spMkLst>
              <pc:docMk/>
              <pc:sldMasterMk cId="342781941" sldId="2147483660"/>
              <pc:sldLayoutMk cId="3438545200" sldId="2147483668"/>
              <ac:spMk id="7" creationId="{0D1515B1-B1AA-4F83-B899-C8CEEA26C800}"/>
            </ac:spMkLst>
          </pc:spChg>
          <pc:spChg chg="mod">
            <ac:chgData name="Shelly Upson" userId="c4995df3-86e0-4f4b-995c-f8ef8fffbf45" providerId="ADAL" clId="{69E458F3-A8DE-48DC-B475-FB93DA7DF231}" dt="2023-08-16T13:58:38.620" v="144" actId="113"/>
            <ac:spMkLst>
              <pc:docMk/>
              <pc:sldMasterMk cId="342781941" sldId="2147483660"/>
              <pc:sldLayoutMk cId="3438545200" sldId="2147483668"/>
              <ac:spMk id="11" creationId="{DC254A93-2A4B-415B-9B23-011FF1FBFD08}"/>
            </ac:spMkLst>
          </pc:spChg>
          <pc:grpChg chg="del">
            <ac:chgData name="Shelly Upson" userId="c4995df3-86e0-4f4b-995c-f8ef8fffbf45" providerId="ADAL" clId="{69E458F3-A8DE-48DC-B475-FB93DA7DF231}" dt="2023-08-16T13:58:23.786" v="140" actId="478"/>
            <ac:grpSpMkLst>
              <pc:docMk/>
              <pc:sldMasterMk cId="342781941" sldId="2147483660"/>
              <pc:sldLayoutMk cId="3438545200" sldId="2147483668"/>
              <ac:grpSpMk id="2" creationId="{6CE4C427-5C3D-8801-631B-E332F55D1144}"/>
            </ac:grpSpMkLst>
          </pc:grpChg>
          <pc:picChg chg="mod">
            <ac:chgData name="Shelly Upson" userId="c4995df3-86e0-4f4b-995c-f8ef8fffbf45" providerId="ADAL" clId="{69E458F3-A8DE-48DC-B475-FB93DA7DF231}" dt="2023-08-16T13:58:29.804" v="142" actId="2711"/>
            <ac:picMkLst>
              <pc:docMk/>
              <pc:sldMasterMk cId="342781941" sldId="2147483660"/>
              <pc:sldLayoutMk cId="3438545200" sldId="2147483668"/>
              <ac:picMk id="6" creationId="{38E4981A-902D-4119-B7EC-189D5B16A1D5}"/>
            </ac:picMkLst>
          </pc:picChg>
          <pc:picChg chg="add mod">
            <ac:chgData name="Shelly Upson" userId="c4995df3-86e0-4f4b-995c-f8ef8fffbf45" providerId="ADAL" clId="{69E458F3-A8DE-48DC-B475-FB93DA7DF231}" dt="2023-08-16T13:58:29.804" v="142" actId="2711"/>
            <ac:picMkLst>
              <pc:docMk/>
              <pc:sldMasterMk cId="342781941" sldId="2147483660"/>
              <pc:sldLayoutMk cId="3438545200" sldId="2147483668"/>
              <ac:picMk id="9" creationId="{0434A43A-5A8A-8895-8EF1-B53E04DAEB09}"/>
            </ac:picMkLst>
          </pc:picChg>
        </pc:sldLayoutChg>
        <pc:sldLayoutChg chg="modSp">
          <pc:chgData name="Shelly Upson" userId="c4995df3-86e0-4f4b-995c-f8ef8fffbf45" providerId="ADAL" clId="{69E458F3-A8DE-48DC-B475-FB93DA7DF231}" dt="2023-08-16T13:57:22.052" v="126" actId="108"/>
          <pc:sldLayoutMkLst>
            <pc:docMk/>
            <pc:sldMasterMk cId="342781941" sldId="2147483660"/>
            <pc:sldLayoutMk cId="2448202879" sldId="2147483670"/>
          </pc:sldLayoutMkLst>
          <pc:spChg chg="mod">
            <ac:chgData name="Shelly Upson" userId="c4995df3-86e0-4f4b-995c-f8ef8fffbf45" providerId="ADAL" clId="{69E458F3-A8DE-48DC-B475-FB93DA7DF231}" dt="2023-08-16T13:57:22.052" v="126" actId="108"/>
            <ac:spMkLst>
              <pc:docMk/>
              <pc:sldMasterMk cId="342781941" sldId="2147483660"/>
              <pc:sldLayoutMk cId="2448202879" sldId="2147483670"/>
              <ac:spMk id="7" creationId="{1C5E565A-04A7-4E76-801B-10200364327E}"/>
            </ac:spMkLst>
          </pc:spChg>
        </pc:sldLayoutChg>
        <pc:sldLayoutChg chg="modSp">
          <pc:chgData name="Shelly Upson" userId="c4995df3-86e0-4f4b-995c-f8ef8fffbf45" providerId="ADAL" clId="{69E458F3-A8DE-48DC-B475-FB93DA7DF231}" dt="2023-08-16T14:00:34.298" v="193" actId="113"/>
          <pc:sldLayoutMkLst>
            <pc:docMk/>
            <pc:sldMasterMk cId="342781941" sldId="2147483660"/>
            <pc:sldLayoutMk cId="3496552938" sldId="2147483671"/>
          </pc:sldLayoutMkLst>
          <pc:spChg chg="mod">
            <ac:chgData name="Shelly Upson" userId="c4995df3-86e0-4f4b-995c-f8ef8fffbf45" providerId="ADAL" clId="{69E458F3-A8DE-48DC-B475-FB93DA7DF231}" dt="2023-08-16T14:00:34.298" v="193" actId="113"/>
            <ac:spMkLst>
              <pc:docMk/>
              <pc:sldMasterMk cId="342781941" sldId="2147483660"/>
              <pc:sldLayoutMk cId="3496552938" sldId="2147483671"/>
              <ac:spMk id="7" creationId="{1C5E565A-04A7-4E76-801B-10200364327E}"/>
            </ac:spMkLst>
          </pc:spChg>
        </pc:sldLayoutChg>
        <pc:sldLayoutChg chg="addSp delSp modSp mod">
          <pc:chgData name="Shelly Upson" userId="c4995df3-86e0-4f4b-995c-f8ef8fffbf45" providerId="ADAL" clId="{69E458F3-A8DE-48DC-B475-FB93DA7DF231}" dt="2023-08-16T13:59:00.968" v="152" actId="113"/>
          <pc:sldLayoutMkLst>
            <pc:docMk/>
            <pc:sldMasterMk cId="342781941" sldId="2147483660"/>
            <pc:sldLayoutMk cId="3170667304" sldId="2147483672"/>
          </pc:sldLayoutMkLst>
          <pc:spChg chg="mod">
            <ac:chgData name="Shelly Upson" userId="c4995df3-86e0-4f4b-995c-f8ef8fffbf45" providerId="ADAL" clId="{69E458F3-A8DE-48DC-B475-FB93DA7DF231}" dt="2023-08-16T13:59:00.968" v="152" actId="113"/>
            <ac:spMkLst>
              <pc:docMk/>
              <pc:sldMasterMk cId="342781941" sldId="2147483660"/>
              <pc:sldLayoutMk cId="3170667304" sldId="2147483672"/>
              <ac:spMk id="7" creationId="{1C5E565A-04A7-4E76-801B-10200364327E}"/>
            </ac:spMkLst>
          </pc:spChg>
          <pc:picChg chg="del">
            <ac:chgData name="Shelly Upson" userId="c4995df3-86e0-4f4b-995c-f8ef8fffbf45" providerId="ADAL" clId="{69E458F3-A8DE-48DC-B475-FB93DA7DF231}" dt="2023-08-16T13:58:55.597" v="149" actId="478"/>
            <ac:picMkLst>
              <pc:docMk/>
              <pc:sldMasterMk cId="342781941" sldId="2147483660"/>
              <pc:sldLayoutMk cId="3170667304" sldId="2147483672"/>
              <ac:picMk id="2" creationId="{3580C29E-99C4-BBC1-516C-27A9C38C7053}"/>
            </ac:picMkLst>
          </pc:picChg>
          <pc:picChg chg="add mod">
            <ac:chgData name="Shelly Upson" userId="c4995df3-86e0-4f4b-995c-f8ef8fffbf45" providerId="ADAL" clId="{69E458F3-A8DE-48DC-B475-FB93DA7DF231}" dt="2023-08-16T13:58:56.042" v="150"/>
            <ac:picMkLst>
              <pc:docMk/>
              <pc:sldMasterMk cId="342781941" sldId="2147483660"/>
              <pc:sldLayoutMk cId="3170667304" sldId="2147483672"/>
              <ac:picMk id="3" creationId="{D8084D45-B49F-7916-440B-9CEB057EEE9D}"/>
            </ac:picMkLst>
          </pc:picChg>
        </pc:sldLayoutChg>
        <pc:sldLayoutChg chg="addSp delSp modSp mod">
          <pc:chgData name="Shelly Upson" userId="c4995df3-86e0-4f4b-995c-f8ef8fffbf45" providerId="ADAL" clId="{69E458F3-A8DE-48DC-B475-FB93DA7DF231}" dt="2023-08-16T13:59:23.412" v="158"/>
          <pc:sldLayoutMkLst>
            <pc:docMk/>
            <pc:sldMasterMk cId="342781941" sldId="2147483660"/>
            <pc:sldLayoutMk cId="3084095385" sldId="2147483673"/>
          </pc:sldLayoutMkLst>
          <pc:grpChg chg="del">
            <ac:chgData name="Shelly Upson" userId="c4995df3-86e0-4f4b-995c-f8ef8fffbf45" providerId="ADAL" clId="{69E458F3-A8DE-48DC-B475-FB93DA7DF231}" dt="2023-08-16T13:59:22.598" v="157" actId="478"/>
            <ac:grpSpMkLst>
              <pc:docMk/>
              <pc:sldMasterMk cId="342781941" sldId="2147483660"/>
              <pc:sldLayoutMk cId="3084095385" sldId="2147483673"/>
              <ac:grpSpMk id="2" creationId="{2551DCB2-71C5-9F9A-6178-579597AF5BB9}"/>
            </ac:grpSpMkLst>
          </pc:grpChg>
          <pc:picChg chg="add mod">
            <ac:chgData name="Shelly Upson" userId="c4995df3-86e0-4f4b-995c-f8ef8fffbf45" providerId="ADAL" clId="{69E458F3-A8DE-48DC-B475-FB93DA7DF231}" dt="2023-08-16T13:59:23.412" v="158"/>
            <ac:picMkLst>
              <pc:docMk/>
              <pc:sldMasterMk cId="342781941" sldId="2147483660"/>
              <pc:sldLayoutMk cId="3084095385" sldId="2147483673"/>
              <ac:picMk id="6" creationId="{6F2C0FAE-2336-01C3-E1A1-961CB85A95D2}"/>
            </ac:picMkLst>
          </pc:picChg>
        </pc:sldLayoutChg>
        <pc:sldLayoutChg chg="addSp delSp modSp mod">
          <pc:chgData name="Shelly Upson" userId="c4995df3-86e0-4f4b-995c-f8ef8fffbf45" providerId="ADAL" clId="{69E458F3-A8DE-48DC-B475-FB93DA7DF231}" dt="2023-08-16T13:59:44.476" v="170" actId="2711"/>
          <pc:sldLayoutMkLst>
            <pc:docMk/>
            <pc:sldMasterMk cId="342781941" sldId="2147483660"/>
            <pc:sldLayoutMk cId="3249222149" sldId="2147483674"/>
          </pc:sldLayoutMkLst>
          <pc:spChg chg="mod">
            <ac:chgData name="Shelly Upson" userId="c4995df3-86e0-4f4b-995c-f8ef8fffbf45" providerId="ADAL" clId="{69E458F3-A8DE-48DC-B475-FB93DA7DF231}" dt="2023-08-16T13:59:39.904" v="169" actId="113"/>
            <ac:spMkLst>
              <pc:docMk/>
              <pc:sldMasterMk cId="342781941" sldId="2147483660"/>
              <pc:sldLayoutMk cId="3249222149" sldId="2147483674"/>
              <ac:spMk id="3" creationId="{5D250AC8-2397-4041-9D03-9BCB7A65C805}"/>
            </ac:spMkLst>
          </pc:spChg>
          <pc:spChg chg="mod">
            <ac:chgData name="Shelly Upson" userId="c4995df3-86e0-4f4b-995c-f8ef8fffbf45" providerId="ADAL" clId="{69E458F3-A8DE-48DC-B475-FB93DA7DF231}" dt="2023-08-16T13:59:44.476" v="170" actId="2711"/>
            <ac:spMkLst>
              <pc:docMk/>
              <pc:sldMasterMk cId="342781941" sldId="2147483660"/>
              <pc:sldLayoutMk cId="3249222149" sldId="2147483674"/>
              <ac:spMk id="5" creationId="{83278D16-25EC-4369-A564-C8A2AB884339}"/>
            </ac:spMkLst>
          </pc:spChg>
          <pc:spChg chg="mod">
            <ac:chgData name="Shelly Upson" userId="c4995df3-86e0-4f4b-995c-f8ef8fffbf45" providerId="ADAL" clId="{69E458F3-A8DE-48DC-B475-FB93DA7DF231}" dt="2023-08-16T13:59:44.476" v="170" actId="2711"/>
            <ac:spMkLst>
              <pc:docMk/>
              <pc:sldMasterMk cId="342781941" sldId="2147483660"/>
              <pc:sldLayoutMk cId="3249222149" sldId="2147483674"/>
              <ac:spMk id="14" creationId="{667DC4D7-7AC7-4C48-8E25-4D8FF58C51BD}"/>
            </ac:spMkLst>
          </pc:spChg>
          <pc:spChg chg="mod">
            <ac:chgData name="Shelly Upson" userId="c4995df3-86e0-4f4b-995c-f8ef8fffbf45" providerId="ADAL" clId="{69E458F3-A8DE-48DC-B475-FB93DA7DF231}" dt="2023-08-16T13:59:44.476" v="170" actId="2711"/>
            <ac:spMkLst>
              <pc:docMk/>
              <pc:sldMasterMk cId="342781941" sldId="2147483660"/>
              <pc:sldLayoutMk cId="3249222149" sldId="2147483674"/>
              <ac:spMk id="15" creationId="{E4378503-3BD4-451C-ADCB-F8AFE58D6BF2}"/>
            </ac:spMkLst>
          </pc:spChg>
          <pc:grpChg chg="del">
            <ac:chgData name="Shelly Upson" userId="c4995df3-86e0-4f4b-995c-f8ef8fffbf45" providerId="ADAL" clId="{69E458F3-A8DE-48DC-B475-FB93DA7DF231}" dt="2023-08-16T13:59:34.732" v="166" actId="478"/>
            <ac:grpSpMkLst>
              <pc:docMk/>
              <pc:sldMasterMk cId="342781941" sldId="2147483660"/>
              <pc:sldLayoutMk cId="3249222149" sldId="2147483674"/>
              <ac:grpSpMk id="2" creationId="{DA79A744-7C92-DD09-EEED-51149CCEF1F7}"/>
            </ac:grpSpMkLst>
          </pc:grpChg>
          <pc:picChg chg="add mod">
            <ac:chgData name="Shelly Upson" userId="c4995df3-86e0-4f4b-995c-f8ef8fffbf45" providerId="ADAL" clId="{69E458F3-A8DE-48DC-B475-FB93DA7DF231}" dt="2023-08-16T13:59:35.153" v="167"/>
            <ac:picMkLst>
              <pc:docMk/>
              <pc:sldMasterMk cId="342781941" sldId="2147483660"/>
              <pc:sldLayoutMk cId="3249222149" sldId="2147483674"/>
              <ac:picMk id="8" creationId="{0B172A89-D360-FFAC-E533-DCB50C2BE3AF}"/>
            </ac:picMkLst>
          </pc:picChg>
        </pc:sldLayoutChg>
        <pc:sldLayoutChg chg="addSp delSp modSp mod">
          <pc:chgData name="Shelly Upson" userId="c4995df3-86e0-4f4b-995c-f8ef8fffbf45" providerId="ADAL" clId="{69E458F3-A8DE-48DC-B475-FB93DA7DF231}" dt="2023-08-16T13:59:59.024" v="176"/>
          <pc:sldLayoutMkLst>
            <pc:docMk/>
            <pc:sldMasterMk cId="342781941" sldId="2147483660"/>
            <pc:sldLayoutMk cId="372161720" sldId="2147483675"/>
          </pc:sldLayoutMkLst>
          <pc:spChg chg="mod">
            <ac:chgData name="Shelly Upson" userId="c4995df3-86e0-4f4b-995c-f8ef8fffbf45" providerId="ADAL" clId="{69E458F3-A8DE-48DC-B475-FB93DA7DF231}" dt="2023-08-16T13:59:57" v="174" actId="113"/>
            <ac:spMkLst>
              <pc:docMk/>
              <pc:sldMasterMk cId="342781941" sldId="2147483660"/>
              <pc:sldLayoutMk cId="372161720" sldId="2147483675"/>
              <ac:spMk id="3" creationId="{5D250AC8-2397-4041-9D03-9BCB7A65C805}"/>
            </ac:spMkLst>
          </pc:spChg>
          <pc:spChg chg="mod">
            <ac:chgData name="Shelly Upson" userId="c4995df3-86e0-4f4b-995c-f8ef8fffbf45" providerId="ADAL" clId="{69E458F3-A8DE-48DC-B475-FB93DA7DF231}" dt="2023-08-16T13:59:52.724" v="172" actId="2711"/>
            <ac:spMkLst>
              <pc:docMk/>
              <pc:sldMasterMk cId="342781941" sldId="2147483660"/>
              <pc:sldLayoutMk cId="372161720" sldId="2147483675"/>
              <ac:spMk id="5" creationId="{83278D16-25EC-4369-A564-C8A2AB884339}"/>
            </ac:spMkLst>
          </pc:spChg>
          <pc:spChg chg="mod">
            <ac:chgData name="Shelly Upson" userId="c4995df3-86e0-4f4b-995c-f8ef8fffbf45" providerId="ADAL" clId="{69E458F3-A8DE-48DC-B475-FB93DA7DF231}" dt="2023-08-16T13:59:52.724" v="172" actId="2711"/>
            <ac:spMkLst>
              <pc:docMk/>
              <pc:sldMasterMk cId="342781941" sldId="2147483660"/>
              <pc:sldLayoutMk cId="372161720" sldId="2147483675"/>
              <ac:spMk id="14" creationId="{667DC4D7-7AC7-4C48-8E25-4D8FF58C51BD}"/>
            </ac:spMkLst>
          </pc:spChg>
          <pc:spChg chg="mod">
            <ac:chgData name="Shelly Upson" userId="c4995df3-86e0-4f4b-995c-f8ef8fffbf45" providerId="ADAL" clId="{69E458F3-A8DE-48DC-B475-FB93DA7DF231}" dt="2023-08-16T13:59:52.724" v="172" actId="2711"/>
            <ac:spMkLst>
              <pc:docMk/>
              <pc:sldMasterMk cId="342781941" sldId="2147483660"/>
              <pc:sldLayoutMk cId="372161720" sldId="2147483675"/>
              <ac:spMk id="15" creationId="{E4378503-3BD4-451C-ADCB-F8AFE58D6BF2}"/>
            </ac:spMkLst>
          </pc:spChg>
          <pc:grpChg chg="del">
            <ac:chgData name="Shelly Upson" userId="c4995df3-86e0-4f4b-995c-f8ef8fffbf45" providerId="ADAL" clId="{69E458F3-A8DE-48DC-B475-FB93DA7DF231}" dt="2023-08-16T13:59:58.572" v="175" actId="478"/>
            <ac:grpSpMkLst>
              <pc:docMk/>
              <pc:sldMasterMk cId="342781941" sldId="2147483660"/>
              <pc:sldLayoutMk cId="372161720" sldId="2147483675"/>
              <ac:grpSpMk id="2" creationId="{1E873096-618E-B922-7161-687199C419F5}"/>
            </ac:grpSpMkLst>
          </pc:grpChg>
          <pc:picChg chg="add mod">
            <ac:chgData name="Shelly Upson" userId="c4995df3-86e0-4f4b-995c-f8ef8fffbf45" providerId="ADAL" clId="{69E458F3-A8DE-48DC-B475-FB93DA7DF231}" dt="2023-08-16T13:59:59.024" v="176"/>
            <ac:picMkLst>
              <pc:docMk/>
              <pc:sldMasterMk cId="342781941" sldId="2147483660"/>
              <pc:sldLayoutMk cId="372161720" sldId="2147483675"/>
              <ac:picMk id="8" creationId="{96032FDE-356B-EA8A-329E-7A21FF8CC57D}"/>
            </ac:picMkLst>
          </pc:picChg>
        </pc:sldLayoutChg>
        <pc:sldLayoutChg chg="addSp delSp modSp mod">
          <pc:chgData name="Shelly Upson" userId="c4995df3-86e0-4f4b-995c-f8ef8fffbf45" providerId="ADAL" clId="{69E458F3-A8DE-48DC-B475-FB93DA7DF231}" dt="2023-08-16T14:00:27.925" v="190" actId="2711"/>
          <pc:sldLayoutMkLst>
            <pc:docMk/>
            <pc:sldMasterMk cId="342781941" sldId="2147483660"/>
            <pc:sldLayoutMk cId="2117500175" sldId="2147483676"/>
          </pc:sldLayoutMkLst>
          <pc:spChg chg="mod">
            <ac:chgData name="Shelly Upson" userId="c4995df3-86e0-4f4b-995c-f8ef8fffbf45" providerId="ADAL" clId="{69E458F3-A8DE-48DC-B475-FB93DA7DF231}" dt="2023-08-16T14:00:27.925" v="190" actId="2711"/>
            <ac:spMkLst>
              <pc:docMk/>
              <pc:sldMasterMk cId="342781941" sldId="2147483660"/>
              <pc:sldLayoutMk cId="2117500175" sldId="2147483676"/>
              <ac:spMk id="3" creationId="{5D250AC8-2397-4041-9D03-9BCB7A65C805}"/>
            </ac:spMkLst>
          </pc:spChg>
          <pc:spChg chg="mod">
            <ac:chgData name="Shelly Upson" userId="c4995df3-86e0-4f4b-995c-f8ef8fffbf45" providerId="ADAL" clId="{69E458F3-A8DE-48DC-B475-FB93DA7DF231}" dt="2023-08-16T14:00:27.925" v="190" actId="2711"/>
            <ac:spMkLst>
              <pc:docMk/>
              <pc:sldMasterMk cId="342781941" sldId="2147483660"/>
              <pc:sldLayoutMk cId="2117500175" sldId="2147483676"/>
              <ac:spMk id="5" creationId="{83278D16-25EC-4369-A564-C8A2AB884339}"/>
            </ac:spMkLst>
          </pc:spChg>
          <pc:grpChg chg="del">
            <ac:chgData name="Shelly Upson" userId="c4995df3-86e0-4f4b-995c-f8ef8fffbf45" providerId="ADAL" clId="{69E458F3-A8DE-48DC-B475-FB93DA7DF231}" dt="2023-08-16T14:00:23.485" v="188" actId="478"/>
            <ac:grpSpMkLst>
              <pc:docMk/>
              <pc:sldMasterMk cId="342781941" sldId="2147483660"/>
              <pc:sldLayoutMk cId="2117500175" sldId="2147483676"/>
              <ac:grpSpMk id="2" creationId="{EB047F8A-390A-F896-BBF4-287773C36537}"/>
            </ac:grpSpMkLst>
          </pc:grpChg>
          <pc:picChg chg="add mod">
            <ac:chgData name="Shelly Upson" userId="c4995df3-86e0-4f4b-995c-f8ef8fffbf45" providerId="ADAL" clId="{69E458F3-A8DE-48DC-B475-FB93DA7DF231}" dt="2023-08-16T14:00:24.345" v="189"/>
            <ac:picMkLst>
              <pc:docMk/>
              <pc:sldMasterMk cId="342781941" sldId="2147483660"/>
              <pc:sldLayoutMk cId="2117500175" sldId="2147483676"/>
              <ac:picMk id="8" creationId="{D4506F17-3D43-ECC0-B589-B515128FE5B4}"/>
            </ac:picMkLst>
          </pc:picChg>
        </pc:sldLayoutChg>
        <pc:sldLayoutChg chg="addSp delSp modSp mod">
          <pc:chgData name="Shelly Upson" userId="c4995df3-86e0-4f4b-995c-f8ef8fffbf45" providerId="ADAL" clId="{69E458F3-A8DE-48DC-B475-FB93DA7DF231}" dt="2023-08-16T13:59:27.909" v="161"/>
          <pc:sldLayoutMkLst>
            <pc:docMk/>
            <pc:sldMasterMk cId="342781941" sldId="2147483660"/>
            <pc:sldLayoutMk cId="3874169277" sldId="2147483677"/>
          </pc:sldLayoutMkLst>
          <pc:grpChg chg="del">
            <ac:chgData name="Shelly Upson" userId="c4995df3-86e0-4f4b-995c-f8ef8fffbf45" providerId="ADAL" clId="{69E458F3-A8DE-48DC-B475-FB93DA7DF231}" dt="2023-08-16T13:59:27.333" v="160" actId="478"/>
            <ac:grpSpMkLst>
              <pc:docMk/>
              <pc:sldMasterMk cId="342781941" sldId="2147483660"/>
              <pc:sldLayoutMk cId="3874169277" sldId="2147483677"/>
              <ac:grpSpMk id="2" creationId="{C3FF9CA1-917E-31AC-8568-72C2FB99B82C}"/>
            </ac:grpSpMkLst>
          </pc:grpChg>
          <pc:picChg chg="add mod">
            <ac:chgData name="Shelly Upson" userId="c4995df3-86e0-4f4b-995c-f8ef8fffbf45" providerId="ADAL" clId="{69E458F3-A8DE-48DC-B475-FB93DA7DF231}" dt="2023-08-16T13:59:27.909" v="161"/>
            <ac:picMkLst>
              <pc:docMk/>
              <pc:sldMasterMk cId="342781941" sldId="2147483660"/>
              <pc:sldLayoutMk cId="3874169277" sldId="2147483677"/>
              <ac:picMk id="6" creationId="{83BB1A95-98C9-FF1F-ACFE-B5BB54410D4B}"/>
            </ac:picMkLst>
          </pc:picChg>
        </pc:sldLayoutChg>
        <pc:sldLayoutChg chg="addSp delSp modSp mod">
          <pc:chgData name="Shelly Upson" userId="c4995df3-86e0-4f4b-995c-f8ef8fffbf45" providerId="ADAL" clId="{69E458F3-A8DE-48DC-B475-FB93DA7DF231}" dt="2023-08-16T13:59:31.435" v="164"/>
          <pc:sldLayoutMkLst>
            <pc:docMk/>
            <pc:sldMasterMk cId="342781941" sldId="2147483660"/>
            <pc:sldLayoutMk cId="312161060" sldId="2147483678"/>
          </pc:sldLayoutMkLst>
          <pc:grpChg chg="del">
            <ac:chgData name="Shelly Upson" userId="c4995df3-86e0-4f4b-995c-f8ef8fffbf45" providerId="ADAL" clId="{69E458F3-A8DE-48DC-B475-FB93DA7DF231}" dt="2023-08-16T13:59:31.038" v="163" actId="478"/>
            <ac:grpSpMkLst>
              <pc:docMk/>
              <pc:sldMasterMk cId="342781941" sldId="2147483660"/>
              <pc:sldLayoutMk cId="312161060" sldId="2147483678"/>
              <ac:grpSpMk id="2" creationId="{FE75C298-D691-CECD-234B-25FE51DD671C}"/>
            </ac:grpSpMkLst>
          </pc:grpChg>
          <pc:picChg chg="add mod">
            <ac:chgData name="Shelly Upson" userId="c4995df3-86e0-4f4b-995c-f8ef8fffbf45" providerId="ADAL" clId="{69E458F3-A8DE-48DC-B475-FB93DA7DF231}" dt="2023-08-16T13:59:31.435" v="164"/>
            <ac:picMkLst>
              <pc:docMk/>
              <pc:sldMasterMk cId="342781941" sldId="2147483660"/>
              <pc:sldLayoutMk cId="312161060" sldId="2147483678"/>
              <ac:picMk id="6" creationId="{7027AFE4-A51C-394B-1713-B16FCF401165}"/>
            </ac:picMkLst>
          </pc:picChg>
        </pc:sldLayoutChg>
        <pc:sldLayoutChg chg="addSp delSp modSp mod">
          <pc:chgData name="Shelly Upson" userId="c4995df3-86e0-4f4b-995c-f8ef8fffbf45" providerId="ADAL" clId="{69E458F3-A8DE-48DC-B475-FB93DA7DF231}" dt="2023-08-16T14:00:07.847" v="181" actId="113"/>
          <pc:sldLayoutMkLst>
            <pc:docMk/>
            <pc:sldMasterMk cId="342781941" sldId="2147483660"/>
            <pc:sldLayoutMk cId="3541675838" sldId="2147483679"/>
          </pc:sldLayoutMkLst>
          <pc:spChg chg="mod">
            <ac:chgData name="Shelly Upson" userId="c4995df3-86e0-4f4b-995c-f8ef8fffbf45" providerId="ADAL" clId="{69E458F3-A8DE-48DC-B475-FB93DA7DF231}" dt="2023-08-16T14:00:07.847" v="181" actId="113"/>
            <ac:spMkLst>
              <pc:docMk/>
              <pc:sldMasterMk cId="342781941" sldId="2147483660"/>
              <pc:sldLayoutMk cId="3541675838" sldId="2147483679"/>
              <ac:spMk id="3" creationId="{5D250AC8-2397-4041-9D03-9BCB7A65C805}"/>
            </ac:spMkLst>
          </pc:spChg>
          <pc:grpChg chg="del">
            <ac:chgData name="Shelly Upson" userId="c4995df3-86e0-4f4b-995c-f8ef8fffbf45" providerId="ADAL" clId="{69E458F3-A8DE-48DC-B475-FB93DA7DF231}" dt="2023-08-16T14:00:03.062" v="178" actId="478"/>
            <ac:grpSpMkLst>
              <pc:docMk/>
              <pc:sldMasterMk cId="342781941" sldId="2147483660"/>
              <pc:sldLayoutMk cId="3541675838" sldId="2147483679"/>
              <ac:grpSpMk id="2" creationId="{9A36FB54-8229-CF7E-1CD5-711B248484F7}"/>
            </ac:grpSpMkLst>
          </pc:grpChg>
          <pc:picChg chg="add mod">
            <ac:chgData name="Shelly Upson" userId="c4995df3-86e0-4f4b-995c-f8ef8fffbf45" providerId="ADAL" clId="{69E458F3-A8DE-48DC-B475-FB93DA7DF231}" dt="2023-08-16T14:00:03.439" v="179"/>
            <ac:picMkLst>
              <pc:docMk/>
              <pc:sldMasterMk cId="342781941" sldId="2147483660"/>
              <pc:sldLayoutMk cId="3541675838" sldId="2147483679"/>
              <ac:picMk id="7" creationId="{D73BFAF2-C4E3-F474-3872-1434E0054E0B}"/>
            </ac:picMkLst>
          </pc:picChg>
        </pc:sldLayoutChg>
        <pc:sldLayoutChg chg="addSp delSp modSp mod">
          <pc:chgData name="Shelly Upson" userId="c4995df3-86e0-4f4b-995c-f8ef8fffbf45" providerId="ADAL" clId="{69E458F3-A8DE-48DC-B475-FB93DA7DF231}" dt="2023-08-16T14:00:16.226" v="186" actId="113"/>
          <pc:sldLayoutMkLst>
            <pc:docMk/>
            <pc:sldMasterMk cId="342781941" sldId="2147483660"/>
            <pc:sldLayoutMk cId="1551896448" sldId="2147483680"/>
          </pc:sldLayoutMkLst>
          <pc:spChg chg="mod">
            <ac:chgData name="Shelly Upson" userId="c4995df3-86e0-4f4b-995c-f8ef8fffbf45" providerId="ADAL" clId="{69E458F3-A8DE-48DC-B475-FB93DA7DF231}" dt="2023-08-16T14:00:16.226" v="186" actId="113"/>
            <ac:spMkLst>
              <pc:docMk/>
              <pc:sldMasterMk cId="342781941" sldId="2147483660"/>
              <pc:sldLayoutMk cId="1551896448" sldId="2147483680"/>
              <ac:spMk id="3" creationId="{5D250AC8-2397-4041-9D03-9BCB7A65C805}"/>
            </ac:spMkLst>
          </pc:spChg>
          <pc:grpChg chg="del">
            <ac:chgData name="Shelly Upson" userId="c4995df3-86e0-4f4b-995c-f8ef8fffbf45" providerId="ADAL" clId="{69E458F3-A8DE-48DC-B475-FB93DA7DF231}" dt="2023-08-16T14:00:11.966" v="183" actId="478"/>
            <ac:grpSpMkLst>
              <pc:docMk/>
              <pc:sldMasterMk cId="342781941" sldId="2147483660"/>
              <pc:sldLayoutMk cId="1551896448" sldId="2147483680"/>
              <ac:grpSpMk id="2" creationId="{CE608158-C4C5-049A-E3E6-3CD9C42E0B1A}"/>
            </ac:grpSpMkLst>
          </pc:grpChg>
          <pc:picChg chg="add mod">
            <ac:chgData name="Shelly Upson" userId="c4995df3-86e0-4f4b-995c-f8ef8fffbf45" providerId="ADAL" clId="{69E458F3-A8DE-48DC-B475-FB93DA7DF231}" dt="2023-08-16T14:00:12.297" v="184"/>
            <ac:picMkLst>
              <pc:docMk/>
              <pc:sldMasterMk cId="342781941" sldId="2147483660"/>
              <pc:sldLayoutMk cId="1551896448" sldId="2147483680"/>
              <ac:picMk id="7" creationId="{C46B733E-EC9C-071A-7434-C34C1904901D}"/>
            </ac:picMkLst>
          </pc:picChg>
        </pc:sldLayoutChg>
        <pc:sldLayoutChg chg="addSp delSp modSp mod">
          <pc:chgData name="Shelly Upson" userId="c4995df3-86e0-4f4b-995c-f8ef8fffbf45" providerId="ADAL" clId="{69E458F3-A8DE-48DC-B475-FB93DA7DF231}" dt="2023-08-16T14:00:48.454" v="199" actId="2711"/>
          <pc:sldLayoutMkLst>
            <pc:docMk/>
            <pc:sldMasterMk cId="342781941" sldId="2147483660"/>
            <pc:sldLayoutMk cId="3913400807" sldId="2147483681"/>
          </pc:sldLayoutMkLst>
          <pc:spChg chg="mod">
            <ac:chgData name="Shelly Upson" userId="c4995df3-86e0-4f4b-995c-f8ef8fffbf45" providerId="ADAL" clId="{69E458F3-A8DE-48DC-B475-FB93DA7DF231}" dt="2023-08-16T14:00:48.454" v="199" actId="2711"/>
            <ac:spMkLst>
              <pc:docMk/>
              <pc:sldMasterMk cId="342781941" sldId="2147483660"/>
              <pc:sldLayoutMk cId="3913400807" sldId="2147483681"/>
              <ac:spMk id="11" creationId="{DC254A93-2A4B-415B-9B23-011FF1FBFD08}"/>
            </ac:spMkLst>
          </pc:spChg>
          <pc:spChg chg="del">
            <ac:chgData name="Shelly Upson" userId="c4995df3-86e0-4f4b-995c-f8ef8fffbf45" providerId="ADAL" clId="{69E458F3-A8DE-48DC-B475-FB93DA7DF231}" dt="2023-08-16T14:00:38.605" v="195" actId="478"/>
            <ac:spMkLst>
              <pc:docMk/>
              <pc:sldMasterMk cId="342781941" sldId="2147483660"/>
              <pc:sldLayoutMk cId="3913400807" sldId="2147483681"/>
              <ac:spMk id="16" creationId="{A59A6A69-E19A-4D85-80E9-5072B498DA06}"/>
            </ac:spMkLst>
          </pc:spChg>
          <pc:picChg chg="add mod">
            <ac:chgData name="Shelly Upson" userId="c4995df3-86e0-4f4b-995c-f8ef8fffbf45" providerId="ADAL" clId="{69E458F3-A8DE-48DC-B475-FB93DA7DF231}" dt="2023-08-16T14:00:43.704" v="198"/>
            <ac:picMkLst>
              <pc:docMk/>
              <pc:sldMasterMk cId="342781941" sldId="2147483660"/>
              <pc:sldLayoutMk cId="3913400807" sldId="2147483681"/>
              <ac:picMk id="2" creationId="{752CCA0D-23D5-C7AC-D5D5-D18DF53DB5AB}"/>
            </ac:picMkLst>
          </pc:picChg>
          <pc:picChg chg="del">
            <ac:chgData name="Shelly Upson" userId="c4995df3-86e0-4f4b-995c-f8ef8fffbf45" providerId="ADAL" clId="{69E458F3-A8DE-48DC-B475-FB93DA7DF231}" dt="2023-08-16T14:00:40.502" v="196" actId="478"/>
            <ac:picMkLst>
              <pc:docMk/>
              <pc:sldMasterMk cId="342781941" sldId="2147483660"/>
              <pc:sldLayoutMk cId="3913400807" sldId="2147483681"/>
              <ac:picMk id="10" creationId="{585E706D-4B0E-42D0-949F-20090AAC830E}"/>
            </ac:picMkLst>
          </pc:picChg>
          <pc:picChg chg="del">
            <ac:chgData name="Shelly Upson" userId="c4995df3-86e0-4f4b-995c-f8ef8fffbf45" providerId="ADAL" clId="{69E458F3-A8DE-48DC-B475-FB93DA7DF231}" dt="2023-08-16T14:00:43.240" v="197" actId="478"/>
            <ac:picMkLst>
              <pc:docMk/>
              <pc:sldMasterMk cId="342781941" sldId="2147483660"/>
              <pc:sldLayoutMk cId="3913400807" sldId="2147483681"/>
              <ac:picMk id="14" creationId="{73277EC4-7774-4CAD-945F-63874C6256D4}"/>
            </ac:picMkLst>
          </pc:picChg>
        </pc:sldLayoutChg>
      </pc:sldMasterChg>
    </pc:docChg>
  </pc:docChgLst>
  <pc:docChgLst>
    <pc:chgData name="Guest User" userId="S::urn:spo:anon#10dcaf8243800e1c9072de93662fa877e240184cb0adf7c6b1f72b126d5d0d6f::" providerId="AD" clId="Web-{EEA9970B-C660-5D02-C919-6EE16CF49C32}"/>
    <pc:docChg chg="modSld">
      <pc:chgData name="Guest User" userId="S::urn:spo:anon#10dcaf8243800e1c9072de93662fa877e240184cb0adf7c6b1f72b126d5d0d6f::" providerId="AD" clId="Web-{EEA9970B-C660-5D02-C919-6EE16CF49C32}" dt="2023-08-22T19:51:51.868" v="2"/>
      <pc:docMkLst>
        <pc:docMk/>
      </pc:docMkLst>
      <pc:sldChg chg="modNotes">
        <pc:chgData name="Guest User" userId="S::urn:spo:anon#10dcaf8243800e1c9072de93662fa877e240184cb0adf7c6b1f72b126d5d0d6f::" providerId="AD" clId="Web-{EEA9970B-C660-5D02-C919-6EE16CF49C32}" dt="2023-08-22T19:51:51.868" v="2"/>
        <pc:sldMkLst>
          <pc:docMk/>
          <pc:sldMk cId="0"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2023-08-24</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dirty="0"/>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youtu.be/BSwsahxVCgw"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dirty="0"/>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dirty="0"/>
          </a:p>
        </p:txBody>
      </p:sp>
    </p:spTree>
    <p:extLst>
      <p:ext uri="{BB962C8B-B14F-4D97-AF65-F5344CB8AC3E}">
        <p14:creationId xmlns:p14="http://schemas.microsoft.com/office/powerpoint/2010/main" val="3886747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dirty="0"/>
          </a:p>
        </p:txBody>
      </p:sp>
    </p:spTree>
    <p:extLst>
      <p:ext uri="{BB962C8B-B14F-4D97-AF65-F5344CB8AC3E}">
        <p14:creationId xmlns:p14="http://schemas.microsoft.com/office/powerpoint/2010/main" val="4077493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dirty="0"/>
          </a:p>
        </p:txBody>
      </p:sp>
    </p:spTree>
    <p:extLst>
      <p:ext uri="{BB962C8B-B14F-4D97-AF65-F5344CB8AC3E}">
        <p14:creationId xmlns:p14="http://schemas.microsoft.com/office/powerpoint/2010/main" val="1474248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dirty="0"/>
          </a:p>
        </p:txBody>
      </p:sp>
    </p:spTree>
    <p:extLst>
      <p:ext uri="{BB962C8B-B14F-4D97-AF65-F5344CB8AC3E}">
        <p14:creationId xmlns:p14="http://schemas.microsoft.com/office/powerpoint/2010/main" val="3238089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dirty="0"/>
          </a:p>
        </p:txBody>
      </p:sp>
    </p:spTree>
    <p:extLst>
      <p:ext uri="{BB962C8B-B14F-4D97-AF65-F5344CB8AC3E}">
        <p14:creationId xmlns:p14="http://schemas.microsoft.com/office/powerpoint/2010/main" val="738810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Bef>
                <a:spcPts val="15"/>
              </a:spcBef>
              <a:spcAft>
                <a:spcPts val="0"/>
              </a:spcAft>
            </a:pPr>
            <a:r>
              <a:rPr lang="fr-CA" sz="1800" b="1" dirty="0">
                <a:effectLst/>
                <a:latin typeface="Arial" panose="020B0604020202020204" pitchFamily="34" charset="0"/>
                <a:ea typeface="Arial" panose="020B0604020202020204" pitchFamily="34" charset="0"/>
              </a:rPr>
              <a:t>Suggestion au personnel enseignant : </a:t>
            </a:r>
            <a:r>
              <a:rPr lang="fr-CA" sz="1800" dirty="0">
                <a:effectLst/>
                <a:latin typeface="Arial" panose="020B0604020202020204" pitchFamily="34" charset="0"/>
                <a:ea typeface="Arial" panose="020B0604020202020204" pitchFamily="34" charset="0"/>
              </a:rPr>
              <a:t>«</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pouvons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choisir</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quand nous allons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vivre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du</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stress,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mais nous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pouvons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choisir comment nous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y</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préparons. C’est ce que nous allons apprendre aujourd’hui. Je vous encouragerais aussi</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penser</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aux</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personnes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présentes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dans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notre</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école</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pourraient</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vous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aider</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planifier</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votre</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avenir, comme notre personnel en orientation. Faites appel à elles de façon précoce et souvent! Faites aussi</a:t>
            </a:r>
            <a:r>
              <a:rPr lang="fr-CA" sz="1800" spc="40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appel à d’autres personnes de votre entourage qui sont là pour vous aider, comme vos parents ou aidants naturels, des mentors, des aînés, des entraîneurs et d’autres adultes de confiance. »</a:t>
            </a:r>
            <a:r>
              <a:rPr lang="en-CA" sz="2800" dirty="0">
                <a:effectLst/>
              </a:rPr>
              <a:t> </a:t>
            </a:r>
            <a:r>
              <a:rPr lang="fr-CA" sz="1800" b="1" dirty="0">
                <a:solidFill>
                  <a:srgbClr val="45247E"/>
                </a:solidFill>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40385">
              <a:spcBef>
                <a:spcPts val="15"/>
              </a:spcBef>
              <a:spcAft>
                <a:spcPts val="0"/>
              </a:spcAft>
            </a:pPr>
            <a:r>
              <a:rPr lang="fr-CA" sz="1800" b="1" dirty="0">
                <a:solidFill>
                  <a:srgbClr val="45247E"/>
                </a:solidFill>
                <a:effectLst/>
                <a:latin typeface="Arial" panose="020B0604020202020204" pitchFamily="34" charset="0"/>
                <a:ea typeface="Arial" panose="020B0604020202020204" pitchFamily="34" charset="0"/>
              </a:rPr>
              <a:t>REMARQUE</a:t>
            </a:r>
            <a:r>
              <a:rPr lang="fr-CA" sz="1800" b="1" spc="-50" dirty="0">
                <a:solidFill>
                  <a:srgbClr val="45247E"/>
                </a:solidFill>
                <a:effectLst/>
                <a:latin typeface="Arial" panose="020B0604020202020204" pitchFamily="34" charset="0"/>
                <a:ea typeface="Arial" panose="020B0604020202020204" pitchFamily="34" charset="0"/>
              </a:rPr>
              <a:t> </a:t>
            </a:r>
            <a:r>
              <a:rPr lang="fr-CA" sz="1800" b="1" dirty="0">
                <a:solidFill>
                  <a:srgbClr val="45247E"/>
                </a:solidFill>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 peut être utile de continuer à faire des rappels tout au long de la leçon au sujet de l’aide disponible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élèves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plus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s’approchent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l’obtention</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leur</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diplôme.</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dirty="0"/>
          </a:p>
        </p:txBody>
      </p:sp>
    </p:spTree>
    <p:extLst>
      <p:ext uri="{BB962C8B-B14F-4D97-AF65-F5344CB8AC3E}">
        <p14:creationId xmlns:p14="http://schemas.microsoft.com/office/powerpoint/2010/main" val="306711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00000"/>
              </a:lnSpc>
              <a:spcBef>
                <a:spcPts val="0"/>
              </a:spcBef>
              <a:spcAft>
                <a:spcPts val="0"/>
              </a:spcAft>
              <a:buSzPts val="1100"/>
              <a:buNone/>
            </a:pPr>
            <a:r>
              <a:rPr lang="fr-CA" b="1" noProof="0" dirty="0"/>
              <a:t>Suggestion au personnel enseignant :</a:t>
            </a:r>
            <a:r>
              <a:rPr lang="fr-CA" noProof="0" dirty="0"/>
              <a:t> « Une source de stress qui peut venir avec la transition suivant la fin de l’école secondaire est la pression de choisir la bonne voie. Cela peut comprendre : »</a:t>
            </a:r>
            <a:br>
              <a:rPr lang="fr-CA" noProof="0" dirty="0"/>
            </a:br>
            <a:r>
              <a:rPr lang="fr-CA" i="1" noProof="0" dirty="0"/>
              <a:t>[Lire les points affichés]</a:t>
            </a:r>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dirty="0"/>
          </a:p>
        </p:txBody>
      </p:sp>
    </p:spTree>
    <p:extLst>
      <p:ext uri="{BB962C8B-B14F-4D97-AF65-F5344CB8AC3E}">
        <p14:creationId xmlns:p14="http://schemas.microsoft.com/office/powerpoint/2010/main" val="803920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marR="629285">
              <a:lnSpc>
                <a:spcPct val="102000"/>
              </a:lnSpc>
              <a:spcAft>
                <a:spcPts val="0"/>
              </a:spcAft>
            </a:pPr>
            <a:r>
              <a:rPr lang="fr-FR" sz="1800" b="1" spc="-10" dirty="0">
                <a:effectLst/>
                <a:latin typeface="Arial" panose="020B0604020202020204" pitchFamily="34" charset="0"/>
                <a:ea typeface="Arial" panose="020B0604020202020204" pitchFamily="34" charset="0"/>
              </a:rPr>
              <a:t>Suggestion</a:t>
            </a:r>
            <a:r>
              <a:rPr lang="fr-FR" sz="1800" b="1" spc="-70" dirty="0">
                <a:effectLst/>
                <a:latin typeface="Arial" panose="020B0604020202020204" pitchFamily="34" charset="0"/>
                <a:ea typeface="Arial" panose="020B0604020202020204" pitchFamily="34" charset="0"/>
              </a:rPr>
              <a:t> </a:t>
            </a:r>
            <a:r>
              <a:rPr lang="fr-FR" sz="1800" b="1" spc="-10" dirty="0">
                <a:effectLst/>
                <a:latin typeface="Arial" panose="020B0604020202020204" pitchFamily="34" charset="0"/>
                <a:ea typeface="Arial" panose="020B0604020202020204" pitchFamily="34" charset="0"/>
              </a:rPr>
              <a:t>au</a:t>
            </a:r>
            <a:r>
              <a:rPr lang="fr-FR" sz="1800" b="1" spc="-70" dirty="0">
                <a:effectLst/>
                <a:latin typeface="Arial" panose="020B0604020202020204" pitchFamily="34" charset="0"/>
                <a:ea typeface="Arial" panose="020B0604020202020204" pitchFamily="34" charset="0"/>
              </a:rPr>
              <a:t> </a:t>
            </a:r>
            <a:r>
              <a:rPr lang="fr-FR" sz="1800" b="1" spc="-10" dirty="0">
                <a:effectLst/>
                <a:latin typeface="Arial" panose="020B0604020202020204" pitchFamily="34" charset="0"/>
                <a:ea typeface="Arial" panose="020B0604020202020204" pitchFamily="34" charset="0"/>
              </a:rPr>
              <a:t>personnel</a:t>
            </a:r>
            <a:r>
              <a:rPr lang="fr-FR" sz="1800" b="1" spc="-70" dirty="0">
                <a:effectLst/>
                <a:latin typeface="Arial" panose="020B0604020202020204" pitchFamily="34" charset="0"/>
                <a:ea typeface="Arial" panose="020B0604020202020204" pitchFamily="34" charset="0"/>
              </a:rPr>
              <a:t> </a:t>
            </a:r>
            <a:r>
              <a:rPr lang="fr-FR" sz="1800" b="1" spc="-10" dirty="0">
                <a:effectLst/>
                <a:latin typeface="Arial" panose="020B0604020202020204" pitchFamily="34" charset="0"/>
                <a:ea typeface="Arial" panose="020B0604020202020204" pitchFamily="34" charset="0"/>
              </a:rPr>
              <a:t>enseignant</a:t>
            </a:r>
            <a:r>
              <a:rPr lang="fr-FR" sz="1800" b="1" spc="-65" dirty="0">
                <a:effectLst/>
                <a:latin typeface="Arial" panose="020B0604020202020204" pitchFamily="34" charset="0"/>
                <a:ea typeface="Arial" panose="020B0604020202020204" pitchFamily="34" charset="0"/>
              </a:rPr>
              <a:t> </a:t>
            </a:r>
            <a:r>
              <a:rPr lang="fr-FR" sz="1800" b="1" spc="-10" dirty="0">
                <a:effectLst/>
                <a:latin typeface="Arial" panose="020B0604020202020204" pitchFamily="34" charset="0"/>
                <a:ea typeface="Arial" panose="020B0604020202020204" pitchFamily="34" charset="0"/>
              </a:rPr>
              <a:t>:</a:t>
            </a:r>
            <a:r>
              <a:rPr lang="fr-FR" sz="1800" b="1" spc="-65" dirty="0">
                <a:effectLst/>
                <a:latin typeface="Arial" panose="020B0604020202020204" pitchFamily="34" charset="0"/>
                <a:ea typeface="Arial" panose="020B0604020202020204" pitchFamily="34" charset="0"/>
              </a:rPr>
              <a:t> </a:t>
            </a:r>
            <a:r>
              <a:rPr lang="fr-CA" sz="1800" spc="-10" dirty="0">
                <a:effectLst/>
                <a:highlight>
                  <a:srgbClr val="FFFF00"/>
                </a:highlight>
                <a:latin typeface="Arial" panose="020B0604020202020204" pitchFamily="34" charset="0"/>
                <a:ea typeface="Arial" panose="020B0604020202020204" pitchFamily="34" charset="0"/>
              </a:rPr>
              <a:t>« Lorsque nous sommes confrontés à une situation sur laquelle nous n'avons que peu ou pas de contrôle, il est facile de laisser nos émotions ou des pensées non-aidantes ou déséquilibrées prendre le dessus.  Ces pensées sont courantes, comme "c'est impossible" ou "je ne suis pas assez bon", mais nous pouvons souvent les écarter et aller de l'avant.  Cependant, il arrive que ces pensées déséquilibrées deviennent une habitude et qu'elles influencent notre humeur et notre bien-être. Le fait d'attraper ces pensées à temps et de les confronter à des pensées plus juste et équilibrées constitue une stratégie d'adaptation aidante. »</a:t>
            </a:r>
            <a:endParaRPr lang="en-CA" sz="1800" dirty="0">
              <a:effectLst/>
              <a:latin typeface="Arial" panose="020B0604020202020204" pitchFamily="34" charset="0"/>
              <a:ea typeface="Arial" panose="020B0604020202020204" pitchFamily="34" charset="0"/>
            </a:endParaRPr>
          </a:p>
          <a:p>
            <a:pPr marL="540385" marR="636905" algn="just">
              <a:lnSpc>
                <a:spcPct val="102000"/>
              </a:lnSpc>
              <a:spcBef>
                <a:spcPts val="5"/>
              </a:spcBef>
              <a:spcAft>
                <a:spcPts val="0"/>
              </a:spcAft>
            </a:pP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40385" marR="636905" algn="just">
              <a:lnSpc>
                <a:spcPct val="102000"/>
              </a:lnSpc>
              <a:spcBef>
                <a:spcPts val="5"/>
              </a:spcBef>
              <a:spcAft>
                <a:spcPts val="0"/>
              </a:spcAft>
            </a:pPr>
            <a:r>
              <a:rPr lang="fr-CA" sz="1800" spc="-10" dirty="0">
                <a:effectLst/>
                <a:latin typeface="Arial" panose="020B0604020202020204" pitchFamily="34" charset="0"/>
                <a:ea typeface="Arial" panose="020B0604020202020204" pitchFamily="34" charset="0"/>
              </a:rPr>
              <a:t>«</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Nous</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allons</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réaliser</a:t>
            </a:r>
            <a:r>
              <a:rPr lang="fr-CA" sz="1800" spc="-65"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une</a:t>
            </a:r>
            <a:r>
              <a:rPr lang="fr-CA" sz="1800" spc="-65"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activité</a:t>
            </a:r>
            <a:r>
              <a:rPr lang="fr-CA" sz="1800" spc="-65"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pour</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vous</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aider</a:t>
            </a:r>
            <a:r>
              <a:rPr lang="fr-CA" sz="1800" spc="-65"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à</a:t>
            </a:r>
            <a:r>
              <a:rPr lang="fr-CA" sz="1800" spc="-65"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envisager</a:t>
            </a:r>
            <a:r>
              <a:rPr lang="fr-CA" sz="1800" spc="-7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une </a:t>
            </a:r>
            <a:r>
              <a:rPr lang="fr-CA" sz="1800" dirty="0">
                <a:effectLst/>
                <a:latin typeface="Arial" panose="020B0604020202020204" pitchFamily="34" charset="0"/>
                <a:ea typeface="Arial" panose="020B0604020202020204" pitchFamily="34" charset="0"/>
              </a:rPr>
              <a:t>manière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équilibrée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réfléchir</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votre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choix</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parcours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aux</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pressions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y</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sont</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associées.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Percevoir</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 choses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façon</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équilibrée</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demande</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remarquer</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tous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aspects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d’une</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situation</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aspects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positifs,</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 aspects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négatifs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aspects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laissent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indifférents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seulement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ceux</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vous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causent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du</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stress.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10" dirty="0">
                <a:effectLst/>
                <a:latin typeface="Arial" panose="020B0604020202020204" pitchFamily="34" charset="0"/>
                <a:ea typeface="Arial" panose="020B0604020202020204" pitchFamily="34" charset="0"/>
              </a:rPr>
              <a:t> </a:t>
            </a:r>
          </a:p>
          <a:p>
            <a:pPr marL="540385" marR="636905" algn="just">
              <a:lnSpc>
                <a:spcPct val="102000"/>
              </a:lnSpc>
              <a:spcBef>
                <a:spcPts val="5"/>
              </a:spcBef>
              <a:spcAft>
                <a:spcPts val="0"/>
              </a:spcAft>
            </a:pPr>
            <a:endParaRPr lang="fr-CA" sz="1800" spc="-10" dirty="0">
              <a:effectLst/>
              <a:latin typeface="Arial" panose="020B0604020202020204" pitchFamily="34" charset="0"/>
              <a:ea typeface="Arial" panose="020B0604020202020204" pitchFamily="34" charset="0"/>
            </a:endParaRPr>
          </a:p>
          <a:p>
            <a:pPr marL="540385" marR="636905" algn="just">
              <a:lnSpc>
                <a:spcPct val="102000"/>
              </a:lnSpc>
              <a:spcBef>
                <a:spcPts val="5"/>
              </a:spcBef>
              <a:spcAft>
                <a:spcPts val="0"/>
              </a:spcAft>
            </a:pPr>
            <a:r>
              <a:rPr lang="fr-CA" sz="1800" spc="-10" dirty="0">
                <a:effectLst/>
                <a:latin typeface="Arial" panose="020B0604020202020204" pitchFamily="34" charset="0"/>
                <a:ea typeface="Arial" panose="020B0604020202020204" pitchFamily="34" charset="0"/>
              </a:rPr>
              <a:t>« Mais d’abord, voici quelques conseils. »</a:t>
            </a:r>
            <a:endParaRPr lang="en-CA" sz="1800" dirty="0">
              <a:effectLst/>
              <a:latin typeface="Arial" panose="020B0604020202020204" pitchFamily="34" charset="0"/>
              <a:ea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Tx/>
              <a:buSzPts val="1100"/>
              <a:buFontTx/>
              <a:buNone/>
              <a:tabLst/>
              <a:defRPr/>
            </a:pPr>
            <a:endParaRPr lang="en-CA" dirty="0"/>
          </a:p>
          <a:p>
            <a:pPr marL="158750" lvl="0" indent="0" algn="l" rtl="0">
              <a:lnSpc>
                <a:spcPct val="100000"/>
              </a:lnSpc>
              <a:spcBef>
                <a:spcPts val="0"/>
              </a:spcBef>
              <a:spcAft>
                <a:spcPts val="0"/>
              </a:spcAft>
              <a:buSzPts val="1100"/>
              <a:buNone/>
            </a:pPr>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dirty="0"/>
          </a:p>
        </p:txBody>
      </p:sp>
    </p:spTree>
    <p:extLst>
      <p:ext uri="{BB962C8B-B14F-4D97-AF65-F5344CB8AC3E}">
        <p14:creationId xmlns:p14="http://schemas.microsoft.com/office/powerpoint/2010/main" val="2451525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buClr>
                <a:srgbClr val="40008D"/>
              </a:buClr>
              <a:buSzPts val="1100"/>
              <a:buFont typeface="Poppins"/>
              <a:buNone/>
            </a:pPr>
            <a:r>
              <a:rPr lang="fr-FR" sz="1200" b="1" spc="-10" dirty="0">
                <a:effectLst/>
                <a:latin typeface="Arial" panose="020B0604020202020204" pitchFamily="34" charset="0"/>
                <a:ea typeface="Arial" panose="020B0604020202020204" pitchFamily="34" charset="0"/>
              </a:rPr>
              <a:t>Suggestion</a:t>
            </a:r>
            <a:r>
              <a:rPr lang="fr-FR" sz="1200" b="1" spc="-70" dirty="0">
                <a:effectLst/>
                <a:latin typeface="Arial" panose="020B0604020202020204" pitchFamily="34" charset="0"/>
                <a:ea typeface="Arial" panose="020B0604020202020204" pitchFamily="34" charset="0"/>
              </a:rPr>
              <a:t> </a:t>
            </a:r>
            <a:r>
              <a:rPr lang="fr-FR" sz="1200" b="1" spc="-10" dirty="0">
                <a:effectLst/>
                <a:latin typeface="Arial" panose="020B0604020202020204" pitchFamily="34" charset="0"/>
                <a:ea typeface="Arial" panose="020B0604020202020204" pitchFamily="34" charset="0"/>
              </a:rPr>
              <a:t>au</a:t>
            </a:r>
            <a:r>
              <a:rPr lang="fr-FR" sz="1200" b="1" spc="-70" dirty="0">
                <a:effectLst/>
                <a:latin typeface="Arial" panose="020B0604020202020204" pitchFamily="34" charset="0"/>
                <a:ea typeface="Arial" panose="020B0604020202020204" pitchFamily="34" charset="0"/>
              </a:rPr>
              <a:t> </a:t>
            </a:r>
            <a:r>
              <a:rPr lang="fr-FR" sz="1200" b="1" spc="-10" dirty="0">
                <a:effectLst/>
                <a:latin typeface="Arial" panose="020B0604020202020204" pitchFamily="34" charset="0"/>
                <a:ea typeface="Arial" panose="020B0604020202020204" pitchFamily="34" charset="0"/>
              </a:rPr>
              <a:t>personnel</a:t>
            </a:r>
            <a:r>
              <a:rPr lang="fr-FR" sz="1200" b="1" spc="-70" dirty="0">
                <a:effectLst/>
                <a:latin typeface="Arial" panose="020B0604020202020204" pitchFamily="34" charset="0"/>
                <a:ea typeface="Arial" panose="020B0604020202020204" pitchFamily="34" charset="0"/>
              </a:rPr>
              <a:t> </a:t>
            </a:r>
            <a:r>
              <a:rPr lang="fr-FR" sz="1200" b="1" spc="-10" dirty="0">
                <a:effectLst/>
                <a:latin typeface="Arial" panose="020B0604020202020204" pitchFamily="34" charset="0"/>
                <a:ea typeface="Arial" panose="020B0604020202020204" pitchFamily="34" charset="0"/>
              </a:rPr>
              <a:t>enseignant</a:t>
            </a:r>
            <a:r>
              <a:rPr lang="fr-FR" sz="1200" b="1" spc="-65" dirty="0">
                <a:effectLst/>
                <a:latin typeface="Arial" panose="020B0604020202020204" pitchFamily="34" charset="0"/>
                <a:ea typeface="Arial" panose="020B0604020202020204" pitchFamily="34" charset="0"/>
              </a:rPr>
              <a:t> </a:t>
            </a:r>
            <a:r>
              <a:rPr lang="fr-FR" sz="1200" b="1" spc="-10" dirty="0">
                <a:effectLst/>
                <a:latin typeface="Arial" panose="020B0604020202020204" pitchFamily="34" charset="0"/>
                <a:ea typeface="Arial" panose="020B0604020202020204" pitchFamily="34" charset="0"/>
              </a:rPr>
              <a:t>:</a:t>
            </a:r>
            <a:r>
              <a:rPr lang="fr-FR" sz="1200" b="1" spc="-65" dirty="0">
                <a:effectLst/>
                <a:latin typeface="Arial" panose="020B0604020202020204" pitchFamily="34" charset="0"/>
                <a:ea typeface="Arial" panose="020B0604020202020204" pitchFamily="34" charset="0"/>
              </a:rPr>
              <a:t> « </a:t>
            </a:r>
            <a:r>
              <a:rPr lang="fr-CA" sz="1200" dirty="0">
                <a:solidFill>
                  <a:srgbClr val="0070C0"/>
                </a:solidFill>
                <a:highlight>
                  <a:srgbClr val="FFFF00"/>
                </a:highlight>
                <a:latin typeface="Century Gothic" panose="020B0502020202020204" pitchFamily="34" charset="0"/>
              </a:rPr>
              <a:t>Lorsque tu écoutes ta voix intérieure, demande-toi… »</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dirty="0"/>
          </a:p>
        </p:txBody>
      </p:sp>
    </p:spTree>
    <p:extLst>
      <p:ext uri="{BB962C8B-B14F-4D97-AF65-F5344CB8AC3E}">
        <p14:creationId xmlns:p14="http://schemas.microsoft.com/office/powerpoint/2010/main" val="4032227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dirty="0"/>
          </a:p>
        </p:txBody>
      </p:sp>
    </p:spTree>
    <p:extLst>
      <p:ext uri="{BB962C8B-B14F-4D97-AF65-F5344CB8AC3E}">
        <p14:creationId xmlns:p14="http://schemas.microsoft.com/office/powerpoint/2010/main" val="403222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a:t>
            </a:fld>
            <a:endParaRPr lang="fr-CA" dirty="0"/>
          </a:p>
        </p:txBody>
      </p:sp>
    </p:spTree>
    <p:extLst>
      <p:ext uri="{BB962C8B-B14F-4D97-AF65-F5344CB8AC3E}">
        <p14:creationId xmlns:p14="http://schemas.microsoft.com/office/powerpoint/2010/main" val="471153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effectLst/>
                <a:latin typeface="Arial" panose="020B0604020202020204" pitchFamily="34" charset="0"/>
                <a:ea typeface="Arial" panose="020B0604020202020204" pitchFamily="34" charset="0"/>
              </a:rPr>
              <a:t>Suggestion au personnel enseignant : </a:t>
            </a:r>
            <a:r>
              <a:rPr lang="fr-CA" b="1" dirty="0"/>
              <a:t>« </a:t>
            </a:r>
            <a:r>
              <a:rPr lang="fr-FR" sz="1800" spc="0" dirty="0">
                <a:effectLst/>
                <a:latin typeface="Arial" panose="020B0604020202020204" pitchFamily="34" charset="0"/>
                <a:ea typeface="Arial" panose="020B0604020202020204" pitchFamily="34" charset="0"/>
              </a:rPr>
              <a:t>En repensant à votre façon de vous exprimer dans votre for intérieur, pensez à ce que vous diriez à un ami. La plupart d’entre nous offrons à nos amis beaucoup plus de compassion et de soutien que nous n’en offrons à nous-mêmes. »</a:t>
            </a:r>
            <a:endParaRPr lang="en-CA" sz="1800" spc="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rial" panose="020B0604020202020204" pitchFamily="34" charset="0"/>
              <a:ea typeface="Arial" panose="020B0604020202020204" pitchFamily="34" charset="0"/>
            </a:endParaRPr>
          </a:p>
          <a:p>
            <a:endParaRPr lang="en-CA" b="1" dirty="0"/>
          </a:p>
        </p:txBody>
      </p:sp>
      <p:sp>
        <p:nvSpPr>
          <p:cNvPr id="4" name="Slide Number Placeholder 3"/>
          <p:cNvSpPr>
            <a:spLocks noGrp="1"/>
          </p:cNvSpPr>
          <p:nvPr>
            <p:ph type="sldNum" sz="quarter" idx="5"/>
          </p:nvPr>
        </p:nvSpPr>
        <p:spPr/>
        <p:txBody>
          <a:bodyPr/>
          <a:lstStyle/>
          <a:p>
            <a:fld id="{8CF1EC08-273C-A34B-82C2-A0CCCB0F9D12}" type="slidenum">
              <a:rPr lang="fr-CA" smtClean="0"/>
              <a:t>20</a:t>
            </a:fld>
            <a:endParaRPr lang="fr-CA" dirty="0"/>
          </a:p>
        </p:txBody>
      </p:sp>
    </p:spTree>
    <p:extLst>
      <p:ext uri="{BB962C8B-B14F-4D97-AF65-F5344CB8AC3E}">
        <p14:creationId xmlns:p14="http://schemas.microsoft.com/office/powerpoint/2010/main" val="3012048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dirty="0">
                <a:effectLst/>
              </a:rPr>
              <a:t>Lire les exemples.</a:t>
            </a: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21</a:t>
            </a:fld>
            <a:endParaRPr lang="fr-CA" dirty="0"/>
          </a:p>
        </p:txBody>
      </p:sp>
    </p:spTree>
    <p:extLst>
      <p:ext uri="{BB962C8B-B14F-4D97-AF65-F5344CB8AC3E}">
        <p14:creationId xmlns:p14="http://schemas.microsoft.com/office/powerpoint/2010/main" val="1239883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636905" algn="just">
              <a:lnSpc>
                <a:spcPct val="102000"/>
              </a:lnSpc>
              <a:spcBef>
                <a:spcPts val="5"/>
              </a:spcBef>
              <a:spcAft>
                <a:spcPts val="0"/>
              </a:spcAft>
            </a:pPr>
            <a:r>
              <a:rPr lang="fr-CA" sz="1800" b="1" dirty="0">
                <a:effectLst/>
                <a:latin typeface="Arial" panose="020B0604020202020204" pitchFamily="34" charset="0"/>
                <a:ea typeface="Arial" panose="020B0604020202020204" pitchFamily="34" charset="0"/>
              </a:rPr>
              <a:t>Suggestion au personnel enseignant : </a:t>
            </a:r>
            <a:r>
              <a:rPr lang="fr-CA" sz="1800" b="0" dirty="0">
                <a:effectLst/>
                <a:highlight>
                  <a:srgbClr val="FFFF00"/>
                </a:highlight>
                <a:latin typeface="Arial" panose="020B0604020202020204" pitchFamily="34" charset="0"/>
                <a:ea typeface="Arial" panose="020B0604020202020204" pitchFamily="34" charset="0"/>
              </a:rPr>
              <a:t>« On va maintenant pratiquer à trouver des pensées équilibrées pour contrecarrer des pensées déséquilibrées. Je vais lire une phrase qui représente une pensée déséquilibré et je vous invite à me proposer des suggestions de pensées équilibrées. »</a:t>
            </a:r>
          </a:p>
          <a:p>
            <a:pPr marL="180340" marR="636905" algn="just">
              <a:lnSpc>
                <a:spcPct val="102000"/>
              </a:lnSpc>
              <a:spcBef>
                <a:spcPts val="5"/>
              </a:spcBef>
              <a:spcAft>
                <a:spcPts val="0"/>
              </a:spcAft>
            </a:pPr>
            <a:endParaRPr lang="fr-CA" sz="1800" b="0" dirty="0">
              <a:effectLst/>
              <a:highlight>
                <a:srgbClr val="FFFF00"/>
              </a:highlight>
              <a:latin typeface="Arial" panose="020B0604020202020204" pitchFamily="34" charset="0"/>
              <a:ea typeface="Arial" panose="020B0604020202020204" pitchFamily="34" charset="0"/>
            </a:endParaRPr>
          </a:p>
          <a:p>
            <a:pPr marL="180340" marR="636905" algn="just">
              <a:lnSpc>
                <a:spcPct val="102000"/>
              </a:lnSpc>
              <a:spcBef>
                <a:spcPts val="5"/>
              </a:spcBef>
              <a:spcAft>
                <a:spcPts val="0"/>
              </a:spcAft>
            </a:pPr>
            <a:r>
              <a:rPr lang="fr-CA" sz="1800" b="1" dirty="0">
                <a:effectLst/>
                <a:highlight>
                  <a:srgbClr val="FFFF00"/>
                </a:highlight>
                <a:latin typeface="Arial" panose="020B0604020202020204" pitchFamily="34" charset="0"/>
                <a:ea typeface="Arial" panose="020B0604020202020204" pitchFamily="34" charset="0"/>
              </a:rPr>
              <a:t>Facultatif : </a:t>
            </a:r>
            <a:r>
              <a:rPr lang="fr-CA" sz="1800" b="0" dirty="0">
                <a:effectLst/>
                <a:highlight>
                  <a:srgbClr val="FFFF00"/>
                </a:highlight>
                <a:latin typeface="Arial" panose="020B0604020202020204" pitchFamily="34" charset="0"/>
                <a:ea typeface="Arial" panose="020B0604020202020204" pitchFamily="34" charset="0"/>
              </a:rPr>
              <a:t>Vous pouvez demandez aux élèves d’ajouter leurs idées sur un tableau blanc ou un Jamboard.</a:t>
            </a:r>
            <a:endParaRPr lang="fr-CA" sz="1800" b="1" dirty="0">
              <a:effectLst/>
              <a:highlight>
                <a:srgbClr val="FFFF00"/>
              </a:highligh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22</a:t>
            </a:fld>
            <a:endParaRPr lang="fr-CA" dirty="0"/>
          </a:p>
        </p:txBody>
      </p:sp>
    </p:spTree>
    <p:extLst>
      <p:ext uri="{BB962C8B-B14F-4D97-AF65-F5344CB8AC3E}">
        <p14:creationId xmlns:p14="http://schemas.microsoft.com/office/powerpoint/2010/main" val="2930076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23</a:t>
            </a:fld>
            <a:endParaRPr lang="fr-CA" dirty="0"/>
          </a:p>
        </p:txBody>
      </p:sp>
    </p:spTree>
    <p:extLst>
      <p:ext uri="{BB962C8B-B14F-4D97-AF65-F5344CB8AC3E}">
        <p14:creationId xmlns:p14="http://schemas.microsoft.com/office/powerpoint/2010/main" val="3624617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24</a:t>
            </a:fld>
            <a:endParaRPr lang="fr-CA" dirty="0"/>
          </a:p>
        </p:txBody>
      </p:sp>
    </p:spTree>
    <p:extLst>
      <p:ext uri="{BB962C8B-B14F-4D97-AF65-F5344CB8AC3E}">
        <p14:creationId xmlns:p14="http://schemas.microsoft.com/office/powerpoint/2010/main" val="2687426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25</a:t>
            </a:fld>
            <a:endParaRPr lang="fr-CA" dirty="0"/>
          </a:p>
        </p:txBody>
      </p:sp>
    </p:spTree>
    <p:extLst>
      <p:ext uri="{BB962C8B-B14F-4D97-AF65-F5344CB8AC3E}">
        <p14:creationId xmlns:p14="http://schemas.microsoft.com/office/powerpoint/2010/main" val="2991071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26</a:t>
            </a:fld>
            <a:endParaRPr lang="fr-CA" dirty="0"/>
          </a:p>
        </p:txBody>
      </p:sp>
    </p:spTree>
    <p:extLst>
      <p:ext uri="{BB962C8B-B14F-4D97-AF65-F5344CB8AC3E}">
        <p14:creationId xmlns:p14="http://schemas.microsoft.com/office/powerpoint/2010/main" val="2992006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27</a:t>
            </a:fld>
            <a:endParaRPr lang="fr-CA" dirty="0"/>
          </a:p>
        </p:txBody>
      </p:sp>
    </p:spTree>
    <p:extLst>
      <p:ext uri="{BB962C8B-B14F-4D97-AF65-F5344CB8AC3E}">
        <p14:creationId xmlns:p14="http://schemas.microsoft.com/office/powerpoint/2010/main" val="37379355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noProof="0" dirty="0">
                <a:solidFill>
                  <a:schemeClr val="tx1"/>
                </a:solidFill>
                <a:effectLst/>
                <a:latin typeface="+mn-lt"/>
                <a:ea typeface="+mn-ea"/>
                <a:cs typeface="+mn-cs"/>
              </a:rPr>
              <a:t>Faites un retour sur l’activité.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fr-CA" sz="1800" noProof="0" dirty="0">
                <a:solidFill>
                  <a:srgbClr val="45247E"/>
                </a:solidFill>
                <a:effectLst/>
                <a:highlight>
                  <a:srgbClr val="FFFF00"/>
                </a:highlight>
                <a:latin typeface="Arial" panose="020B0604020202020204" pitchFamily="34" charset="0"/>
                <a:ea typeface="Arial" panose="020B0604020202020204" pitchFamily="34" charset="0"/>
              </a:rPr>
              <a:t>Qu’avez-vous retenu de cette activité?</a:t>
            </a:r>
            <a:endParaRPr lang="fr-CA" sz="1800" kern="1200" noProof="0" dirty="0">
              <a:solidFill>
                <a:schemeClr val="tx1"/>
              </a:solidFill>
              <a:effectLst/>
              <a:highlight>
                <a:srgbClr val="FFFF00"/>
              </a:highlight>
              <a:latin typeface="Arial" panose="020B0604020202020204" pitchFamily="34" charset="0"/>
              <a:ea typeface="Arial" panose="020B0604020202020204" pitchFamily="34" charset="0"/>
              <a:cs typeface="+mn-cs"/>
            </a:endParaRPr>
          </a:p>
          <a:p>
            <a:pPr marL="342900" lvl="0" indent="-342900">
              <a:spcBef>
                <a:spcPts val="685"/>
              </a:spcBef>
              <a:buClr>
                <a:srgbClr val="0072BC"/>
              </a:buClr>
              <a:buSzPts val="1400"/>
              <a:buFont typeface="Arial" panose="020B0604020202020204" pitchFamily="34" charset="0"/>
              <a:buChar char="•"/>
            </a:pPr>
            <a:r>
              <a:rPr lang="fr-CA" sz="1800" kern="1200" noProof="0" dirty="0">
                <a:solidFill>
                  <a:schemeClr val="tx1"/>
                </a:solidFill>
                <a:effectLst/>
                <a:highlight>
                  <a:srgbClr val="FFFF00"/>
                </a:highlight>
                <a:latin typeface="Arial" panose="020B0604020202020204" pitchFamily="34" charset="0"/>
                <a:ea typeface="+mn-ea"/>
                <a:cs typeface="+mn-cs"/>
              </a:rPr>
              <a:t>Avez-vous trouvez ça facile ou difficile à trouver des pensées équilibrées?</a:t>
            </a:r>
          </a:p>
          <a:p>
            <a:pPr marL="342900" lvl="0" indent="-342900">
              <a:spcBef>
                <a:spcPts val="685"/>
              </a:spcBef>
              <a:buClr>
                <a:srgbClr val="0072BC"/>
              </a:buClr>
              <a:buSzPts val="1400"/>
              <a:buFont typeface="Arial" panose="020B0604020202020204" pitchFamily="34" charset="0"/>
              <a:buChar char="•"/>
            </a:pPr>
            <a:endParaRPr lang="fr-CA" sz="1800" kern="1200" noProof="0" dirty="0">
              <a:solidFill>
                <a:schemeClr val="tx1"/>
              </a:solidFill>
              <a:effectLst/>
              <a:highlight>
                <a:srgbClr val="FFFF00"/>
              </a:highlight>
              <a:latin typeface="Arial" panose="020B0604020202020204" pitchFamily="34" charset="0"/>
              <a:ea typeface="+mn-ea"/>
              <a:cs typeface="+mn-cs"/>
            </a:endParaRPr>
          </a:p>
          <a:p>
            <a:pPr marL="0" lvl="0" indent="0">
              <a:spcBef>
                <a:spcPts val="685"/>
              </a:spcBef>
              <a:buClr>
                <a:srgbClr val="0072BC"/>
              </a:buClr>
              <a:buSzPts val="1400"/>
              <a:buFont typeface="Arial" panose="020B0604020202020204" pitchFamily="34" charset="0"/>
              <a:buNone/>
            </a:pPr>
            <a:r>
              <a:rPr lang="fr-CA" sz="1800" kern="1200" noProof="0" dirty="0">
                <a:solidFill>
                  <a:schemeClr val="tx1"/>
                </a:solidFill>
                <a:effectLst/>
                <a:highlight>
                  <a:srgbClr val="FFFF00"/>
                </a:highlight>
                <a:latin typeface="Arial" panose="020B0604020202020204" pitchFamily="34" charset="0"/>
                <a:ea typeface="+mn-ea"/>
                <a:cs typeface="+mn-cs"/>
              </a:rPr>
              <a:t>Invitez les élèves à ajouter leurs réflexions dans leur Carnet.</a:t>
            </a:r>
          </a:p>
          <a:p>
            <a:pPr marL="0" lvl="0" indent="0">
              <a:spcBef>
                <a:spcPts val="685"/>
              </a:spcBef>
              <a:buClr>
                <a:srgbClr val="0072BC"/>
              </a:buClr>
              <a:buSzPts val="1400"/>
              <a:buFont typeface="Arial" panose="020B0604020202020204" pitchFamily="34" charset="0"/>
              <a:buNone/>
            </a:pPr>
            <a:endParaRPr lang="fr-CA"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effectLst/>
                <a:latin typeface="Arial" panose="020B0604020202020204" pitchFamily="34" charset="0"/>
                <a:ea typeface="Arial" panose="020B0604020202020204" pitchFamily="34" charset="0"/>
              </a:rPr>
              <a:t>Suggestion au personnel enseignant : </a:t>
            </a:r>
            <a:r>
              <a:rPr lang="fr-CA" sz="1800" b="1" noProof="0" dirty="0"/>
              <a:t>« </a:t>
            </a:r>
            <a:r>
              <a:rPr lang="fr-CA" sz="1800" noProof="0" dirty="0">
                <a:effectLst/>
                <a:latin typeface="Roboto" panose="02000000000000000000" pitchFamily="2" charset="0"/>
              </a:rPr>
              <a:t>Parfois, nous avons des pensées non aidantes concernant nous-mêmes, nos capacités et notre avenir. Mais cela ne veut pas dire qu’elles sont vraies, et ce genre de pensées peut ajouter à notre stress.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noProof="0" dirty="0">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Roboto" panose="02000000000000000000" pitchFamily="2" charset="0"/>
              </a:rPr>
              <a:t>Lorsque vous remarquez que des pensées non aidantes vous assaillent, défiez-les!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noProof="0" dirty="0">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Roboto" panose="02000000000000000000" pitchFamily="2" charset="0"/>
              </a:rPr>
              <a:t>Essayez de leur répondre par des pensées plus équilibrées. La pensée équilibrée n’est pas la même chose que la pensée positive. C’est une pensée juste et réaliste qui porte sur tous les aspects d’une situation (le positif, le négatif et le neutre), et non pas sur un seul point de vue.”</a:t>
            </a:r>
            <a:endParaRPr lang="fr-CA" sz="1800" noProof="0" dirty="0">
              <a:effectLst/>
            </a:endParaRPr>
          </a:p>
          <a:p>
            <a:pPr marL="90170">
              <a:spcBef>
                <a:spcPts val="15"/>
              </a:spcBef>
              <a:spcAft>
                <a:spcPts val="0"/>
              </a:spcAft>
            </a:pPr>
            <a:endParaRPr lang="fr-CA" sz="1800" noProof="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28</a:t>
            </a:fld>
            <a:endParaRPr lang="fr-CA" dirty="0"/>
          </a:p>
        </p:txBody>
      </p:sp>
    </p:spTree>
    <p:extLst>
      <p:ext uri="{BB962C8B-B14F-4D97-AF65-F5344CB8AC3E}">
        <p14:creationId xmlns:p14="http://schemas.microsoft.com/office/powerpoint/2010/main" val="574440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Cette activité peut être faite classe ou à domicile.</a:t>
            </a:r>
          </a:p>
          <a:p>
            <a:pPr marL="90170"/>
            <a:endPar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90170"/>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Suggestion au personnel enseignant</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Vous êtes maintenant invité à penser comment vous pouvez répondre de manière équilibrée à quelques-unes de vos pensées déséquilibrées. Inscrivez vos réponses dans votre Carnet. »</a:t>
            </a:r>
          </a:p>
          <a:p>
            <a:pPr marL="90170" marR="0" lvl="0" indent="0" algn="l" defTabSz="914400" rtl="0" eaLnBrk="1" fontAlgn="auto" latinLnBrk="0" hangingPunct="1">
              <a:lnSpc>
                <a:spcPct val="100000"/>
              </a:lnSpc>
              <a:spcBef>
                <a:spcPts val="15"/>
              </a:spcBef>
              <a:spcAft>
                <a:spcPts val="0"/>
              </a:spcAft>
              <a:buClrTx/>
              <a:buSzTx/>
              <a:buFontTx/>
              <a:buNone/>
              <a:tabLst/>
              <a:defRPr/>
            </a:pPr>
            <a:endPar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endParaRPr>
          </a:p>
          <a:p>
            <a:pPr marL="90170" marR="0" lvl="0" indent="0" algn="l" defTabSz="914400" rtl="0" eaLnBrk="1" fontAlgn="auto" latinLnBrk="0" hangingPunct="1">
              <a:lnSpc>
                <a:spcPct val="100000"/>
              </a:lnSpc>
              <a:spcBef>
                <a:spcPts val="15"/>
              </a:spcBef>
              <a:spcAft>
                <a:spcPts val="0"/>
              </a:spcAft>
              <a:buClrTx/>
              <a:buSzTx/>
              <a:buFontTx/>
              <a:buNone/>
              <a:tabLst/>
              <a:defRPr/>
            </a:pPr>
            <a:r>
              <a:rPr lang="fr-CA" sz="1200" dirty="0">
                <a:effectLst/>
                <a:highlight>
                  <a:srgbClr val="FFFF00"/>
                </a:highlight>
                <a:latin typeface="Arial" panose="020B0604020202020204" pitchFamily="34" charset="0"/>
                <a:ea typeface="Arial" panose="020B0604020202020204" pitchFamily="34" charset="0"/>
              </a:rPr>
              <a:t>Rappel : Les activités du Carnet ne sont pas à remettre. Elles sont uniquement pour réflexion personnelle.</a:t>
            </a:r>
            <a:r>
              <a:rPr lang="fr-CA" sz="1200" dirty="0">
                <a:effectLst/>
                <a:latin typeface="Arial" panose="020B0604020202020204" pitchFamily="34" charset="0"/>
                <a:ea typeface="Arial" panose="020B0604020202020204" pitchFamily="34" charset="0"/>
              </a:rPr>
              <a:t> </a:t>
            </a:r>
            <a:endParaRPr lang="en-CA" sz="1200" dirty="0">
              <a:effectLst/>
              <a:latin typeface="Arial" panose="020B0604020202020204" pitchFamily="34" charset="0"/>
              <a:ea typeface="Arial" panose="020B0604020202020204" pitchFamily="34" charset="0"/>
            </a:endParaRPr>
          </a:p>
          <a:p>
            <a:pPr marL="90170"/>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29</a:t>
            </a:fld>
            <a:endParaRPr lang="fr-CA" dirty="0"/>
          </a:p>
        </p:txBody>
      </p:sp>
    </p:spTree>
    <p:extLst>
      <p:ext uri="{BB962C8B-B14F-4D97-AF65-F5344CB8AC3E}">
        <p14:creationId xmlns:p14="http://schemas.microsoft.com/office/powerpoint/2010/main" val="1684355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00000"/>
              </a:lnSpc>
              <a:spcBef>
                <a:spcPts val="0"/>
              </a:spcBef>
              <a:spcAft>
                <a:spcPts val="0"/>
              </a:spcAft>
              <a:buSzPts val="1100"/>
              <a:buNone/>
            </a:pPr>
            <a:r>
              <a:rPr lang="fr-CA" sz="1800" b="1" noProof="0" dirty="0"/>
              <a:t>ACTIVITÉ DE MISE EN SITUATION - Activité d’échauffement</a:t>
            </a:r>
            <a:endParaRPr lang="fr-CA" sz="1800" noProof="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CA" b="0" i="0" noProof="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CA" sz="1800" b="1" spc="-10" noProof="0" dirty="0">
                <a:effectLst/>
                <a:latin typeface="Arial" panose="020B0604020202020204" pitchFamily="34" charset="0"/>
                <a:ea typeface="Arial" panose="020B0604020202020204" pitchFamily="34" charset="0"/>
              </a:rPr>
              <a:t>Suggestion au personnel enseignant : </a:t>
            </a:r>
            <a:r>
              <a:rPr lang="fr-CA" sz="1800" b="0" i="0" spc="-10" noProof="0" dirty="0">
                <a:solidFill>
                  <a:srgbClr val="374151"/>
                </a:solidFill>
                <a:effectLst/>
                <a:latin typeface="Söhne"/>
                <a:ea typeface="Arial" panose="020B0604020202020204" pitchFamily="34" charset="0"/>
              </a:rPr>
              <a:t>« </a:t>
            </a:r>
            <a:r>
              <a:rPr lang="fr-CA" b="0" i="0" noProof="0" dirty="0">
                <a:solidFill>
                  <a:srgbClr val="374151"/>
                </a:solidFill>
                <a:effectLst/>
                <a:latin typeface="Söhne"/>
              </a:rPr>
              <a:t>Aujourd'hui, nous allons réfléchir à la transition de l'école secondaire et discuter de certaines des émotions que nous pouvons ressentir lorsque nous passons à la phase suivante. Avant de commencer, je voudrais que vous preniez un moment pour réfléchir à cette transition et aux sentiments qu'elle suscite. Pensez aux trois mots qui vous viennent à l'esprit lorsque vous envisagez de passer à l'étape suivante. Ces mots peuvent être liés à vos espoirs/rêves, à vos émotions, à vos défis ou à toute autre chose qui capture l'essence de cette transition.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CA" sz="1200" b="0" i="0" u="none" strike="sngStrike" cap="none" noProof="0" dirty="0">
              <a:solidFill>
                <a:srgbClr val="374151"/>
              </a:solidFill>
              <a:effectLst/>
              <a:latin typeface="Söhne"/>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CA" sz="1200" b="1" i="0" noProof="0" dirty="0">
                <a:solidFill>
                  <a:srgbClr val="FF0000"/>
                </a:solidFill>
                <a:latin typeface="Century Gothic"/>
                <a:sym typeface="Century Gothic"/>
              </a:rPr>
              <a:t>Après que les élèves ont fait part de leurs réflexions... faites un retour</a:t>
            </a:r>
            <a:endParaRPr lang="fr-CA" sz="1200" b="0" i="0" u="none" strike="sngStrike" cap="none" noProof="0" dirty="0">
              <a:solidFill>
                <a:srgbClr val="000000"/>
              </a:solidFill>
              <a:latin typeface="Arial"/>
              <a:ea typeface="Arial"/>
              <a:cs typeface="Arial"/>
              <a:sym typeface="Arial"/>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dirty="0"/>
          </a:p>
        </p:txBody>
      </p:sp>
    </p:spTree>
    <p:extLst>
      <p:ext uri="{BB962C8B-B14F-4D97-AF65-F5344CB8AC3E}">
        <p14:creationId xmlns:p14="http://schemas.microsoft.com/office/powerpoint/2010/main" val="1747518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0fc5b0fb23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20fc5b0fb23_1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fr-CA" sz="1600" b="1"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Suggestion au personnel enseignant </a:t>
            </a:r>
            <a:r>
              <a:rPr lang="fr-CA" sz="1600"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 « Nous </a:t>
            </a:r>
            <a:r>
              <a:rPr lang="fr-CA" sz="1600" i="0"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allons </a:t>
            </a:r>
            <a:r>
              <a:rPr lang="fr-CA" sz="1600" i="0" noProof="0" dirty="0"/>
              <a:t>terminer aujourd’hui avec une brève activité pour pratiquer la gestion du stress, qui sera le sujet de notre prochaine leçon. Vous êtes invité à prendre une grande respiration. La respiration profonde peut nous aider à calmer notre esprit et notre corps, et à contrôler nos sentiments de stress. L’extrait vidéo a pour but de vous servir de guide. »</a:t>
            </a:r>
          </a:p>
          <a:p>
            <a:pPr marL="457200" lvl="0" indent="-298450" algn="l" rtl="0">
              <a:lnSpc>
                <a:spcPct val="100000"/>
              </a:lnSpc>
              <a:spcBef>
                <a:spcPts val="0"/>
              </a:spcBef>
              <a:spcAft>
                <a:spcPts val="0"/>
              </a:spcAft>
              <a:buSzPts val="1100"/>
              <a:buNone/>
            </a:pPr>
            <a:endParaRPr lang="fr-CA" sz="3200" b="0" i="1" noProof="0" dirty="0">
              <a:solidFill>
                <a:srgbClr val="000000"/>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fr-CA" sz="3200" noProof="0" dirty="0">
                <a:latin typeface="Calibri"/>
                <a:ea typeface="Calibri"/>
                <a:cs typeface="Calibri"/>
                <a:sym typeface="Calibri"/>
              </a:rPr>
              <a:t>Lien vers la vidéo </a:t>
            </a:r>
            <a:r>
              <a:rPr lang="fr-CA" sz="3200" b="0" i="0" noProof="0" dirty="0">
                <a:solidFill>
                  <a:srgbClr val="000000"/>
                </a:solidFill>
                <a:latin typeface="Calibri"/>
                <a:ea typeface="Calibri"/>
                <a:cs typeface="Calibri"/>
                <a:sym typeface="Calibri"/>
              </a:rPr>
              <a:t>: </a:t>
            </a:r>
            <a:r>
              <a:rPr lang="fr-CA" sz="1600" b="0" i="0" u="sng" strike="noStrike" noProof="0" dirty="0">
                <a:solidFill>
                  <a:schemeClr val="hlink"/>
                </a:solidFill>
                <a:hlinkClick r:id="rId3"/>
              </a:rPr>
              <a:t>https://youtu.be/</a:t>
            </a:r>
            <a:r>
              <a:rPr lang="fr-CA" sz="1600" u="sng" noProof="0" dirty="0">
                <a:solidFill>
                  <a:schemeClr val="hlink"/>
                </a:solidFill>
                <a:hlinkClick r:id="rId3"/>
              </a:rPr>
              <a:t>BSwsahxVCgw</a:t>
            </a:r>
          </a:p>
          <a:p>
            <a:pPr marL="158750"/>
            <a:endParaRPr lang="fr-CA" noProof="0" dirty="0">
              <a:cs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221615" algn="just">
              <a:lnSpc>
                <a:spcPct val="96000"/>
              </a:lnSpc>
              <a:spcBef>
                <a:spcPts val="770"/>
              </a:spcBef>
              <a:spcAft>
                <a:spcPts val="0"/>
              </a:spcAft>
              <a:tabLst>
                <a:tab pos="304800" algn="l"/>
              </a:tabLst>
            </a:pP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31</a:t>
            </a:fld>
            <a:endParaRPr lang="fr-CA" dirty="0"/>
          </a:p>
        </p:txBody>
      </p:sp>
    </p:spTree>
    <p:extLst>
      <p:ext uri="{BB962C8B-B14F-4D97-AF65-F5344CB8AC3E}">
        <p14:creationId xmlns:p14="http://schemas.microsoft.com/office/powerpoint/2010/main" val="1114851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marR="655320">
              <a:lnSpc>
                <a:spcPct val="102000"/>
              </a:lnSpc>
              <a:spcBef>
                <a:spcPts val="600"/>
              </a:spcBef>
              <a:spcAft>
                <a:spcPts val="0"/>
              </a:spcAft>
            </a:pPr>
            <a:r>
              <a:rPr lang="fr-FR" sz="1800" b="1" dirty="0">
                <a:effectLst/>
                <a:latin typeface="Arial" panose="020B0604020202020204" pitchFamily="34" charset="0"/>
                <a:ea typeface="Arial" panose="020B0604020202020204" pitchFamily="34" charset="0"/>
              </a:rPr>
              <a:t>Suggestion</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au</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personnel</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enseignant</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t>
            </a:r>
            <a:r>
              <a:rPr lang="fr-FR" sz="1800" b="1"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 Le stress est défini comme une pression, une tension, un inconfort physique et parfois comme de l’inquiétude provenant de différentes situations, comme un gros examen, lorsqu’on essaie de faire partie d’une équipe, lorsqu’on est exclus par un groupe d’amis ou moqué pour quelque chose qui nous tient à cœur. Parfois, même les choses pour lesquelles nous avons hâte peuvent causer du stress, telles que la graduation, une grosse fête, ou une sortie d’école, parce qu’il nous demande de s’adapter, de croître, et d’essayer de nouvelles choses. »</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dirty="0"/>
          </a:p>
        </p:txBody>
      </p:sp>
    </p:spTree>
    <p:extLst>
      <p:ext uri="{BB962C8B-B14F-4D97-AF65-F5344CB8AC3E}">
        <p14:creationId xmlns:p14="http://schemas.microsoft.com/office/powerpoint/2010/main" val="4285289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marR="768985" lvl="0" indent="0" algn="l" defTabSz="914400" rtl="0" eaLnBrk="1" fontAlgn="auto" latinLnBrk="0" hangingPunct="1">
              <a:lnSpc>
                <a:spcPct val="102000"/>
              </a:lnSpc>
              <a:spcBef>
                <a:spcPts val="625"/>
              </a:spcBef>
              <a:spcAft>
                <a:spcPts val="0"/>
              </a:spcAft>
              <a:buClrTx/>
              <a:buSzTx/>
              <a:buFontTx/>
              <a:buNone/>
              <a:tabLst/>
              <a:defRPr/>
            </a:pPr>
            <a:r>
              <a:rPr lang="fr-FR" sz="1800" b="1" dirty="0">
                <a:effectLst/>
                <a:latin typeface="Arial" panose="020B0604020202020204" pitchFamily="34" charset="0"/>
                <a:ea typeface="Arial" panose="020B0604020202020204" pitchFamily="34" charset="0"/>
              </a:rPr>
              <a:t>Suggestion</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au</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personnel</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enseignant</a:t>
            </a:r>
            <a:r>
              <a:rPr lang="fr-FR" sz="1800" b="1" spc="-3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t>
            </a:r>
            <a:r>
              <a:rPr lang="fr-FR" sz="1800" b="1"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On</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peut</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sentir</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confus</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lorsqu’on</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hâte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terminer</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l’école secondaire pour aller de l’avant, puis trouver certains aspects de l’expérience stressants lorsqu’ils se produisent. Nous pouvons nous demander si nous avons fait les bons choix ou si nous faisons bien les choses.</a:t>
            </a:r>
            <a:r>
              <a:rPr lang="fr-FR" sz="1800" spc="-8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Mais</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c’est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normal</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ressentir</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certain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stress</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face</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transition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fait,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il</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faut</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s’y</a:t>
            </a:r>
            <a:r>
              <a:rPr lang="fr-FR" sz="1800" spc="-8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attendre, et</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ces</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sentiments</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sont</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aussi</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valides</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notre</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enthousiasme.</a:t>
            </a:r>
            <a:r>
              <a:rPr lang="fr-FR" sz="1800" spc="-4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endParaRPr lang="en-CA" sz="1800" dirty="0">
              <a:effectLst/>
              <a:latin typeface="Arial" panose="020B0604020202020204" pitchFamily="34" charset="0"/>
              <a:ea typeface="Arial" panose="020B0604020202020204" pitchFamily="34" charset="0"/>
            </a:endParaRPr>
          </a:p>
          <a:p>
            <a:pPr marL="571500" marR="768985">
              <a:lnSpc>
                <a:spcPct val="102000"/>
              </a:lnSpc>
              <a:spcBef>
                <a:spcPts val="625"/>
              </a:spcBef>
              <a:spcAft>
                <a:spcPts val="0"/>
              </a:spcAft>
            </a:pP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dirty="0"/>
          </a:p>
        </p:txBody>
      </p:sp>
    </p:spTree>
    <p:extLst>
      <p:ext uri="{BB962C8B-B14F-4D97-AF65-F5344CB8AC3E}">
        <p14:creationId xmlns:p14="http://schemas.microsoft.com/office/powerpoint/2010/main" val="951300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655320">
              <a:lnSpc>
                <a:spcPct val="102000"/>
              </a:lnSpc>
              <a:spcBef>
                <a:spcPts val="600"/>
              </a:spcBef>
              <a:spcAft>
                <a:spcPts val="0"/>
              </a:spcAft>
            </a:pPr>
            <a:r>
              <a:rPr lang="fr-CA" sz="1800" b="1" noProof="0" dirty="0">
                <a:effectLst/>
                <a:latin typeface="Arial" panose="020B0604020202020204" pitchFamily="34" charset="0"/>
                <a:ea typeface="Arial" panose="020B0604020202020204" pitchFamily="34" charset="0"/>
              </a:rPr>
              <a:t>Activité</a:t>
            </a:r>
            <a:r>
              <a:rPr lang="fr-CA" sz="1800" noProof="0" dirty="0">
                <a:effectLst/>
                <a:latin typeface="Arial" panose="020B0604020202020204" pitchFamily="34" charset="0"/>
                <a:ea typeface="Arial" panose="020B0604020202020204" pitchFamily="34" charset="0"/>
              </a:rPr>
              <a:t>: Invitez les élèves de réfléchir aux éléments suivants qui accompagnent une transition et demandez-leur s’ils pensent que c’est davantage STIMULANTS ou DIFFICILES.</a:t>
            </a:r>
          </a:p>
          <a:p>
            <a:pPr marL="180340" marR="655320">
              <a:lnSpc>
                <a:spcPct val="102000"/>
              </a:lnSpc>
              <a:spcBef>
                <a:spcPts val="600"/>
              </a:spcBef>
              <a:spcAft>
                <a:spcPts val="0"/>
              </a:spcAft>
            </a:pPr>
            <a:endParaRPr lang="fr-CA" sz="1800" noProof="0" dirty="0">
              <a:effectLst/>
              <a:latin typeface="Arial" panose="020B0604020202020204" pitchFamily="34" charset="0"/>
              <a:ea typeface="Arial" panose="020B0604020202020204" pitchFamily="34" charset="0"/>
            </a:endParaRPr>
          </a:p>
          <a:p>
            <a:pPr marL="180340" marR="655320">
              <a:lnSpc>
                <a:spcPct val="102000"/>
              </a:lnSpc>
              <a:spcBef>
                <a:spcPts val="600"/>
              </a:spcBef>
              <a:spcAft>
                <a:spcPts val="0"/>
              </a:spcAft>
            </a:pPr>
            <a:r>
              <a:rPr lang="fr-CA" sz="1800" b="1" noProof="0" dirty="0">
                <a:effectLst/>
                <a:latin typeface="Arial" panose="020B0604020202020204" pitchFamily="34" charset="0"/>
                <a:ea typeface="Arial" panose="020B0604020202020204" pitchFamily="34" charset="0"/>
              </a:rPr>
              <a:t>Facultatif </a:t>
            </a:r>
            <a:r>
              <a:rPr lang="fr-CA" sz="1800" noProof="0" dirty="0">
                <a:effectLst/>
                <a:latin typeface="Arial" panose="020B0604020202020204" pitchFamily="34" charset="0"/>
                <a:ea typeface="Arial" panose="020B0604020202020204" pitchFamily="34" charset="0"/>
              </a:rPr>
              <a:t>: vous pouvez demander aux élèves de répondre anonymement en ligne (Mentimeter, Jamboard ou autre), donner leur réponse à haute voix, se lever ou s’asseoir selon leur réponse ou aller d’un côté ou l’autre de la classe selon leur réponse.</a:t>
            </a: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dirty="0"/>
          </a:p>
        </p:txBody>
      </p:sp>
    </p:spTree>
    <p:extLst>
      <p:ext uri="{BB962C8B-B14F-4D97-AF65-F5344CB8AC3E}">
        <p14:creationId xmlns:p14="http://schemas.microsoft.com/office/powerpoint/2010/main" val="371816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dirty="0"/>
          </a:p>
        </p:txBody>
      </p:sp>
    </p:spTree>
    <p:extLst>
      <p:ext uri="{BB962C8B-B14F-4D97-AF65-F5344CB8AC3E}">
        <p14:creationId xmlns:p14="http://schemas.microsoft.com/office/powerpoint/2010/main" val="4098574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dirty="0"/>
          </a:p>
        </p:txBody>
      </p:sp>
    </p:spTree>
    <p:extLst>
      <p:ext uri="{BB962C8B-B14F-4D97-AF65-F5344CB8AC3E}">
        <p14:creationId xmlns:p14="http://schemas.microsoft.com/office/powerpoint/2010/main" val="56837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dirty="0"/>
          </a:p>
        </p:txBody>
      </p:sp>
    </p:spTree>
    <p:extLst>
      <p:ext uri="{BB962C8B-B14F-4D97-AF65-F5344CB8AC3E}">
        <p14:creationId xmlns:p14="http://schemas.microsoft.com/office/powerpoint/2010/main" val="18732059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2"/>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3"/>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4"/>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dirty="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D3E2987-B97F-3FAC-A86C-6ABEACA0333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73" y="4292218"/>
            <a:ext cx="12196074" cy="1455159"/>
          </a:xfrm>
          <a:prstGeom prst="rect">
            <a:avLst/>
          </a:prstGeom>
        </p:spPr>
      </p:pic>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dirty="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dirty="0">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dirty="0">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dirty="0">
                          <a:solidFill>
                            <a:schemeClr val="tx1">
                              <a:lumMod val="75000"/>
                              <a:lumOff val="25000"/>
                            </a:schemeClr>
                          </a:solidFill>
                          <a:effectLst/>
                          <a:latin typeface="Roboto" pitchFamily="2" charset="0"/>
                          <a:ea typeface="Roboto" pitchFamily="2" charset="0"/>
                          <a:cs typeface="+mn-cs"/>
                        </a:rPr>
                        <a:t>content.</a:t>
                      </a:r>
                      <a:endParaRPr lang="en-US" sz="1800" b="0" i="0" kern="1200" dirty="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6F2C0FAE-2336-01C3-E1A1-961CB85A95D2}"/>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dirty="0">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83BB1A95-98C9-FF1F-ACFE-B5BB54410D4B}"/>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6" name="Picture 5">
            <a:extLst>
              <a:ext uri="{FF2B5EF4-FFF2-40B4-BE49-F238E27FC236}">
                <a16:creationId xmlns:a16="http://schemas.microsoft.com/office/drawing/2014/main" id="{7027AFE4-A51C-394B-1713-B16FCF401165}"/>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0B172A89-D360-FFAC-E533-DCB50C2BE3AF}"/>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96032FDE-356B-EA8A-329E-7A21FF8CC57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D73BFAF2-C4E3-F474-3872-1434E0054E0B}"/>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C46B733E-EC9C-071A-7434-C34C1904901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Arial" panose="020B0604020202020204" pitchFamily="34" charset="0"/>
                <a:ea typeface="Roboto" pitchFamily="2" charset="0"/>
                <a:cs typeface="Arial" panose="020B0604020202020204" pitchFamily="34" charset="0"/>
              </a:defRPr>
            </a:lvl1pPr>
          </a:lstStyle>
          <a:p>
            <a:pPr marL="228600" lvl="0" indent="-228600">
              <a:spcBef>
                <a:spcPts val="1000"/>
              </a:spcBef>
              <a:buFont typeface="Arial" panose="020B0604020202020204" pitchFamily="34" charset="0"/>
              <a:buChar char="•"/>
            </a:pPr>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D4506F17-3D43-ECC0-B589-B515128FE5B4}"/>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49655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457200" indent="-4572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3pPr>
            <a:lvl4pPr marL="1657350" indent="-28575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4pPr>
            <a:lvl5pPr marL="2114550" indent="-28575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2" name="Picture 1">
            <a:extLst>
              <a:ext uri="{FF2B5EF4-FFF2-40B4-BE49-F238E27FC236}">
                <a16:creationId xmlns:a16="http://schemas.microsoft.com/office/drawing/2014/main" id="{752CCA0D-23D5-C7AC-D5D5-D18DF53DB5AB}"/>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3913400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pic>
        <p:nvPicPr>
          <p:cNvPr id="4" name="Picture 3">
            <a:extLst>
              <a:ext uri="{FF2B5EF4-FFF2-40B4-BE49-F238E27FC236}">
                <a16:creationId xmlns:a16="http://schemas.microsoft.com/office/drawing/2014/main" id="{DA9460AD-09D9-1954-4A39-FA70CCF6F2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3" name="Picture 2" descr="A black background with green and purple text&#10;&#10;Description automatically generated">
            <a:extLst>
              <a:ext uri="{FF2B5EF4-FFF2-40B4-BE49-F238E27FC236}">
                <a16:creationId xmlns:a16="http://schemas.microsoft.com/office/drawing/2014/main" id="{E5FD5B78-B2A0-1549-3A69-E0638B8CD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2448202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4" name="Picture 3">
            <a:extLst>
              <a:ext uri="{FF2B5EF4-FFF2-40B4-BE49-F238E27FC236}">
                <a16:creationId xmlns:a16="http://schemas.microsoft.com/office/drawing/2014/main" id="{AE335231-E1DA-8366-9519-456BA90A18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9" name="Picture 8">
            <a:extLst>
              <a:ext uri="{FF2B5EF4-FFF2-40B4-BE49-F238E27FC236}">
                <a16:creationId xmlns:a16="http://schemas.microsoft.com/office/drawing/2014/main" id="{F3683BA5-993B-6552-C9A3-84A3D48B45CB}"/>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b="1" dirty="0">
                <a:solidFill>
                  <a:srgbClr val="44237D"/>
                </a:solidFill>
                <a:latin typeface="Arial" panose="020B0604020202020204" pitchFamily="34" charset="0"/>
                <a:ea typeface="+mj-ea"/>
                <a:cs typeface="Arial" panose="020B0604020202020204" pitchFamily="34"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dirty="0"/>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0">
                <a:solidFill>
                  <a:schemeClr val="tx1">
                    <a:lumMod val="75000"/>
                    <a:lumOff val="25000"/>
                  </a:schemeClr>
                </a:solidFill>
                <a:latin typeface="Arial" panose="020B0604020202020204" pitchFamily="34" charset="0"/>
                <a:ea typeface="Roboto" pitchFamily="2" charset="0"/>
                <a:cs typeface="Arial" panose="020B0604020202020204" pitchFamily="34"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dirty="0"/>
              <a:t>Click to edit Master text styles</a:t>
            </a:r>
          </a:p>
        </p:txBody>
      </p:sp>
      <p:pic>
        <p:nvPicPr>
          <p:cNvPr id="9" name="Picture 8">
            <a:extLst>
              <a:ext uri="{FF2B5EF4-FFF2-40B4-BE49-F238E27FC236}">
                <a16:creationId xmlns:a16="http://schemas.microsoft.com/office/drawing/2014/main" id="{0434A43A-5A8A-8895-8EF1-B53E04DAEB09}"/>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b="1">
                <a:solidFill>
                  <a:srgbClr val="298135"/>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5" name="Picture 4" descr="A black background with green and purple text&#10;&#10;Description automatically generated">
            <a:extLst>
              <a:ext uri="{FF2B5EF4-FFF2-40B4-BE49-F238E27FC236}">
                <a16:creationId xmlns:a16="http://schemas.microsoft.com/office/drawing/2014/main" id="{9FCA9B6F-C427-55E0-03B3-C0A846A1C7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3" name="Picture 2" descr="A black background with green and purple text&#10;&#10;Description automatically generated">
            <a:extLst>
              <a:ext uri="{FF2B5EF4-FFF2-40B4-BE49-F238E27FC236}">
                <a16:creationId xmlns:a16="http://schemas.microsoft.com/office/drawing/2014/main" id="{D8084D45-B49F-7916-440B-9CEB057EEE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2023-08-24</a:t>
            </a:fld>
            <a:endParaRPr lang="en-CA" dirty="0"/>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dirty="0"/>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 id="214748368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video" Target="https://www.youtube.com/embed/BSwsahxVCgw?feature=oembed" TargetMode="Externa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16424"/>
            <a:ext cx="10518338" cy="2387600"/>
          </a:xfrm>
        </p:spPr>
        <p:txBody>
          <a:bodyPr>
            <a:normAutofit/>
          </a:bodyPr>
          <a:lstStyle/>
          <a:p>
            <a:r>
              <a:rPr lang="fr-CA" b="1" noProof="0" dirty="0">
                <a:solidFill>
                  <a:srgbClr val="277F34"/>
                </a:solidFill>
                <a:latin typeface="Arial" panose="020B0604020202020204" pitchFamily="34" charset="0"/>
                <a:ea typeface="Tahoma"/>
                <a:cs typeface="Arial" panose="020B0604020202020204" pitchFamily="34" charset="0"/>
              </a:rPr>
              <a:t>Comprendre le stress et gérer les transitions</a:t>
            </a: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fr-CA" sz="4400" b="1" dirty="0">
                <a:solidFill>
                  <a:srgbClr val="44237D"/>
                </a:solidFill>
                <a:latin typeface="Arial" panose="020B0604020202020204" pitchFamily="34" charset="0"/>
                <a:ea typeface="Tahoma" panose="020B0604030504040204" pitchFamily="34" charset="0"/>
                <a:cs typeface="Arial" panose="020B0604020202020204" pitchFamily="34" charset="0"/>
              </a:rPr>
              <a:t>Leçon 4</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155433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Rencontrer de nouvelles personnes et de vivre de nouvelles expériences</a:t>
            </a:r>
          </a:p>
        </p:txBody>
      </p:sp>
    </p:spTree>
    <p:extLst>
      <p:ext uri="{BB962C8B-B14F-4D97-AF65-F5344CB8AC3E}">
        <p14:creationId xmlns:p14="http://schemas.microsoft.com/office/powerpoint/2010/main" val="1987906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155433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Un pas de plus vers l’avenir que vous souhaitez</a:t>
            </a:r>
          </a:p>
        </p:txBody>
      </p:sp>
    </p:spTree>
    <p:extLst>
      <p:ext uri="{BB962C8B-B14F-4D97-AF65-F5344CB8AC3E}">
        <p14:creationId xmlns:p14="http://schemas.microsoft.com/office/powerpoint/2010/main" val="1229197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1680935" y="3230880"/>
            <a:ext cx="9439729" cy="2817503"/>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sz="4000" dirty="0"/>
              <a:t>Beaucoup de décisions à prendre (choisir un cheminement de carrière, où postuler pour l’école ou un emploi, où vivre, avec qui vivre, etc.)</a:t>
            </a:r>
          </a:p>
        </p:txBody>
      </p:sp>
    </p:spTree>
    <p:extLst>
      <p:ext uri="{BB962C8B-B14F-4D97-AF65-F5344CB8AC3E}">
        <p14:creationId xmlns:p14="http://schemas.microsoft.com/office/powerpoint/2010/main" val="3277818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1927860" y="3542568"/>
            <a:ext cx="8945880"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Déterminer votre identité et qui vous voulez être </a:t>
            </a:r>
          </a:p>
        </p:txBody>
      </p:sp>
    </p:spTree>
    <p:extLst>
      <p:ext uri="{BB962C8B-B14F-4D97-AF65-F5344CB8AC3E}">
        <p14:creationId xmlns:p14="http://schemas.microsoft.com/office/powerpoint/2010/main" val="3756514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1421415"/>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Explorer de nouvelles avenues et d’avoir de grands changements à venir </a:t>
            </a:r>
          </a:p>
        </p:txBody>
      </p:sp>
    </p:spTree>
    <p:extLst>
      <p:ext uri="{BB962C8B-B14F-4D97-AF65-F5344CB8AC3E}">
        <p14:creationId xmlns:p14="http://schemas.microsoft.com/office/powerpoint/2010/main" val="1931602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rotWithShape="1">
          <a:blip r:embed="rId3">
            <a:extLst>
              <a:ext uri="{28A0092B-C50C-407E-A947-70E740481C1C}">
                <a14:useLocalDpi xmlns:a14="http://schemas.microsoft.com/office/drawing/2010/main" val="0"/>
              </a:ext>
            </a:extLst>
          </a:blip>
          <a:srcRect t="-1180" b="-1019"/>
          <a:stretch/>
        </p:blipFill>
        <p:spPr>
          <a:xfrm>
            <a:off x="4914900" y="825500"/>
            <a:ext cx="6842506" cy="4851400"/>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609600" y="2102977"/>
            <a:ext cx="4023360" cy="19205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Pts val="1600"/>
              <a:buFontTx/>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Le stress de choisir la bonne voie</a:t>
            </a:r>
          </a:p>
        </p:txBody>
      </p:sp>
    </p:spTree>
    <p:extLst>
      <p:ext uri="{BB962C8B-B14F-4D97-AF65-F5344CB8AC3E}">
        <p14:creationId xmlns:p14="http://schemas.microsoft.com/office/powerpoint/2010/main" val="3868472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fr-CA" sz="4000" b="1" noProof="0" dirty="0">
                <a:latin typeface="Arial" panose="020B0604020202020204" pitchFamily="34" charset="0"/>
                <a:cs typeface="Arial" panose="020B0604020202020204" pitchFamily="34" charset="0"/>
              </a:rPr>
              <a:t>Le stress de choisir la bonne voie</a:t>
            </a:r>
          </a:p>
        </p:txBody>
      </p:sp>
      <p:sp>
        <p:nvSpPr>
          <p:cNvPr id="5" name="TextBox 4">
            <a:extLst>
              <a:ext uri="{FF2B5EF4-FFF2-40B4-BE49-F238E27FC236}">
                <a16:creationId xmlns:a16="http://schemas.microsoft.com/office/drawing/2014/main" id="{9DD98E5A-278D-1E18-E7DD-62FEF316E08F}"/>
              </a:ext>
            </a:extLst>
          </p:cNvPr>
          <p:cNvSpPr txBox="1"/>
          <p:nvPr/>
        </p:nvSpPr>
        <p:spPr>
          <a:xfrm>
            <a:off x="3576614" y="197287"/>
            <a:ext cx="8200858" cy="6073458"/>
          </a:xfrm>
          <a:prstGeom prst="rect">
            <a:avLst/>
          </a:prstGeom>
          <a:noFill/>
        </p:spPr>
        <p:txBody>
          <a:bodyPr wrap="square">
            <a:spAutoFit/>
          </a:bodyPr>
          <a:lstStyle/>
          <a:p>
            <a:pPr marL="533400" lvl="0" indent="-457200" algn="l" rtl="0">
              <a:spcBef>
                <a:spcPts val="1100"/>
              </a:spcBef>
              <a:spcAft>
                <a:spcPts val="1200"/>
              </a:spcAft>
              <a:buClr>
                <a:srgbClr val="0277B5"/>
              </a:buClr>
              <a:buSzPts val="2400"/>
              <a:buFont typeface="Arial" panose="020B0604020202020204" pitchFamily="34" charset="0"/>
              <a:buChar char="•"/>
            </a:pPr>
            <a:r>
              <a:rPr lang="fr-CA" sz="2600" dirty="0">
                <a:solidFill>
                  <a:srgbClr val="0071BB"/>
                </a:solidFill>
                <a:latin typeface="Arial" panose="020B0604020202020204" pitchFamily="34" charset="0"/>
                <a:ea typeface="Roboto" pitchFamily="2" charset="0"/>
                <a:cs typeface="Arial" panose="020B0604020202020204" pitchFamily="34" charset="0"/>
              </a:rPr>
              <a:t>Gérer les attentes personnelles.</a:t>
            </a:r>
          </a:p>
          <a:p>
            <a:pPr marL="533400" lvl="0" indent="-457200" algn="l" rtl="0">
              <a:spcBef>
                <a:spcPts val="1100"/>
              </a:spcBef>
              <a:spcAft>
                <a:spcPts val="1200"/>
              </a:spcAft>
              <a:buClr>
                <a:srgbClr val="0277B5"/>
              </a:buClr>
              <a:buSzPts val="2400"/>
              <a:buFont typeface="Arial" panose="020B0604020202020204" pitchFamily="34" charset="0"/>
              <a:buChar char="•"/>
            </a:pPr>
            <a:r>
              <a:rPr lang="fr-CA" sz="2600" dirty="0">
                <a:solidFill>
                  <a:srgbClr val="0071BB"/>
                </a:solidFill>
                <a:latin typeface="Arial" panose="020B0604020202020204" pitchFamily="34" charset="0"/>
                <a:ea typeface="Roboto" pitchFamily="2" charset="0"/>
                <a:cs typeface="Arial" panose="020B0604020202020204" pitchFamily="34" charset="0"/>
              </a:rPr>
              <a:t>Devoir faire face à la pression exercée par les autres (par exemple, les parents/aidants naturels).</a:t>
            </a:r>
          </a:p>
          <a:p>
            <a:pPr marL="533400" lvl="0" indent="-457200" algn="l" rtl="0">
              <a:spcBef>
                <a:spcPts val="1100"/>
              </a:spcBef>
              <a:spcAft>
                <a:spcPts val="1200"/>
              </a:spcAft>
              <a:buClr>
                <a:srgbClr val="0277B5"/>
              </a:buClr>
              <a:buSzPts val="2400"/>
              <a:buFont typeface="Arial" panose="020B0604020202020204" pitchFamily="34" charset="0"/>
              <a:buChar char="•"/>
            </a:pPr>
            <a:r>
              <a:rPr lang="fr-CA" sz="2600" dirty="0">
                <a:solidFill>
                  <a:srgbClr val="0071BB"/>
                </a:solidFill>
                <a:latin typeface="Arial" panose="020B0604020202020204" pitchFamily="34" charset="0"/>
                <a:ea typeface="Roboto" pitchFamily="2" charset="0"/>
                <a:cs typeface="Arial" panose="020B0604020202020204" pitchFamily="34" charset="0"/>
              </a:rPr>
              <a:t>Gérer le stress lié aux environnements compétitifs (par exemple, lorsque vous postulez à des programmes d’études postsecondaires ou à des emplois).</a:t>
            </a:r>
          </a:p>
          <a:p>
            <a:pPr marL="533400" lvl="0" indent="-457200" algn="l" rtl="0">
              <a:spcBef>
                <a:spcPts val="1100"/>
              </a:spcBef>
              <a:spcAft>
                <a:spcPts val="1200"/>
              </a:spcAft>
              <a:buClr>
                <a:srgbClr val="0277B5"/>
              </a:buClr>
              <a:buSzPts val="2400"/>
              <a:buFont typeface="Arial" panose="020B0604020202020204" pitchFamily="34" charset="0"/>
              <a:buChar char="•"/>
            </a:pPr>
            <a:r>
              <a:rPr lang="fr-CA" sz="2600" dirty="0">
                <a:solidFill>
                  <a:srgbClr val="0071BB"/>
                </a:solidFill>
                <a:latin typeface="Arial" panose="020B0604020202020204" pitchFamily="34" charset="0"/>
                <a:ea typeface="Roboto" pitchFamily="2" charset="0"/>
                <a:cs typeface="Arial" panose="020B0604020202020204" pitchFamily="34" charset="0"/>
              </a:rPr>
              <a:t>Pressions sociétales : Suivre une voie qui vous donne l’impression d’être différent ou exclu.</a:t>
            </a:r>
          </a:p>
          <a:p>
            <a:pPr marL="533400" lvl="0" indent="-457200" algn="l" rtl="0">
              <a:spcBef>
                <a:spcPts val="1100"/>
              </a:spcBef>
              <a:spcAft>
                <a:spcPts val="1200"/>
              </a:spcAft>
              <a:buClr>
                <a:srgbClr val="0277B5"/>
              </a:buClr>
              <a:buSzPts val="2400"/>
              <a:buFont typeface="Arial" panose="020B0604020202020204" pitchFamily="34" charset="0"/>
              <a:buChar char="•"/>
            </a:pPr>
            <a:r>
              <a:rPr lang="fr-CA" sz="2600" dirty="0">
                <a:solidFill>
                  <a:srgbClr val="0071BB"/>
                </a:solidFill>
                <a:latin typeface="Arial" panose="020B0604020202020204" pitchFamily="34" charset="0"/>
                <a:ea typeface="Roboto" pitchFamily="2" charset="0"/>
                <a:cs typeface="Arial" panose="020B0604020202020204" pitchFamily="34" charset="0"/>
              </a:rPr>
              <a:t>L’impression d’avoir perdu du temps pendant la pandémie, ou d’avoir eu du mal à prendre des décisions concernant les études postsecondaires.</a:t>
            </a:r>
          </a:p>
        </p:txBody>
      </p:sp>
    </p:spTree>
    <p:extLst>
      <p:ext uri="{BB962C8B-B14F-4D97-AF65-F5344CB8AC3E}">
        <p14:creationId xmlns:p14="http://schemas.microsoft.com/office/powerpoint/2010/main" val="3463598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2800767"/>
          </a:xfrm>
        </p:spPr>
        <p:txBody>
          <a:bodyPr vert="horz" lIns="91440" tIns="45720" rIns="91440" bIns="45720" rtlCol="0" anchor="ctr">
            <a:noAutofit/>
          </a:bodyPr>
          <a:lstStyle/>
          <a:p>
            <a:pPr>
              <a:lnSpc>
                <a:spcPct val="110000"/>
              </a:lnSpc>
            </a:pPr>
            <a:r>
              <a:rPr lang="fr-CA" sz="4000" b="1" noProof="0" dirty="0">
                <a:latin typeface="Arial" panose="020B0604020202020204" pitchFamily="34" charset="0"/>
                <a:cs typeface="Arial" panose="020B0604020202020204" pitchFamily="34" charset="0"/>
              </a:rPr>
              <a:t>Activité de discours intérieur équilibré</a:t>
            </a:r>
            <a:endParaRPr lang="fr-CA" sz="4800" b="1" noProof="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91B633F-6CA1-5B89-7B18-48E62CC490C8}"/>
              </a:ext>
            </a:extLst>
          </p:cNvPr>
          <p:cNvSpPr txBox="1"/>
          <p:nvPr/>
        </p:nvSpPr>
        <p:spPr>
          <a:xfrm>
            <a:off x="4019564" y="1695033"/>
            <a:ext cx="7590971" cy="2800767"/>
          </a:xfrm>
          <a:prstGeom prst="rect">
            <a:avLst/>
          </a:prstGeom>
          <a:noFill/>
        </p:spPr>
        <p:txBody>
          <a:bodyPr wrap="square">
            <a:spAutoFit/>
          </a:bodyPr>
          <a:lstStyle/>
          <a:p>
            <a:pPr marL="158750" marR="0" lvl="0" indent="0" algn="ctr" defTabSz="914400" rtl="0" eaLnBrk="1" fontAlgn="auto" latinLnBrk="0" hangingPunct="1">
              <a:lnSpc>
                <a:spcPct val="100000"/>
              </a:lnSpc>
              <a:spcBef>
                <a:spcPts val="0"/>
              </a:spcBef>
              <a:spcAft>
                <a:spcPts val="0"/>
              </a:spcAft>
              <a:buClrTx/>
              <a:buSzPts val="1100"/>
              <a:buFontTx/>
              <a:buNone/>
              <a:tabLst/>
              <a:defRPr/>
            </a:pPr>
            <a:r>
              <a:rPr lang="fr-CA" sz="4400" dirty="0">
                <a:solidFill>
                  <a:srgbClr val="0070C0"/>
                </a:solidFill>
                <a:latin typeface="Arial" panose="020B0604020202020204" pitchFamily="34" charset="0"/>
                <a:cs typeface="Arial" panose="020B0604020202020204" pitchFamily="34" charset="0"/>
              </a:rPr>
              <a:t>Remettez en question certains messages que vous vous dites à vous-même qui ne sont pas aidantes.</a:t>
            </a:r>
            <a:endParaRPr lang="fr-CA" sz="44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097113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Conseil</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7"/>
            <a:ext cx="8064500" cy="3990109"/>
          </a:xfrm>
        </p:spPr>
        <p:txBody>
          <a:bodyPr anchor="ctr">
            <a:normAutofit/>
          </a:bodyPr>
          <a:lstStyle/>
          <a:p>
            <a:pPr marL="914400" lvl="1" indent="-381000">
              <a:lnSpc>
                <a:spcPct val="113000"/>
              </a:lnSpc>
              <a:buClr>
                <a:schemeClr val="dk1"/>
              </a:buClr>
              <a:buSzPts val="2400"/>
              <a:buFont typeface="Roboto"/>
              <a:buChar char="•"/>
            </a:pPr>
            <a:r>
              <a:rPr lang="fr-CA" sz="3600" noProof="0" dirty="0">
                <a:solidFill>
                  <a:srgbClr val="0070C0"/>
                </a:solidFill>
                <a:latin typeface="Arial" panose="020B0604020202020204" pitchFamily="34" charset="0"/>
                <a:cs typeface="Arial" panose="020B0604020202020204" pitchFamily="34" charset="0"/>
              </a:rPr>
              <a:t>Y a-t-il des preuves à l’appui de ma pensée? </a:t>
            </a:r>
          </a:p>
          <a:p>
            <a:pPr marL="914400" lvl="1" indent="-381000">
              <a:lnSpc>
                <a:spcPct val="112999"/>
              </a:lnSpc>
              <a:buSzPts val="2400"/>
            </a:pPr>
            <a:r>
              <a:rPr lang="fr-CA" sz="3600" noProof="0" dirty="0">
                <a:solidFill>
                  <a:srgbClr val="0070C0"/>
                </a:solidFill>
                <a:latin typeface="Arial" panose="020B0604020202020204" pitchFamily="34" charset="0"/>
                <a:cs typeface="Arial" panose="020B0604020202020204" pitchFamily="34" charset="0"/>
              </a:rPr>
              <a:t>Quelle en est la probabilité? </a:t>
            </a:r>
          </a:p>
          <a:p>
            <a:pPr marL="914400" lvl="1" indent="-381000">
              <a:lnSpc>
                <a:spcPct val="112999"/>
              </a:lnSpc>
              <a:buSzPts val="2400"/>
            </a:pPr>
            <a:r>
              <a:rPr lang="fr-CA" sz="3600" noProof="0" dirty="0">
                <a:solidFill>
                  <a:srgbClr val="0070C0"/>
                </a:solidFill>
                <a:latin typeface="Arial" panose="020B0604020202020204" pitchFamily="34" charset="0"/>
                <a:cs typeface="Arial" panose="020B0604020202020204" pitchFamily="34" charset="0"/>
              </a:rPr>
              <a:t>Y a-t-il une autre façon de voir les choses? </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4126" b="13192"/>
          <a:stretch/>
        </p:blipFill>
        <p:spPr>
          <a:xfrm>
            <a:off x="727357" y="2840182"/>
            <a:ext cx="2714184" cy="2468139"/>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Conseil</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603663"/>
            <a:ext cx="8064500" cy="3106369"/>
          </a:xfrm>
        </p:spPr>
        <p:txBody>
          <a:bodyPr anchor="ctr">
            <a:normAutofit fontScale="70000" lnSpcReduction="20000"/>
          </a:bodyPr>
          <a:lstStyle/>
          <a:p>
            <a:pPr marL="0" indent="0" algn="ctr">
              <a:lnSpc>
                <a:spcPct val="110000"/>
              </a:lnSpc>
              <a:buNone/>
            </a:pPr>
            <a:r>
              <a:rPr lang="fr-CA" sz="4400" noProof="0" dirty="0">
                <a:solidFill>
                  <a:srgbClr val="0070C0"/>
                </a:solidFill>
                <a:latin typeface="Arial" panose="020B0604020202020204" pitchFamily="34" charset="0"/>
                <a:cs typeface="Arial" panose="020B0604020202020204" pitchFamily="34" charset="0"/>
              </a:rPr>
              <a:t>Essaye de te rendre compte lorsque tu te dis « </a:t>
            </a:r>
            <a:r>
              <a:rPr lang="fr-CA" sz="4400" b="1" noProof="0" dirty="0">
                <a:solidFill>
                  <a:srgbClr val="0070C0"/>
                </a:solidFill>
                <a:latin typeface="Arial" panose="020B0604020202020204" pitchFamily="34" charset="0"/>
                <a:cs typeface="Arial" panose="020B0604020202020204" pitchFamily="34" charset="0"/>
              </a:rPr>
              <a:t>je devrais </a:t>
            </a:r>
            <a:r>
              <a:rPr lang="fr-CA" sz="4400" noProof="0" dirty="0">
                <a:solidFill>
                  <a:srgbClr val="0070C0"/>
                </a:solidFill>
                <a:latin typeface="Arial" panose="020B0604020202020204" pitchFamily="34" charset="0"/>
                <a:cs typeface="Arial" panose="020B0604020202020204" pitchFamily="34" charset="0"/>
              </a:rPr>
              <a:t>» faire certaines choses (je devrais faire, agir, me sentir mieux). </a:t>
            </a:r>
          </a:p>
          <a:p>
            <a:pPr marL="0" indent="0" algn="ctr">
              <a:lnSpc>
                <a:spcPct val="110000"/>
              </a:lnSpc>
              <a:buNone/>
            </a:pPr>
            <a:endParaRPr lang="fr-CA" sz="4400" noProof="0" dirty="0">
              <a:solidFill>
                <a:srgbClr val="0070C0"/>
              </a:solidFill>
              <a:latin typeface="Arial" panose="020B0604020202020204" pitchFamily="34" charset="0"/>
              <a:cs typeface="Arial" panose="020B0604020202020204" pitchFamily="34" charset="0"/>
            </a:endParaRPr>
          </a:p>
          <a:p>
            <a:pPr marL="0" indent="0" algn="ctr">
              <a:lnSpc>
                <a:spcPct val="110000"/>
              </a:lnSpc>
              <a:buNone/>
            </a:pPr>
            <a:r>
              <a:rPr lang="fr-CA" sz="4400" noProof="0" dirty="0">
                <a:solidFill>
                  <a:srgbClr val="0070C0"/>
                </a:solidFill>
                <a:latin typeface="Arial" panose="020B0604020202020204" pitchFamily="34" charset="0"/>
                <a:cs typeface="Arial" panose="020B0604020202020204" pitchFamily="34" charset="0"/>
              </a:rPr>
              <a:t>Le verbe « </a:t>
            </a:r>
            <a:r>
              <a:rPr lang="fr-CA" sz="4400" b="1" noProof="0" dirty="0">
                <a:solidFill>
                  <a:srgbClr val="0070C0"/>
                </a:solidFill>
                <a:latin typeface="Arial" panose="020B0604020202020204" pitchFamily="34" charset="0"/>
                <a:cs typeface="Arial" panose="020B0604020202020204" pitchFamily="34" charset="0"/>
              </a:rPr>
              <a:t>devoir</a:t>
            </a:r>
            <a:r>
              <a:rPr lang="fr-CA" sz="4400" noProof="0" dirty="0">
                <a:solidFill>
                  <a:srgbClr val="0070C0"/>
                </a:solidFill>
                <a:latin typeface="Arial" panose="020B0604020202020204" pitchFamily="34" charset="0"/>
                <a:cs typeface="Arial" panose="020B0604020202020204" pitchFamily="34" charset="0"/>
              </a:rPr>
              <a:t> » nous fait souvent nous sentir coupables.</a:t>
            </a:r>
            <a:r>
              <a:rPr lang="fr-CA" sz="1800" noProof="0" dirty="0">
                <a:effectLst/>
                <a:latin typeface="Arial" panose="020B0604020202020204" pitchFamily="34" charset="0"/>
                <a:ea typeface="Arial" panose="020B0604020202020204" pitchFamily="34" charset="0"/>
                <a:cs typeface="Arial" panose="020B0604020202020204" pitchFamily="34" charset="0"/>
              </a:rPr>
              <a:t>.</a:t>
            </a:r>
            <a:r>
              <a:rPr lang="fr-CA" sz="3200" noProof="0" dirty="0">
                <a:effectLst/>
                <a:latin typeface="Arial" panose="020B0604020202020204" pitchFamily="34" charset="0"/>
                <a:cs typeface="Arial" panose="020B0604020202020204" pitchFamily="34" charset="0"/>
              </a:rPr>
              <a:t> </a:t>
            </a:r>
            <a:endParaRPr lang="fr-CA" sz="1400" noProof="0" dirty="0">
              <a:solidFill>
                <a:srgbClr val="0070C0"/>
              </a:solidFill>
              <a:latin typeface="Arial" panose="020B0604020202020204" pitchFamily="34" charset="0"/>
              <a:ea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68" t="352" r="-468" b="14800"/>
          <a:stretch/>
        </p:blipFill>
        <p:spPr>
          <a:xfrm>
            <a:off x="727357" y="3005376"/>
            <a:ext cx="2714184" cy="2302945"/>
          </a:xfrm>
          <a:prstGeom prst="rect">
            <a:avLst/>
          </a:prstGeom>
        </p:spPr>
      </p:pic>
    </p:spTree>
    <p:extLst>
      <p:ext uri="{BB962C8B-B14F-4D97-AF65-F5344CB8AC3E}">
        <p14:creationId xmlns:p14="http://schemas.microsoft.com/office/powerpoint/2010/main" val="81858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fr-CA" b="1" noProof="0" dirty="0">
                <a:latin typeface="Arial" panose="020B0604020202020204" pitchFamily="34" charset="0"/>
                <a:cs typeface="Arial" panose="020B0604020202020204" pitchFamily="34" charset="0"/>
              </a:rPr>
              <a:t>Nous apprenons à…</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191418"/>
            <a:ext cx="8117205" cy="3668697"/>
          </a:xfrm>
          <a:prstGeom prst="rect">
            <a:avLst/>
          </a:prstGeom>
          <a:noFill/>
        </p:spPr>
        <p:txBody>
          <a:bodyPr wrap="square">
            <a:spAutoFit/>
          </a:bodyPr>
          <a:lstStyle/>
          <a:p>
            <a:pPr marL="342900" marR="883920" lvl="0" indent="-342900">
              <a:lnSpc>
                <a:spcPct val="95000"/>
              </a:lnSpc>
              <a:spcBef>
                <a:spcPts val="1200"/>
              </a:spcBef>
              <a:spcAft>
                <a:spcPts val="1200"/>
              </a:spcAft>
              <a:buSzPct val="100000"/>
              <a:buFont typeface="Arial" panose="020B0604020202020204" pitchFamily="34" charset="0"/>
              <a:buChar char="•"/>
              <a:tabLst>
                <a:tab pos="342265" algn="l"/>
                <a:tab pos="342900" algn="l"/>
              </a:tabLst>
            </a:pPr>
            <a:r>
              <a:rPr lang="fr-CA" sz="3600" dirty="0">
                <a:solidFill>
                  <a:srgbClr val="0075B5"/>
                </a:solidFill>
                <a:latin typeface="Arial" panose="020B0604020202020204" pitchFamily="34" charset="0"/>
                <a:cs typeface="Arial" panose="020B0604020202020204" pitchFamily="34" charset="0"/>
              </a:rPr>
              <a:t>Normaliser le stress lié au changement.</a:t>
            </a:r>
            <a:endParaRPr lang="en-CA" sz="3600" dirty="0">
              <a:solidFill>
                <a:srgbClr val="0075B5"/>
              </a:solidFill>
              <a:latin typeface="Arial" panose="020B0604020202020204" pitchFamily="34" charset="0"/>
              <a:cs typeface="Arial" panose="020B0604020202020204" pitchFamily="34" charset="0"/>
            </a:endParaRPr>
          </a:p>
          <a:p>
            <a:pPr marL="342900" marR="496570" lvl="0" indent="-342900">
              <a:spcBef>
                <a:spcPts val="1200"/>
              </a:spcBef>
              <a:spcAft>
                <a:spcPts val="1200"/>
              </a:spcAft>
              <a:buSzPct val="100000"/>
              <a:buFont typeface="Arial" panose="020B0604020202020204" pitchFamily="34" charset="0"/>
              <a:buChar char="•"/>
              <a:tabLst>
                <a:tab pos="342265" algn="l"/>
                <a:tab pos="342900" algn="l"/>
              </a:tabLst>
            </a:pPr>
            <a:r>
              <a:rPr lang="fr-CA" sz="3600" dirty="0">
                <a:solidFill>
                  <a:srgbClr val="0075B5"/>
                </a:solidFill>
                <a:latin typeface="Arial" panose="020B0604020202020204" pitchFamily="34" charset="0"/>
                <a:cs typeface="Arial" panose="020B0604020202020204" pitchFamily="34" charset="0"/>
              </a:rPr>
              <a:t>Accroître la connaissance nécessaire pour prendre soin de son bien-être pendant les moments de transition.</a:t>
            </a:r>
            <a:endParaRPr lang="en-CA" sz="3600" dirty="0">
              <a:solidFill>
                <a:srgbClr val="0075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1895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Conseil</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603663"/>
            <a:ext cx="8064500" cy="3106369"/>
          </a:xfrm>
        </p:spPr>
        <p:txBody>
          <a:bodyPr anchor="ctr">
            <a:normAutofit/>
          </a:bodyPr>
          <a:lstStyle/>
          <a:p>
            <a:pPr marL="76200" lvl="0" indent="0" algn="ctr" rtl="0">
              <a:lnSpc>
                <a:spcPct val="112999"/>
              </a:lnSpc>
              <a:spcBef>
                <a:spcPts val="500"/>
              </a:spcBef>
              <a:spcAft>
                <a:spcPts val="0"/>
              </a:spcAft>
              <a:buSzPts val="2400"/>
              <a:buNone/>
            </a:pPr>
            <a:r>
              <a:rPr lang="fr-CA" sz="4400" noProof="0" dirty="0">
                <a:solidFill>
                  <a:srgbClr val="0070C0"/>
                </a:solidFill>
                <a:latin typeface="Arial" panose="020B0604020202020204" pitchFamily="34" charset="0"/>
                <a:cs typeface="Arial" panose="020B0604020202020204" pitchFamily="34" charset="0"/>
              </a:rPr>
              <a:t>Qu’est-ce que je dirais à un(e) ami(e)?</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352" b="14800"/>
          <a:stretch/>
        </p:blipFill>
        <p:spPr>
          <a:xfrm>
            <a:off x="727357" y="3005376"/>
            <a:ext cx="2714184" cy="2302945"/>
          </a:xfrm>
          <a:prstGeom prst="rect">
            <a:avLst/>
          </a:prstGeom>
        </p:spPr>
      </p:pic>
    </p:spTree>
    <p:extLst>
      <p:ext uri="{BB962C8B-B14F-4D97-AF65-F5344CB8AC3E}">
        <p14:creationId xmlns:p14="http://schemas.microsoft.com/office/powerpoint/2010/main" val="756539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C73BA-DB22-9322-BB03-276A3E8D4DCD}"/>
              </a:ext>
            </a:extLst>
          </p:cNvPr>
          <p:cNvSpPr>
            <a:spLocks noGrp="1"/>
          </p:cNvSpPr>
          <p:nvPr>
            <p:ph type="title" idx="4294967295"/>
          </p:nvPr>
        </p:nvSpPr>
        <p:spPr>
          <a:xfrm>
            <a:off x="301752" y="-694944"/>
            <a:ext cx="10515600" cy="377952"/>
          </a:xfrm>
        </p:spPr>
        <p:txBody>
          <a:bodyPr vert="horz" lIns="91440" tIns="45720" rIns="91440" bIns="45720" rtlCol="0" anchor="b">
            <a:normAutofit/>
          </a:bodyPr>
          <a:lstStyle/>
          <a:p>
            <a:r>
              <a:rPr lang="fr-CA" sz="1200" noProof="0" dirty="0"/>
              <a:t>Au lieu de…Je pourrais essayer…</a:t>
            </a:r>
          </a:p>
        </p:txBody>
      </p:sp>
      <p:graphicFrame>
        <p:nvGraphicFramePr>
          <p:cNvPr id="8" name="Google Shape;222;p38">
            <a:extLst>
              <a:ext uri="{FF2B5EF4-FFF2-40B4-BE49-F238E27FC236}">
                <a16:creationId xmlns:a16="http://schemas.microsoft.com/office/drawing/2014/main" id="{548F0B76-28B9-380B-B47C-6EC5A266698E}"/>
              </a:ext>
            </a:extLst>
          </p:cNvPr>
          <p:cNvGraphicFramePr/>
          <p:nvPr>
            <p:extLst>
              <p:ext uri="{D42A27DB-BD31-4B8C-83A1-F6EECF244321}">
                <p14:modId xmlns:p14="http://schemas.microsoft.com/office/powerpoint/2010/main" val="1520772902"/>
              </p:ext>
            </p:extLst>
          </p:nvPr>
        </p:nvGraphicFramePr>
        <p:xfrm>
          <a:off x="580638" y="1282700"/>
          <a:ext cx="11014462" cy="5168900"/>
        </p:xfrm>
        <a:graphic>
          <a:graphicData uri="http://schemas.openxmlformats.org/drawingml/2006/table">
            <a:tbl>
              <a:tblPr firstRow="1" bandRow="1">
                <a:noFill/>
              </a:tblPr>
              <a:tblGrid>
                <a:gridCol w="4758465">
                  <a:extLst>
                    <a:ext uri="{9D8B030D-6E8A-4147-A177-3AD203B41FA5}">
                      <a16:colId xmlns:a16="http://schemas.microsoft.com/office/drawing/2014/main" val="20000"/>
                    </a:ext>
                  </a:extLst>
                </a:gridCol>
                <a:gridCol w="6255997">
                  <a:extLst>
                    <a:ext uri="{9D8B030D-6E8A-4147-A177-3AD203B41FA5}">
                      <a16:colId xmlns:a16="http://schemas.microsoft.com/office/drawing/2014/main" val="20001"/>
                    </a:ext>
                  </a:extLst>
                </a:gridCol>
              </a:tblGrid>
              <a:tr h="950954">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2400" b="0" i="0" u="none" strike="noStrike" kern="1200" cap="none" noProof="0" dirty="0">
                          <a:solidFill>
                            <a:schemeClr val="dk1"/>
                          </a:solidFill>
                          <a:latin typeface="Arial" panose="020B0604020202020204" pitchFamily="34" charset="0"/>
                          <a:cs typeface="Arial" panose="020B0604020202020204" pitchFamily="34" charset="0"/>
                        </a:rPr>
                        <a:t>(pensées déséquilibrées)</a:t>
                      </a:r>
                    </a:p>
                  </a:txBody>
                  <a:tcPr marL="91450" marR="91450" marT="45725" marB="45725" anchor="b"/>
                </a:tc>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Je pourrais essayer…</a:t>
                      </a:r>
                    </a:p>
                    <a:p>
                      <a:pPr marL="0" marR="0" lvl="0" indent="0" algn="l" rtl="0">
                        <a:lnSpc>
                          <a:spcPct val="100000"/>
                        </a:lnSpc>
                        <a:spcBef>
                          <a:spcPts val="0"/>
                        </a:spcBef>
                        <a:spcAft>
                          <a:spcPts val="0"/>
                        </a:spcAft>
                        <a:buClr>
                          <a:srgbClr val="000000"/>
                        </a:buClr>
                        <a:buSzPts val="1800"/>
                        <a:buFont typeface="Arial"/>
                        <a:buNone/>
                      </a:pPr>
                      <a:r>
                        <a:rPr lang="fr-CA" sz="2400" b="0" i="0" u="none" strike="noStrike" kern="1200" cap="none" noProof="0" dirty="0">
                          <a:solidFill>
                            <a:schemeClr val="dk1"/>
                          </a:solidFill>
                          <a:latin typeface="Arial" panose="020B0604020202020204" pitchFamily="34" charset="0"/>
                          <a:ea typeface="+mn-ea"/>
                          <a:cs typeface="Arial" panose="020B0604020202020204" pitchFamily="34" charset="0"/>
                        </a:rPr>
                        <a:t>(pensées bien équilibrées)</a:t>
                      </a:r>
                    </a:p>
                  </a:txBody>
                  <a:tcPr marL="91450" marR="91450" marT="45725" marB="45725" anchor="b"/>
                </a:tc>
                <a:extLst>
                  <a:ext uri="{0D108BD9-81ED-4DB2-BD59-A6C34878D82A}">
                    <a16:rowId xmlns:a16="http://schemas.microsoft.com/office/drawing/2014/main" val="10000"/>
                  </a:ext>
                </a:extLst>
              </a:tr>
              <a:tr h="989920">
                <a:tc>
                  <a:txBody>
                    <a:bodyPr/>
                    <a:lstStyle/>
                    <a:p>
                      <a:pPr marL="1397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rPr>
                        <a:t>Si je n’obtiens pas l’emploi que je veux, ma vie sera ruinée. </a:t>
                      </a:r>
                      <a:endPar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tc>
                  <a:txBody>
                    <a:bodyPr/>
                    <a:lstStyle/>
                    <a:p>
                      <a:pPr marL="13970" marR="0" lvl="0" indent="0" algn="l" rtl="0">
                        <a:lnSpc>
                          <a:spcPct val="100000"/>
                        </a:lnSpc>
                        <a:spcBef>
                          <a:spcPts val="0"/>
                        </a:spcBef>
                        <a:spcAft>
                          <a:spcPts val="0"/>
                        </a:spcAft>
                        <a:buClr>
                          <a:srgbClr val="000000"/>
                        </a:buClr>
                        <a:buSzPts val="1400"/>
                        <a:buFont typeface="Arial"/>
                        <a:buNone/>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rPr>
                        <a:t>Mon bonheur dans la vie viendra de bien des choses. Le travail n’en est qu’une. </a:t>
                      </a: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Roboto"/>
                        </a:rPr>
                        <a:t> </a:t>
                      </a:r>
                    </a:p>
                  </a:txBody>
                  <a:tcPr marL="91450" marR="91450" marT="45725" marB="45725" anchor="ctr"/>
                </a:tc>
                <a:extLst>
                  <a:ext uri="{0D108BD9-81ED-4DB2-BD59-A6C34878D82A}">
                    <a16:rowId xmlns:a16="http://schemas.microsoft.com/office/drawing/2014/main" val="10001"/>
                  </a:ext>
                </a:extLst>
              </a:tr>
              <a:tr h="1470476">
                <a:tc>
                  <a:txBody>
                    <a:bodyPr/>
                    <a:lstStyle/>
                    <a:p>
                      <a:pPr marL="0" marR="0" lvl="0" indent="0" algn="l" rtl="0">
                        <a:lnSpc>
                          <a:spcPct val="100000"/>
                        </a:lnSpc>
                        <a:spcBef>
                          <a:spcPts val="0"/>
                        </a:spcBef>
                        <a:spcAft>
                          <a:spcPts val="0"/>
                        </a:spcAft>
                        <a:buClr>
                          <a:srgbClr val="000000"/>
                        </a:buClr>
                        <a:buSzPts val="1400"/>
                        <a:buFont typeface="Arial"/>
                        <a:buNone/>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Arial"/>
                        </a:rPr>
                        <a:t>C’est en 11</a:t>
                      </a:r>
                      <a:r>
                        <a:rPr lang="fr-CA" sz="2000" b="0" i="0" u="none" strike="noStrike" kern="1200" cap="none" baseline="30000" noProof="0" dirty="0">
                          <a:solidFill>
                            <a:schemeClr val="dk1"/>
                          </a:solidFill>
                          <a:latin typeface="Arial" panose="020B0604020202020204" pitchFamily="34" charset="0"/>
                          <a:ea typeface="Roboto"/>
                          <a:cs typeface="Arial" panose="020B0604020202020204" pitchFamily="34" charset="0"/>
                          <a:sym typeface="Arial"/>
                        </a:rPr>
                        <a:t>e</a:t>
                      </a: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Arial"/>
                        </a:rPr>
                        <a:t> année que je dois prendre toutes les décisions qui auront une incidence sur le reste de ma vie.  </a:t>
                      </a:r>
                      <a:endPar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Arial"/>
                        </a:rPr>
                        <a:t>Les décisions au sujet des études postsecondaires ne sont pas permanentes. Je ne suis jamais coincé. De nombreuses personnes changent de cheminement. </a:t>
                      </a:r>
                      <a:endPar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extLst>
                  <a:ext uri="{0D108BD9-81ED-4DB2-BD59-A6C34878D82A}">
                    <a16:rowId xmlns:a16="http://schemas.microsoft.com/office/drawing/2014/main" val="10002"/>
                  </a:ext>
                </a:extLst>
              </a:tr>
              <a:tr h="1757550">
                <a:tc>
                  <a:txBody>
                    <a:bodyPr/>
                    <a:lstStyle/>
                    <a:p>
                      <a:pPr marL="0" marR="0" lvl="0" indent="0" algn="l" rtl="0">
                        <a:lnSpc>
                          <a:spcPct val="100000"/>
                        </a:lnSpc>
                        <a:spcBef>
                          <a:spcPts val="0"/>
                        </a:spcBef>
                        <a:spcAft>
                          <a:spcPts val="0"/>
                        </a:spcAft>
                        <a:buClr>
                          <a:srgbClr val="000000"/>
                        </a:buClr>
                        <a:buSzPts val="1400"/>
                        <a:buFont typeface="Arial"/>
                        <a:buNone/>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Arial"/>
                        </a:rPr>
                        <a:t>Mon frère, ma sœur ou mon ami avaient de bien meilleures notes et ils ont eu plus de succès que je n’en aurai jamais.</a:t>
                      </a:r>
                      <a:endPar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sym typeface="Arial"/>
                        </a:rPr>
                        <a:t>Mes frères et sœurs, mes amis et moi sommes différents et nous avons vécu des expériences différentes. Il n’est pas juste pour moi de nous comparer. </a:t>
                      </a:r>
                      <a:endParaRPr lang="fr-CA" sz="2000" b="0" i="0" u="none" strike="noStrike" kern="1200" cap="none" noProof="0"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65287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890243640"/>
              </p:ext>
            </p:extLst>
          </p:nvPr>
        </p:nvGraphicFramePr>
        <p:xfrm>
          <a:off x="958850" y="3048000"/>
          <a:ext cx="4438701" cy="306807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800100">
                <a:tc>
                  <a:txBody>
                    <a:bodyPr/>
                    <a:lstStyle/>
                    <a:p>
                      <a:pPr marL="0" marR="0" lvl="0" indent="0" algn="l" rtl="0">
                        <a:lnSpc>
                          <a:spcPct val="100000"/>
                        </a:lnSpc>
                        <a:spcBef>
                          <a:spcPts val="0"/>
                        </a:spcBef>
                        <a:spcAft>
                          <a:spcPts val="0"/>
                        </a:spcAft>
                        <a:buClr>
                          <a:srgbClr val="000000"/>
                        </a:buClr>
                        <a:buSzPts val="1800"/>
                        <a:buFont typeface="Arial"/>
                        <a:buNone/>
                      </a:pPr>
                      <a:r>
                        <a:rPr lang="fr-CA" sz="20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20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Il y a un bon choix à faire et j’ai besoin de le trouver. Tout le reste serait une grave erreur.</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82357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1728080453"/>
              </p:ext>
            </p:extLst>
          </p:nvPr>
        </p:nvGraphicFramePr>
        <p:xfrm>
          <a:off x="958850" y="3048000"/>
          <a:ext cx="10274300" cy="299950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537029">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Je pourrais essayer…</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ea typeface="+mn-ea"/>
                          <a:cs typeface="Arial" panose="020B0604020202020204" pitchFamily="34" charset="0"/>
                        </a:rPr>
                        <a:t>(pensée bien 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Il y a un bon choix à faire et j'ai besoin de le trouver. Tout le reste serait une grave erreur. </a:t>
                      </a: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Il n’y a pas de carrière parfaite. D'ailleurs, les gens n’ont pas tous le même emploi toute leur vie.</a:t>
                      </a:r>
                      <a:endParaRPr lang="en-CA" sz="18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Beaucoup de gens changent de programme et d’emploi après les avoir essayés. Je ne saurai pas vraiment dans quelle mesure j’aime ou je n’aime pas un programme ou un emploi avant de l’essayer.</a:t>
                      </a:r>
                      <a:r>
                        <a:rPr lang="en-CA" sz="18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18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45546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1293574051"/>
              </p:ext>
            </p:extLst>
          </p:nvPr>
        </p:nvGraphicFramePr>
        <p:xfrm>
          <a:off x="958850" y="3048000"/>
          <a:ext cx="4438701" cy="309094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774700">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24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Mon frère, ma sœur ou mon ami avaient de bien meilleures notes et ils ont eu plus de succès que je n’en aurai jamais.</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lang="en-US"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75652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2227528323"/>
              </p:ext>
            </p:extLst>
          </p:nvPr>
        </p:nvGraphicFramePr>
        <p:xfrm>
          <a:off x="958850" y="3048000"/>
          <a:ext cx="10274300" cy="299950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595086">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Je pourrais essayer…</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ea typeface="+mn-ea"/>
                          <a:cs typeface="Arial" panose="020B0604020202020204" pitchFamily="34" charset="0"/>
                        </a:rPr>
                        <a:t>(pensée bien 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Mon frère, ma sœur ou mon ami avaient de bien meilleures notes et ils ont eu plus de succès que je n’en aurai jamais.</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lang="en-US"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Mon frère, ma sœur, mes amis et moi sommes différents et nous avons vécu des expériences différentes. Il n’est pas juste pour moi de nous comparer.</a:t>
                      </a:r>
                      <a:endParaRPr lang="en-CA" sz="18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Personne d’autre n’est comme moi et ma version de la réussite pourrait être différente de celle de mon frère, ma sœur ou mon ami.</a:t>
                      </a:r>
                      <a:r>
                        <a:rPr lang="en-CA" sz="18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18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45028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1534422980"/>
              </p:ext>
            </p:extLst>
          </p:nvPr>
        </p:nvGraphicFramePr>
        <p:xfrm>
          <a:off x="958850" y="3048000"/>
          <a:ext cx="4438701" cy="309094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774700">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24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Je devrais être capable de gérer le stress. Tout le monde peut le faire.</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lang="en-US"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456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Pratiquons!</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2747428296"/>
              </p:ext>
            </p:extLst>
          </p:nvPr>
        </p:nvGraphicFramePr>
        <p:xfrm>
          <a:off x="958850" y="3048000"/>
          <a:ext cx="10274300" cy="299950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624114">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Au lieu de...</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cs typeface="Arial" panose="020B0604020202020204" pitchFamily="34" charset="0"/>
                        </a:rPr>
                        <a:t>(pensée déséquilibrée)</a:t>
                      </a:r>
                    </a:p>
                  </a:txBody>
                  <a:tcPr marL="91450" marR="91450" marT="45725" marB="45725" anchor="b"/>
                </a:tc>
                <a:tc>
                  <a:txBody>
                    <a:bodyPr/>
                    <a:lstStyle/>
                    <a:p>
                      <a:pPr marL="0" marR="0" lvl="0" indent="0" algn="l" rtl="0">
                        <a:lnSpc>
                          <a:spcPct val="100000"/>
                        </a:lnSpc>
                        <a:spcBef>
                          <a:spcPts val="0"/>
                        </a:spcBef>
                        <a:spcAft>
                          <a:spcPts val="0"/>
                        </a:spcAft>
                        <a:buClr>
                          <a:srgbClr val="000000"/>
                        </a:buClr>
                        <a:buSzPts val="1800"/>
                        <a:buFont typeface="Arial"/>
                        <a:buNone/>
                      </a:pPr>
                      <a:r>
                        <a:rPr lang="fr-CA" sz="2400" b="1" i="0" u="none" strike="noStrike" kern="1200" cap="none" noProof="0" dirty="0">
                          <a:solidFill>
                            <a:srgbClr val="0070C0"/>
                          </a:solidFill>
                          <a:latin typeface="Arial" panose="020B0604020202020204" pitchFamily="34" charset="0"/>
                          <a:ea typeface="Roboto"/>
                          <a:cs typeface="Arial" panose="020B0604020202020204" pitchFamily="34" charset="0"/>
                        </a:rPr>
                        <a:t>Je pourrais essayer…</a:t>
                      </a:r>
                    </a:p>
                    <a:p>
                      <a:pPr marL="0" marR="0" lvl="0" indent="0" algn="l" rtl="0">
                        <a:lnSpc>
                          <a:spcPct val="100000"/>
                        </a:lnSpc>
                        <a:spcBef>
                          <a:spcPts val="0"/>
                        </a:spcBef>
                        <a:spcAft>
                          <a:spcPts val="0"/>
                        </a:spcAft>
                        <a:buClr>
                          <a:srgbClr val="000000"/>
                        </a:buClr>
                        <a:buSzPts val="1800"/>
                        <a:buFont typeface="Arial"/>
                        <a:buNone/>
                      </a:pPr>
                      <a:r>
                        <a:rPr lang="fr-CA" sz="1800" b="0" i="0" u="none" strike="noStrike" kern="1200" cap="none" noProof="0" dirty="0">
                          <a:solidFill>
                            <a:schemeClr val="dk1"/>
                          </a:solidFill>
                          <a:latin typeface="Arial" panose="020B0604020202020204" pitchFamily="34" charset="0"/>
                          <a:ea typeface="+mn-ea"/>
                          <a:cs typeface="Arial" panose="020B0604020202020204" pitchFamily="34" charset="0"/>
                        </a:rPr>
                        <a:t>(pensée bien équilibrée)</a:t>
                      </a: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fr-FR" sz="2000" b="0" i="0" u="none" strike="noStrike" kern="1200" cap="none" dirty="0">
                          <a:solidFill>
                            <a:schemeClr val="dk1"/>
                          </a:solidFill>
                          <a:latin typeface="Arial" panose="020B0604020202020204" pitchFamily="34" charset="0"/>
                          <a:ea typeface="Roboto"/>
                          <a:cs typeface="Arial" panose="020B0604020202020204" pitchFamily="34" charset="0"/>
                        </a:rPr>
                        <a:t>Je devrais être capable de gérer le stress. Tout le monde peut le faire.</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lang="en-US"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Beaucoup de gens sont stressés. Nous n’en parlons pas toujours et les médias sociaux ne nous aident pas.</a:t>
                      </a:r>
                      <a:endParaRPr lang="en-CA" sz="18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fr-FR" sz="1800" b="0" i="0" u="none" strike="noStrike" kern="1200" cap="none" dirty="0">
                          <a:solidFill>
                            <a:schemeClr val="dk1"/>
                          </a:solidFill>
                          <a:latin typeface="Arial" panose="020B0604020202020204" pitchFamily="34" charset="0"/>
                          <a:ea typeface="Roboto"/>
                          <a:cs typeface="Arial" panose="020B0604020202020204" pitchFamily="34" charset="0"/>
                        </a:rPr>
                        <a:t>Je ferai de mon mieux pour gérer le stress, mais je peux demander de l’aide si j’en ai besoin. Beaucoup de gens demandent de l’aide et cela peut faire partie d’une année réussie.</a:t>
                      </a:r>
                      <a:r>
                        <a:rPr lang="en-CA" sz="18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18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36250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fr-CA" b="1" noProof="0" dirty="0">
                <a:latin typeface="Arial" panose="020B0604020202020204" pitchFamily="34" charset="0"/>
                <a:cs typeface="Arial" panose="020B0604020202020204" pitchFamily="34" charset="0"/>
              </a:rPr>
              <a:t>Retour</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201" r="8201"/>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fr-CA" sz="6000" b="1" noProof="0" dirty="0">
                <a:solidFill>
                  <a:srgbClr val="277F34"/>
                </a:solidFill>
                <a:latin typeface="Arial"/>
                <a:cs typeface="Arial"/>
              </a:rPr>
              <a:t>Carnet</a:t>
            </a:r>
            <a:r>
              <a:rPr lang="fr-CA" sz="6000" noProof="0" dirty="0">
                <a:solidFill>
                  <a:srgbClr val="277F34"/>
                </a:solidFill>
                <a:latin typeface="Arial"/>
                <a:cs typeface="Arial"/>
              </a:rPr>
              <a:t> </a:t>
            </a:r>
            <a:r>
              <a:rPr lang="fr-CA" sz="6000" b="1" noProof="0" dirty="0">
                <a:solidFill>
                  <a:srgbClr val="277F34"/>
                </a:solidFill>
                <a:latin typeface="Arial"/>
                <a:cs typeface="Arial"/>
              </a:rPr>
              <a:t>: autoréflexion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09586" y="2923351"/>
            <a:ext cx="11172825" cy="2699083"/>
          </a:xfrm>
        </p:spPr>
        <p:txBody>
          <a:bodyPr vert="horz" lIns="91440" tIns="45720" rIns="91440" bIns="45720" rtlCol="0" anchor="ctr">
            <a:normAutofit/>
          </a:bodyPr>
          <a:lstStyle/>
          <a:p>
            <a:pPr marL="0" indent="0" algn="ctr">
              <a:lnSpc>
                <a:spcPct val="100000"/>
              </a:lnSpc>
              <a:spcBef>
                <a:spcPts val="1285"/>
              </a:spcBef>
              <a:spcAft>
                <a:spcPts val="1200"/>
              </a:spcAft>
              <a:buNone/>
            </a:pPr>
            <a:r>
              <a:rPr lang="fr-CA" sz="4400" noProof="0" dirty="0">
                <a:latin typeface="Arial" panose="020B0604020202020204" pitchFamily="34" charset="0"/>
                <a:cs typeface="Arial" panose="020B0604020202020204" pitchFamily="34" charset="0"/>
              </a:rPr>
              <a:t>Quelles sont quelques-unes de mes pensées non aidantes? </a:t>
            </a:r>
          </a:p>
          <a:p>
            <a:pPr marL="0" indent="0" algn="ctr">
              <a:lnSpc>
                <a:spcPct val="100000"/>
              </a:lnSpc>
              <a:spcBef>
                <a:spcPts val="1285"/>
              </a:spcBef>
              <a:spcAft>
                <a:spcPts val="1200"/>
              </a:spcAft>
              <a:buNone/>
            </a:pPr>
            <a:r>
              <a:rPr lang="fr-CA" sz="4400" noProof="0" dirty="0">
                <a:latin typeface="Arial" panose="020B0604020202020204" pitchFamily="34" charset="0"/>
                <a:cs typeface="Arial" panose="020B0604020202020204" pitchFamily="34" charset="0"/>
              </a:rPr>
              <a:t>Comment est-ce que je peux y répondre? </a:t>
            </a:r>
          </a:p>
        </p:txBody>
      </p:sp>
    </p:spTree>
    <p:extLst>
      <p:ext uri="{BB962C8B-B14F-4D97-AF65-F5344CB8AC3E}">
        <p14:creationId xmlns:p14="http://schemas.microsoft.com/office/powerpoint/2010/main" val="239723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fr-CA" sz="4800" b="1" noProof="0" dirty="0">
                <a:latin typeface="Arial" panose="020B0604020202020204" pitchFamily="34" charset="0"/>
                <a:cs typeface="Arial" panose="020B0604020202020204" pitchFamily="34" charset="0"/>
              </a:rPr>
              <a:t>Activité</a:t>
            </a:r>
          </a:p>
        </p:txBody>
      </p:sp>
      <p:sp>
        <p:nvSpPr>
          <p:cNvPr id="5" name="Content Placeholder 4">
            <a:extLst>
              <a:ext uri="{FF2B5EF4-FFF2-40B4-BE49-F238E27FC236}">
                <a16:creationId xmlns:a16="http://schemas.microsoft.com/office/drawing/2014/main" id="{B3B492C6-5256-134A-807E-0BBE65F3C6D1}"/>
              </a:ext>
            </a:extLst>
          </p:cNvPr>
          <p:cNvSpPr>
            <a:spLocks noGrp="1"/>
          </p:cNvSpPr>
          <p:nvPr>
            <p:ph type="body" sz="quarter" idx="10"/>
          </p:nvPr>
        </p:nvSpPr>
        <p:spPr>
          <a:xfrm>
            <a:off x="3883620" y="1189037"/>
            <a:ext cx="8102386" cy="4064001"/>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lnSpc>
                <a:spcPct val="110000"/>
              </a:lnSpc>
              <a:spcAft>
                <a:spcPts val="600"/>
              </a:spcAft>
              <a:buNone/>
            </a:pPr>
            <a:r>
              <a:rPr lang="fr-CA" sz="3600" noProof="0" dirty="0">
                <a:solidFill>
                  <a:srgbClr val="0277B5"/>
                </a:solidFill>
                <a:latin typeface="Arial" panose="020B0604020202020204" pitchFamily="34" charset="0"/>
                <a:cs typeface="Arial" panose="020B0604020202020204" pitchFamily="34" charset="0"/>
              </a:rPr>
              <a:t>Quels sont trois mots qui vous viennent à l’esprit lorsque vous pensez à la transition après l’école secondaire et au passage vers ce que vous voulez faire par la suite.</a:t>
            </a:r>
            <a:endParaRPr lang="fr-CA" sz="4000" noProof="0" dirty="0">
              <a:solidFill>
                <a:srgbClr val="0277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7837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3"/>
          <p:cNvSpPr txBox="1">
            <a:spLocks noGrp="1"/>
          </p:cNvSpPr>
          <p:nvPr>
            <p:ph type="title"/>
          </p:nvPr>
        </p:nvSpPr>
        <p:spPr>
          <a:xfrm>
            <a:off x="114300" y="1216106"/>
            <a:ext cx="3253708" cy="2054144"/>
          </a:xfrm>
          <a:prstGeom prst="rect">
            <a:avLst/>
          </a:prstGeom>
          <a:noFill/>
          <a:ln>
            <a:noFill/>
          </a:ln>
        </p:spPr>
        <p:txBody>
          <a:bodyPr spcFirstLastPara="1" vert="horz" wrap="square" lIns="121900" tIns="60933" rIns="121900" bIns="60933" rtlCol="0" anchor="ctr" anchorCtr="0">
            <a:noAutofit/>
          </a:bodyPr>
          <a:lstStyle/>
          <a:p>
            <a:r>
              <a:rPr lang="fr-CA" b="1" noProof="0" dirty="0">
                <a:latin typeface="Arial" panose="020B0604020202020204" pitchFamily="34" charset="0"/>
                <a:cs typeface="Arial" panose="020B0604020202020204" pitchFamily="34" charset="0"/>
              </a:rPr>
              <a:t>Exercice de respiration</a:t>
            </a:r>
          </a:p>
        </p:txBody>
      </p:sp>
      <p:pic>
        <p:nvPicPr>
          <p:cNvPr id="2" name="Online Media 1" title="Respiration circulaire">
            <a:hlinkClick r:id="" action="ppaction://media"/>
            <a:extLst>
              <a:ext uri="{FF2B5EF4-FFF2-40B4-BE49-F238E27FC236}">
                <a16:creationId xmlns:a16="http://schemas.microsoft.com/office/drawing/2014/main" id="{42799398-D5D4-BBE1-095E-815F47656FDF}"/>
              </a:ext>
            </a:extLst>
          </p:cNvPr>
          <p:cNvPicPr>
            <a:picLocks noRot="1" noChangeAspect="1"/>
          </p:cNvPicPr>
          <p:nvPr>
            <a:videoFile r:link="rId1"/>
          </p:nvPr>
        </p:nvPicPr>
        <p:blipFill>
          <a:blip r:embed="rId4"/>
          <a:stretch>
            <a:fillRect/>
          </a:stretch>
        </p:blipFill>
        <p:spPr>
          <a:xfrm>
            <a:off x="4584339" y="723900"/>
            <a:ext cx="6482388" cy="48617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C98A-E134-D54D-9822-30B1F872FAE7}"/>
              </a:ext>
            </a:extLst>
          </p:cNvPr>
          <p:cNvSpPr>
            <a:spLocks noGrp="1"/>
          </p:cNvSpPr>
          <p:nvPr>
            <p:ph type="title"/>
          </p:nvPr>
        </p:nvSpPr>
        <p:spPr>
          <a:xfrm>
            <a:off x="114300" y="1189037"/>
            <a:ext cx="3412671" cy="1325563"/>
          </a:xfrm>
        </p:spPr>
        <p:txBody>
          <a:bodyPr vert="horz" lIns="91440" tIns="45720" rIns="91440" bIns="45720" rtlCol="0" anchor="ctr">
            <a:noAutofit/>
          </a:bodyPr>
          <a:lstStyle/>
          <a:p>
            <a:pPr>
              <a:lnSpc>
                <a:spcPct val="110000"/>
              </a:lnSpc>
            </a:pPr>
            <a:r>
              <a:rPr lang="fr-CA" b="1" noProof="0" dirty="0">
                <a:latin typeface="Arial" panose="020B0604020202020204" pitchFamily="34" charset="0"/>
                <a:cs typeface="Arial" panose="020B0604020202020204" pitchFamily="34" charset="0"/>
              </a:rPr>
              <a:t>Sommaire</a:t>
            </a:r>
          </a:p>
        </p:txBody>
      </p:sp>
      <p:grpSp>
        <p:nvGrpSpPr>
          <p:cNvPr id="7" name="Group 6">
            <a:extLst>
              <a:ext uri="{FF2B5EF4-FFF2-40B4-BE49-F238E27FC236}">
                <a16:creationId xmlns:a16="http://schemas.microsoft.com/office/drawing/2014/main" id="{6C7C0F47-D4D5-4F8E-A311-3B4CF37E81D9}"/>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5" name="Picture 4">
              <a:extLst>
                <a:ext uri="{FF2B5EF4-FFF2-40B4-BE49-F238E27FC236}">
                  <a16:creationId xmlns:a16="http://schemas.microsoft.com/office/drawing/2014/main" id="{3E133BE2-2B6D-46D4-B96F-DBFF6D8F4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6" name="Rectangle 5">
              <a:extLst>
                <a:ext uri="{FF2B5EF4-FFF2-40B4-BE49-F238E27FC236}">
                  <a16:creationId xmlns:a16="http://schemas.microsoft.com/office/drawing/2014/main" id="{C7BA56EE-BC4B-4183-BFB5-320BD1C08C74}"/>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3" name="Content Placeholder 2">
            <a:extLst>
              <a:ext uri="{FF2B5EF4-FFF2-40B4-BE49-F238E27FC236}">
                <a16:creationId xmlns:a16="http://schemas.microsoft.com/office/drawing/2014/main" id="{FFA2F36C-12D1-2842-BDD9-BE22A0A93496}"/>
              </a:ext>
            </a:extLst>
          </p:cNvPr>
          <p:cNvSpPr>
            <a:spLocks noGrp="1"/>
          </p:cNvSpPr>
          <p:nvPr>
            <p:ph type="body" sz="quarter" idx="10"/>
          </p:nvPr>
        </p:nvSpPr>
        <p:spPr>
          <a:xfrm>
            <a:off x="3631217" y="17828"/>
            <a:ext cx="4981565" cy="4806343"/>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lvl="0" indent="-342900">
              <a:lnSpc>
                <a:spcPct val="107000"/>
              </a:lnSpc>
              <a:spcBef>
                <a:spcPts val="5"/>
              </a:spcBef>
              <a:spcAft>
                <a:spcPts val="800"/>
              </a:spcAft>
              <a:tabLst>
                <a:tab pos="457200" algn="l"/>
                <a:tab pos="876935" algn="l"/>
              </a:tabLst>
            </a:pPr>
            <a:r>
              <a:rPr lang="fr-CA" noProof="0" dirty="0">
                <a:solidFill>
                  <a:srgbClr val="0075B5"/>
                </a:solidFill>
                <a:latin typeface="Arial" panose="020B0604020202020204" pitchFamily="34" charset="0"/>
                <a:cs typeface="Arial" panose="020B0604020202020204" pitchFamily="34" charset="0"/>
              </a:rPr>
              <a:t>Le changement, même positif, peut occasionner du stress.</a:t>
            </a:r>
          </a:p>
          <a:p>
            <a:pPr marL="342900" lvl="0" indent="-342900">
              <a:lnSpc>
                <a:spcPct val="107000"/>
              </a:lnSpc>
              <a:spcBef>
                <a:spcPts val="5"/>
              </a:spcBef>
              <a:spcAft>
                <a:spcPts val="800"/>
              </a:spcAft>
              <a:tabLst>
                <a:tab pos="457200" algn="l"/>
                <a:tab pos="876935" algn="l"/>
              </a:tabLst>
            </a:pPr>
            <a:r>
              <a:rPr lang="fr-CA" noProof="0" dirty="0">
                <a:solidFill>
                  <a:srgbClr val="0075B5"/>
                </a:solidFill>
                <a:latin typeface="Arial" panose="020B0604020202020204" pitchFamily="34" charset="0"/>
                <a:cs typeface="Arial" panose="020B0604020202020204" pitchFamily="34" charset="0"/>
              </a:rPr>
              <a:t>Nous avons tous des pensées déséquilibrées… pour ne pas les laisser ajouter à notre stress, il est important de les contrecarrer avec des pensées équilibrées.</a:t>
            </a:r>
          </a:p>
        </p:txBody>
      </p:sp>
    </p:spTree>
    <p:extLst>
      <p:ext uri="{BB962C8B-B14F-4D97-AF65-F5344CB8AC3E}">
        <p14:creationId xmlns:p14="http://schemas.microsoft.com/office/powerpoint/2010/main" val="164530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rotWithShape="1">
          <a:blip r:embed="rId3">
            <a:extLst>
              <a:ext uri="{28A0092B-C50C-407E-A947-70E740481C1C}">
                <a14:useLocalDpi xmlns:a14="http://schemas.microsoft.com/office/drawing/2010/main" val="0"/>
              </a:ext>
            </a:extLst>
          </a:blip>
          <a:srcRect l="614" r="887"/>
          <a:stretch/>
        </p:blipFill>
        <p:spPr>
          <a:xfrm>
            <a:off x="4632706" y="978104"/>
            <a:ext cx="7124700" cy="4553903"/>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114300" y="1639522"/>
            <a:ext cx="4160520" cy="28007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Pts val="1600"/>
              <a:buFontTx/>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Pourquoi la transition peut-elle être stressante?</a:t>
            </a:r>
          </a:p>
        </p:txBody>
      </p:sp>
    </p:spTree>
    <p:extLst>
      <p:ext uri="{BB962C8B-B14F-4D97-AF65-F5344CB8AC3E}">
        <p14:creationId xmlns:p14="http://schemas.microsoft.com/office/powerpoint/2010/main" val="3867698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842" y="1683712"/>
            <a:ext cx="3440172" cy="1325563"/>
          </a:xfrm>
        </p:spPr>
        <p:txBody>
          <a:bodyPr vert="horz" lIns="91440" tIns="45720" rIns="91440" bIns="45720" rtlCol="0" anchor="ctr">
            <a:noAutofit/>
          </a:bodyPr>
          <a:lstStyle/>
          <a:p>
            <a:pPr>
              <a:lnSpc>
                <a:spcPct val="110000"/>
              </a:lnSpc>
            </a:pPr>
            <a:r>
              <a:rPr lang="fr-CA" sz="4000" b="1" noProof="0" dirty="0">
                <a:latin typeface="Arial" panose="020B0604020202020204" pitchFamily="34" charset="0"/>
                <a:cs typeface="Arial" panose="020B0604020202020204" pitchFamily="34" charset="0"/>
              </a:rPr>
              <a:t>Pourquoi la transition peut-elle être stressante?</a:t>
            </a:r>
          </a:p>
        </p:txBody>
      </p:sp>
      <p:sp>
        <p:nvSpPr>
          <p:cNvPr id="6" name="TextBox 5">
            <a:extLst>
              <a:ext uri="{FF2B5EF4-FFF2-40B4-BE49-F238E27FC236}">
                <a16:creationId xmlns:a16="http://schemas.microsoft.com/office/drawing/2014/main" id="{FD835A2E-EF16-D811-B128-427B2BC0BA96}"/>
              </a:ext>
            </a:extLst>
          </p:cNvPr>
          <p:cNvSpPr txBox="1"/>
          <p:nvPr/>
        </p:nvSpPr>
        <p:spPr>
          <a:xfrm>
            <a:off x="3810548" y="203060"/>
            <a:ext cx="8175458" cy="6050118"/>
          </a:xfrm>
          <a:prstGeom prst="rect">
            <a:avLst/>
          </a:prstGeom>
          <a:noFill/>
        </p:spPr>
        <p:txBody>
          <a:bodyPr wrap="square">
            <a:spAutoFit/>
          </a:bodyPr>
          <a:lstStyle/>
          <a:p>
            <a:pPr marL="457200" lvl="0" indent="-348342" algn="l" rtl="0">
              <a:lnSpc>
                <a:spcPct val="120000"/>
              </a:lnSpc>
              <a:spcBef>
                <a:spcPts val="500"/>
              </a:spcBef>
              <a:spcAft>
                <a:spcPts val="0"/>
              </a:spcAft>
              <a:buSzPct val="142857"/>
              <a:buChar char="•"/>
            </a:pPr>
            <a:r>
              <a:rPr lang="fr-CA" sz="2100" dirty="0">
                <a:solidFill>
                  <a:srgbClr val="0071BB"/>
                </a:solidFill>
                <a:latin typeface="Arial" panose="020B0604020202020204" pitchFamily="34" charset="0"/>
                <a:ea typeface="Roboto" pitchFamily="2" charset="0"/>
                <a:cs typeface="Arial" panose="020B0604020202020204" pitchFamily="34" charset="0"/>
              </a:rPr>
              <a:t>Quitter l’école secondaire est une </a:t>
            </a:r>
            <a:r>
              <a:rPr lang="fr-CA" sz="2100" b="1" dirty="0">
                <a:solidFill>
                  <a:srgbClr val="0071BB"/>
                </a:solidFill>
                <a:latin typeface="Arial" panose="020B0604020202020204" pitchFamily="34" charset="0"/>
                <a:ea typeface="Roboto" pitchFamily="2" charset="0"/>
                <a:cs typeface="Arial" panose="020B0604020202020204" pitchFamily="34" charset="0"/>
              </a:rPr>
              <a:t>grosse transition de vie</a:t>
            </a:r>
            <a:r>
              <a:rPr lang="fr-CA" sz="2100" dirty="0">
                <a:solidFill>
                  <a:srgbClr val="0071BB"/>
                </a:solidFill>
                <a:latin typeface="Arial" panose="020B0604020202020204" pitchFamily="34" charset="0"/>
                <a:ea typeface="Roboto" pitchFamily="2" charset="0"/>
                <a:cs typeface="Arial" panose="020B0604020202020204" pitchFamily="34" charset="0"/>
              </a:rPr>
              <a:t>. </a:t>
            </a:r>
          </a:p>
          <a:p>
            <a:pPr marL="457200" lvl="0" indent="-348342" algn="l" rtl="0">
              <a:lnSpc>
                <a:spcPct val="120000"/>
              </a:lnSpc>
              <a:spcBef>
                <a:spcPts val="1100"/>
              </a:spcBef>
              <a:spcAft>
                <a:spcPts val="0"/>
              </a:spcAft>
              <a:buSzPct val="142857"/>
              <a:buChar char="•"/>
            </a:pPr>
            <a:r>
              <a:rPr lang="fr-CA" sz="2100" dirty="0">
                <a:solidFill>
                  <a:srgbClr val="0071BB"/>
                </a:solidFill>
                <a:latin typeface="Arial" panose="020B0604020202020204" pitchFamily="34" charset="0"/>
                <a:ea typeface="Roboto" pitchFamily="2" charset="0"/>
                <a:cs typeface="Arial" panose="020B0604020202020204" pitchFamily="34" charset="0"/>
              </a:rPr>
              <a:t>Le </a:t>
            </a:r>
            <a:r>
              <a:rPr lang="fr-CA" sz="2100" b="1" dirty="0">
                <a:solidFill>
                  <a:srgbClr val="0071BB"/>
                </a:solidFill>
                <a:latin typeface="Arial" panose="020B0604020202020204" pitchFamily="34" charset="0"/>
                <a:ea typeface="Roboto" pitchFamily="2" charset="0"/>
                <a:cs typeface="Arial" panose="020B0604020202020204" pitchFamily="34" charset="0"/>
              </a:rPr>
              <a:t>changement</a:t>
            </a:r>
            <a:r>
              <a:rPr lang="fr-CA" sz="2100" dirty="0">
                <a:solidFill>
                  <a:srgbClr val="0071BB"/>
                </a:solidFill>
                <a:latin typeface="Arial" panose="020B0604020202020204" pitchFamily="34" charset="0"/>
                <a:ea typeface="Roboto" pitchFamily="2" charset="0"/>
                <a:cs typeface="Arial" panose="020B0604020202020204" pitchFamily="34" charset="0"/>
              </a:rPr>
              <a:t> – même lorsqu’il s’agit d’un changement positif que nous attendons avec impatience – peut causer du stress. </a:t>
            </a:r>
          </a:p>
          <a:p>
            <a:pPr marL="457200" lvl="0" indent="-348342" algn="l" rtl="0">
              <a:lnSpc>
                <a:spcPct val="120000"/>
              </a:lnSpc>
              <a:spcBef>
                <a:spcPts val="1100"/>
              </a:spcBef>
              <a:spcAft>
                <a:spcPts val="0"/>
              </a:spcAft>
              <a:buSzPct val="142857"/>
              <a:buChar char="•"/>
            </a:pPr>
            <a:r>
              <a:rPr lang="fr-CA" sz="2100" dirty="0">
                <a:solidFill>
                  <a:srgbClr val="0071BB"/>
                </a:solidFill>
                <a:latin typeface="Arial" panose="020B0604020202020204" pitchFamily="34" charset="0"/>
                <a:ea typeface="Roboto" pitchFamily="2" charset="0"/>
                <a:cs typeface="Arial" panose="020B0604020202020204" pitchFamily="34" charset="0"/>
              </a:rPr>
              <a:t>Certains élèves peuvent </a:t>
            </a:r>
            <a:r>
              <a:rPr lang="fr-CA" sz="2100" b="1" dirty="0">
                <a:solidFill>
                  <a:srgbClr val="0071BB"/>
                </a:solidFill>
                <a:latin typeface="Arial" panose="020B0604020202020204" pitchFamily="34" charset="0"/>
                <a:ea typeface="Roboto" pitchFamily="2" charset="0"/>
                <a:cs typeface="Arial" panose="020B0604020202020204" pitchFamily="34" charset="0"/>
              </a:rPr>
              <a:t>ne pas se sentir prêts </a:t>
            </a:r>
            <a:r>
              <a:rPr lang="fr-CA" sz="2100" dirty="0">
                <a:solidFill>
                  <a:srgbClr val="0071BB"/>
                </a:solidFill>
                <a:latin typeface="Arial" panose="020B0604020202020204" pitchFamily="34" charset="0"/>
                <a:ea typeface="Roboto" pitchFamily="2" charset="0"/>
                <a:cs typeface="Arial" panose="020B0604020202020204" pitchFamily="34" charset="0"/>
              </a:rPr>
              <a:t>à quitter l’école secondaire et espéreraient profiter davantage de leur expérience.</a:t>
            </a:r>
          </a:p>
          <a:p>
            <a:pPr marL="457200" lvl="0" indent="-348342" algn="l" rtl="0">
              <a:lnSpc>
                <a:spcPct val="120000"/>
              </a:lnSpc>
              <a:spcBef>
                <a:spcPts val="1100"/>
              </a:spcBef>
              <a:spcAft>
                <a:spcPts val="0"/>
              </a:spcAft>
              <a:buSzPct val="142857"/>
              <a:buChar char="•"/>
            </a:pPr>
            <a:r>
              <a:rPr lang="fr-CA" sz="2100" dirty="0">
                <a:solidFill>
                  <a:srgbClr val="0071BB"/>
                </a:solidFill>
                <a:latin typeface="Arial" panose="020B0604020202020204" pitchFamily="34" charset="0"/>
                <a:ea typeface="Roboto" pitchFamily="2" charset="0"/>
                <a:cs typeface="Arial" panose="020B0604020202020204" pitchFamily="34" charset="0"/>
              </a:rPr>
              <a:t>Les élèves ont souvent une vision idéalisée de </a:t>
            </a:r>
            <a:r>
              <a:rPr lang="fr-CA" sz="2100" b="1" dirty="0">
                <a:solidFill>
                  <a:srgbClr val="0071BB"/>
                </a:solidFill>
                <a:latin typeface="Arial" panose="020B0604020202020204" pitchFamily="34" charset="0"/>
                <a:ea typeface="Roboto" pitchFamily="2" charset="0"/>
                <a:cs typeface="Arial" panose="020B0604020202020204" pitchFamily="34" charset="0"/>
              </a:rPr>
              <a:t>ce que la vie « devrait » avoir l’air </a:t>
            </a:r>
            <a:r>
              <a:rPr lang="fr-CA" sz="2100" dirty="0">
                <a:solidFill>
                  <a:srgbClr val="0071BB"/>
                </a:solidFill>
                <a:latin typeface="Arial" panose="020B0604020202020204" pitchFamily="34" charset="0"/>
                <a:ea typeface="Roboto" pitchFamily="2" charset="0"/>
                <a:cs typeface="Arial" panose="020B0604020202020204" pitchFamily="34" charset="0"/>
              </a:rPr>
              <a:t>après l’école secondaire et ils reçoivent des messages comme quoi ils sont chanceux de vivre cette phase de leur vie ou qu’il s’agit des meilleurs moments de leur vie. </a:t>
            </a:r>
          </a:p>
          <a:p>
            <a:pPr marL="457200" lvl="0" indent="-348342" algn="l" rtl="0">
              <a:lnSpc>
                <a:spcPct val="120000"/>
              </a:lnSpc>
              <a:spcBef>
                <a:spcPts val="1100"/>
              </a:spcBef>
              <a:spcAft>
                <a:spcPts val="0"/>
              </a:spcAft>
              <a:buSzPct val="142857"/>
              <a:buChar char="•"/>
            </a:pPr>
            <a:r>
              <a:rPr lang="fr-CA" sz="2100" dirty="0">
                <a:solidFill>
                  <a:srgbClr val="0071BB"/>
                </a:solidFill>
                <a:latin typeface="Arial" panose="020B0604020202020204" pitchFamily="34" charset="0"/>
                <a:ea typeface="Roboto" pitchFamily="2" charset="0"/>
                <a:cs typeface="Arial" panose="020B0604020202020204" pitchFamily="34" charset="0"/>
              </a:rPr>
              <a:t>Aussi, plusieurs </a:t>
            </a:r>
            <a:r>
              <a:rPr lang="fr-CA" sz="2100" b="1" dirty="0">
                <a:solidFill>
                  <a:srgbClr val="0071BB"/>
                </a:solidFill>
                <a:latin typeface="Arial" panose="020B0604020202020204" pitchFamily="34" charset="0"/>
                <a:ea typeface="Roboto" pitchFamily="2" charset="0"/>
                <a:cs typeface="Arial" panose="020B0604020202020204" pitchFamily="34" charset="0"/>
              </a:rPr>
              <a:t>événements de vie hors de notre contrôle </a:t>
            </a:r>
            <a:r>
              <a:rPr lang="fr-CA" sz="2100" dirty="0">
                <a:solidFill>
                  <a:srgbClr val="0071BB"/>
                </a:solidFill>
                <a:latin typeface="Arial" panose="020B0604020202020204" pitchFamily="34" charset="0"/>
                <a:ea typeface="Roboto" pitchFamily="2" charset="0"/>
                <a:cs typeface="Arial" panose="020B0604020202020204" pitchFamily="34" charset="0"/>
              </a:rPr>
              <a:t>peuvent ajouter au changement auquel nous faisons face et au stress que nous devons gérer. </a:t>
            </a:r>
          </a:p>
        </p:txBody>
      </p:sp>
    </p:spTree>
    <p:extLst>
      <p:ext uri="{BB962C8B-B14F-4D97-AF65-F5344CB8AC3E}">
        <p14:creationId xmlns:p14="http://schemas.microsoft.com/office/powerpoint/2010/main" val="343698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fr-CA" sz="4800" b="1" noProof="0" dirty="0">
                <a:latin typeface="Arial" panose="020B0604020202020204" pitchFamily="34" charset="0"/>
                <a:cs typeface="Arial" panose="020B0604020202020204" pitchFamily="34" charset="0"/>
              </a:rPr>
              <a:t>Activité</a:t>
            </a:r>
          </a:p>
        </p:txBody>
      </p:sp>
      <p:sp>
        <p:nvSpPr>
          <p:cNvPr id="6" name="TextBox 5">
            <a:extLst>
              <a:ext uri="{FF2B5EF4-FFF2-40B4-BE49-F238E27FC236}">
                <a16:creationId xmlns:a16="http://schemas.microsoft.com/office/drawing/2014/main" id="{12CF8AA1-E24C-606A-CF49-1F211E46CAFD}"/>
              </a:ext>
            </a:extLst>
          </p:cNvPr>
          <p:cNvSpPr txBox="1"/>
          <p:nvPr/>
        </p:nvSpPr>
        <p:spPr>
          <a:xfrm>
            <a:off x="4272280" y="1324804"/>
            <a:ext cx="7175500" cy="3170996"/>
          </a:xfrm>
          <a:prstGeom prst="rect">
            <a:avLst/>
          </a:prstGeom>
          <a:noFill/>
        </p:spPr>
        <p:txBody>
          <a:bodyPr wrap="square">
            <a:spAutoFit/>
          </a:bodyPr>
          <a:lstStyle/>
          <a:p>
            <a:pPr marL="76200" algn="ctr">
              <a:lnSpc>
                <a:spcPct val="113000"/>
              </a:lnSpc>
              <a:spcBef>
                <a:spcPts val="500"/>
              </a:spcBef>
              <a:buSzPts val="2400"/>
            </a:pPr>
            <a:r>
              <a:rPr lang="fr-CA" sz="3600" dirty="0">
                <a:solidFill>
                  <a:srgbClr val="0071BB"/>
                </a:solidFill>
                <a:latin typeface="Arial" panose="020B0604020202020204" pitchFamily="34" charset="0"/>
                <a:ea typeface="Roboto" pitchFamily="2" charset="0"/>
                <a:cs typeface="Arial" panose="020B0604020202020204" pitchFamily="34" charset="0"/>
              </a:rPr>
              <a:t>Pensez aux éléments suivants qui accompagnent une transition et dites si vous pensez qu’ils sont plus STIMULANTS ou DIFFICILES.</a:t>
            </a:r>
          </a:p>
        </p:txBody>
      </p:sp>
    </p:spTree>
    <p:extLst>
      <p:ext uri="{BB962C8B-B14F-4D97-AF65-F5344CB8AC3E}">
        <p14:creationId xmlns:p14="http://schemas.microsoft.com/office/powerpoint/2010/main" val="2314962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155433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13000"/>
              </a:lnSpc>
              <a:spcBef>
                <a:spcPts val="500"/>
              </a:spcBef>
              <a:buSzPts val="2400"/>
            </a:pPr>
            <a:r>
              <a:rPr lang="fr-CA" sz="4400" dirty="0">
                <a:solidFill>
                  <a:srgbClr val="0070C0"/>
                </a:solidFill>
                <a:latin typeface="Arial" panose="020B0604020202020204" pitchFamily="34" charset="0"/>
                <a:cs typeface="Arial" panose="020B0604020202020204" pitchFamily="34" charset="0"/>
              </a:rPr>
              <a:t>Passer à quelque chose de nouveau </a:t>
            </a:r>
            <a:br>
              <a:rPr lang="fr-CA" sz="4400" dirty="0">
                <a:solidFill>
                  <a:srgbClr val="0070C0"/>
                </a:solidFill>
                <a:latin typeface="Arial" panose="020B0604020202020204" pitchFamily="34" charset="0"/>
                <a:cs typeface="Arial" panose="020B0604020202020204" pitchFamily="34" charset="0"/>
              </a:rPr>
            </a:br>
            <a:r>
              <a:rPr lang="fr-CA" sz="4400" dirty="0">
                <a:solidFill>
                  <a:srgbClr val="0070C0"/>
                </a:solidFill>
                <a:latin typeface="Arial" panose="020B0604020202020204" pitchFamily="34" charset="0"/>
                <a:cs typeface="Arial" panose="020B0604020202020204" pitchFamily="34" charset="0"/>
              </a:rPr>
              <a:t>et de différent</a:t>
            </a:r>
          </a:p>
        </p:txBody>
      </p:sp>
    </p:spTree>
    <p:extLst>
      <p:ext uri="{BB962C8B-B14F-4D97-AF65-F5344CB8AC3E}">
        <p14:creationId xmlns:p14="http://schemas.microsoft.com/office/powerpoint/2010/main" val="21322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794641"/>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Plus grande indépendance</a:t>
            </a:r>
          </a:p>
        </p:txBody>
      </p:sp>
    </p:spTree>
    <p:extLst>
      <p:ext uri="{BB962C8B-B14F-4D97-AF65-F5344CB8AC3E}">
        <p14:creationId xmlns:p14="http://schemas.microsoft.com/office/powerpoint/2010/main" val="132786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765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fr-CA" b="1" noProof="0" dirty="0">
                <a:solidFill>
                  <a:srgbClr val="44237D"/>
                </a:solidFill>
                <a:latin typeface="Arial" panose="020B0604020202020204" pitchFamily="34" charset="0"/>
                <a:cs typeface="Arial" panose="020B0604020202020204" pitchFamily="34" charset="0"/>
              </a:rPr>
              <a:t>Stimulant ou Difficile?</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2319481"/>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lnSpc>
                <a:spcPct val="113000"/>
              </a:lnSpc>
              <a:spcBef>
                <a:spcPts val="500"/>
              </a:spcBef>
              <a:buSzPts val="2400"/>
              <a:defRPr sz="4400">
                <a:solidFill>
                  <a:srgbClr val="0070C0"/>
                </a:solidFill>
                <a:latin typeface="Arial" panose="020B0604020202020204" pitchFamily="34" charset="0"/>
                <a:cs typeface="Arial" panose="020B0604020202020204" pitchFamily="34" charset="0"/>
              </a:defRPr>
            </a:lvl1pPr>
          </a:lstStyle>
          <a:p>
            <a:r>
              <a:rPr lang="fr-CA" dirty="0"/>
              <a:t>La possibilité de vous concentrer davantage sur ce que vous aimez ou sur ce qui vous intéresse </a:t>
            </a:r>
          </a:p>
        </p:txBody>
      </p:sp>
    </p:spTree>
    <p:extLst>
      <p:ext uri="{BB962C8B-B14F-4D97-AF65-F5344CB8AC3E}">
        <p14:creationId xmlns:p14="http://schemas.microsoft.com/office/powerpoint/2010/main" val="3957718117"/>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2.xml><?xml version="1.0" encoding="utf-8"?>
<ds:datastoreItem xmlns:ds="http://schemas.openxmlformats.org/officeDocument/2006/customXml" ds:itemID="{646E903C-FBCD-4A19-BF8A-F89470A6CC14}">
  <ds:schemaRefs>
    <ds:schemaRef ds:uri="http://schemas.microsoft.com/office/2006/documentManagement/types"/>
    <ds:schemaRef ds:uri="http://purl.org/dc/elements/1.1/"/>
    <ds:schemaRef ds:uri="6ee0277f-c2d6-46fd-8036-44f7adfcd4a7"/>
    <ds:schemaRef ds:uri="http://purl.org/dc/terms/"/>
    <ds:schemaRef ds:uri="http://schemas.microsoft.com/office/2006/metadata/properties"/>
    <ds:schemaRef ds:uri="http://schemas.microsoft.com/office/infopath/2007/PartnerControls"/>
    <ds:schemaRef ds:uri="http://purl.org/dc/dcmitype/"/>
    <ds:schemaRef ds:uri="http://schemas.openxmlformats.org/package/2006/metadata/core-properties"/>
    <ds:schemaRef ds:uri="12fac212-3aab-4e53-a5bd-cbe38a822c0b"/>
    <ds:schemaRef ds:uri="http://www.w3.org/XML/1998/namespace"/>
  </ds:schemaRefs>
</ds:datastoreItem>
</file>

<file path=customXml/itemProps3.xml><?xml version="1.0" encoding="utf-8"?>
<ds:datastoreItem xmlns:ds="http://schemas.openxmlformats.org/officeDocument/2006/customXml" ds:itemID="{1A1BFAFC-E7CF-4026-9E91-01A3BB28E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e0277f-c2d6-46fd-8036-44f7adfcd4a7"/>
    <ds:schemaRef ds:uri="12fac212-3aab-4e53-a5bd-cbe38a822c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9992</TotalTime>
  <Words>2408</Words>
  <Application>Microsoft Office PowerPoint</Application>
  <PresentationFormat>Widescreen</PresentationFormat>
  <Paragraphs>180</Paragraphs>
  <Slides>31</Slides>
  <Notes>31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Century Gothic</vt:lpstr>
      <vt:lpstr>Poppins</vt:lpstr>
      <vt:lpstr>Roboto</vt:lpstr>
      <vt:lpstr>Söhne</vt:lpstr>
      <vt:lpstr>Skills4Life</vt:lpstr>
      <vt:lpstr>Comprendre le stress et gérer les transitions</vt:lpstr>
      <vt:lpstr>Nous apprenons à…</vt:lpstr>
      <vt:lpstr>Activité</vt:lpstr>
      <vt:lpstr>Pourquoi la transition peut-elle être stressante?</vt:lpstr>
      <vt:lpstr>Pourquoi la transition peut-elle être stressante?</vt:lpstr>
      <vt:lpstr>Activité</vt:lpstr>
      <vt:lpstr>Stimulant ou Difficile?</vt:lpstr>
      <vt:lpstr>Stimulant ou Difficile?</vt:lpstr>
      <vt:lpstr>Stimulant ou Difficile?</vt:lpstr>
      <vt:lpstr>Stimulant ou Difficile?</vt:lpstr>
      <vt:lpstr>Stimulant ou Difficile?</vt:lpstr>
      <vt:lpstr>Stimulant ou Difficile?</vt:lpstr>
      <vt:lpstr>Stimulant ou Difficile?</vt:lpstr>
      <vt:lpstr>Stimulant ou Difficile?</vt:lpstr>
      <vt:lpstr>Le stress de choisir la bonne voie</vt:lpstr>
      <vt:lpstr>Le stress de choisir la bonne voie</vt:lpstr>
      <vt:lpstr>Activité de discours intérieur équilibré</vt:lpstr>
      <vt:lpstr>Conseil</vt:lpstr>
      <vt:lpstr>Conseil</vt:lpstr>
      <vt:lpstr>Conseil</vt:lpstr>
      <vt:lpstr>Au lieu de…Je pourrais essayer…</vt:lpstr>
      <vt:lpstr>Pratiquons!</vt:lpstr>
      <vt:lpstr>Pratiquons!</vt:lpstr>
      <vt:lpstr>Pratiquons!</vt:lpstr>
      <vt:lpstr>Pratiquons!</vt:lpstr>
      <vt:lpstr>Pratiquons!</vt:lpstr>
      <vt:lpstr>Pratiquons!</vt:lpstr>
      <vt:lpstr>Retour</vt:lpstr>
      <vt:lpstr>Carnet : autoréflexion</vt:lpstr>
      <vt:lpstr>Exercice de respiration</vt:lpstr>
      <vt:lpstr>Sommaire</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Marsha Gillis</cp:lastModifiedBy>
  <cp:revision>82</cp:revision>
  <dcterms:created xsi:type="dcterms:W3CDTF">2019-11-18T02:48:59Z</dcterms:created>
  <dcterms:modified xsi:type="dcterms:W3CDTF">2023-08-24T17:27:46Z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9f433a2f-5650-46f0-8500-b6eb7be4fe08</vt:lpwstr>
  </property>
  <property fmtid="{D5CDD505-2E9C-101B-9397-08002B2CF9AE}" pid="4" name="MediaServiceImageTags">
    <vt:lpwstr/>
  </property>
</Properties>
</file>