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0" r:id="rId6"/>
  </p:sldMasterIdLst>
  <p:notesMasterIdLst>
    <p:notesMasterId r:id="rId21"/>
  </p:notesMasterIdLst>
  <p:sldIdLst>
    <p:sldId id="531" r:id="rId7"/>
    <p:sldId id="257" r:id="rId8"/>
    <p:sldId id="513" r:id="rId9"/>
    <p:sldId id="516" r:id="rId10"/>
    <p:sldId id="517" r:id="rId11"/>
    <p:sldId id="506" r:id="rId12"/>
    <p:sldId id="530" r:id="rId13"/>
    <p:sldId id="524" r:id="rId14"/>
    <p:sldId id="525" r:id="rId15"/>
    <p:sldId id="526" r:id="rId16"/>
    <p:sldId id="527" r:id="rId17"/>
    <p:sldId id="522" r:id="rId18"/>
    <p:sldId id="523" r:id="rId19"/>
    <p:sldId id="51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11896E-5552-AAE7-255F-7236C2E5FABE}" name="Deanna Swift" initials="DS" userId="S::dswift@smho-smso.ca::9a0be89e-1075-4ad4-883f-1dc4e7276607" providerId="AD"/>
  <p188:author id="{78C63A77-E355-1540-D6FC-B07BA5E7DF0A}" name="Susan Sweet" initials="SS" userId="S::ssweet@smho-smso.ca::3f3b0d9c-fbb5-47a8-87c2-549a2adf9766" providerId="AD"/>
  <p188:author id="{2F0BDAAC-7411-6F87-4B46-6B1B7591DF94}" name="Deborah Shackell" initials="DS" userId="S::dshackell@smho-smso.ca::f728b972-0379-4f9a-98f5-caf5dad6cd0d" providerId="AD"/>
  <p188:author id="{043036C4-5D0E-2893-F285-2EA862399254}" name="Sarah Stright" initials="" userId="S::sstright@smho-smso.ca::57069c07-c3a6-4c48-b057-2e87e4c75f38" providerId="AD"/>
  <p188:author id="{E4D08DCE-CAD0-A3EB-89DB-022AAFEFE5B0}" name="Stephanie Oliver" initials="SO" userId="S::soliver@smho-smso.ca::358a1935-0a4f-4ede-ad62-67eabae4f93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0008D"/>
    <a:srgbClr val="D0D0E0"/>
    <a:srgbClr val="E9C6DC"/>
    <a:srgbClr val="EBCDC3"/>
    <a:srgbClr val="FAE6B4"/>
    <a:srgbClr val="BFD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748099-7F83-FD42-8A24-DBA499249F61}" v="5" dt="2024-01-29T20:24:37.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p:restoredTop sz="86327"/>
  </p:normalViewPr>
  <p:slideViewPr>
    <p:cSldViewPr snapToGrid="0">
      <p:cViewPr varScale="1">
        <p:scale>
          <a:sx n="110" d="100"/>
          <a:sy n="110" d="100"/>
        </p:scale>
        <p:origin x="1072" y="168"/>
      </p:cViewPr>
      <p:guideLst>
        <p:guide orient="horz" pos="2160"/>
        <p:guide pos="3840"/>
      </p:guideLst>
    </p:cSldViewPr>
  </p:slideViewPr>
  <p:outlineViewPr>
    <p:cViewPr>
      <p:scale>
        <a:sx n="33" d="100"/>
        <a:sy n="33" d="100"/>
      </p:scale>
      <p:origin x="0" y="-2136"/>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_rels/viewProps.xml.rels><?xml version="1.0" encoding="UTF-8" standalone="yes"?>
<Relationships xmlns="http://schemas.openxmlformats.org/package/2006/relationships"><Relationship Id="rId1"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 Sweet" userId="S::ssweet@smho-smso.ca::3f3b0d9c-fbb5-47a8-87c2-549a2adf9766" providerId="AD" clId="Web-{9FDD07BB-3486-AF6D-B1A5-4A8A70051A5B}"/>
    <pc:docChg chg="">
      <pc:chgData name="Susan Sweet" userId="S::ssweet@smho-smso.ca::3f3b0d9c-fbb5-47a8-87c2-549a2adf9766" providerId="AD" clId="Web-{9FDD07BB-3486-AF6D-B1A5-4A8A70051A5B}" dt="2023-12-21T12:12:03.681" v="0"/>
      <pc:docMkLst>
        <pc:docMk/>
      </pc:docMkLst>
      <pc:sldChg chg="delCm">
        <pc:chgData name="Susan Sweet" userId="S::ssweet@smho-smso.ca::3f3b0d9c-fbb5-47a8-87c2-549a2adf9766" providerId="AD" clId="Web-{9FDD07BB-3486-AF6D-B1A5-4A8A70051A5B}" dt="2023-12-21T12:12:03.681" v="0"/>
        <pc:sldMkLst>
          <pc:docMk/>
          <pc:sldMk cId="2523842233" sldId="257"/>
        </pc:sldMkLst>
        <pc:extLst>
          <p:ext xmlns:p="http://schemas.openxmlformats.org/presentationml/2006/main" uri="{D6D511B9-2390-475A-947B-AFAB55BFBCF1}">
            <pc226:cmChg xmlns:pc226="http://schemas.microsoft.com/office/powerpoint/2022/06/main/command" chg="del">
              <pc226:chgData name="Susan Sweet" userId="S::ssweet@smho-smso.ca::3f3b0d9c-fbb5-47a8-87c2-549a2adf9766" providerId="AD" clId="Web-{9FDD07BB-3486-AF6D-B1A5-4A8A70051A5B}" dt="2023-12-21T12:12:03.681" v="0"/>
              <pc2:cmMkLst xmlns:pc2="http://schemas.microsoft.com/office/powerpoint/2019/9/main/command">
                <pc:docMk/>
                <pc:sldMk cId="2523842233" sldId="257"/>
                <pc2:cmMk id="{559E60D5-1033-45B7-930D-B7F1660B546A}"/>
              </pc2:cmMkLst>
            </pc226:cmChg>
          </p:ext>
        </pc:extLst>
      </pc:sldChg>
    </pc:docChg>
  </pc:docChgLst>
  <pc:docChgLst>
    <pc:chgData name="Sarah Stright" userId="S::sstright@smho-smso.ca::57069c07-c3a6-4c48-b057-2e87e4c75f38" providerId="AD" clId="Web-{68F9A2E7-E625-F72A-E57D-8ADBC4539254}"/>
    <pc:docChg chg="">
      <pc:chgData name="Sarah Stright" userId="S::sstright@smho-smso.ca::57069c07-c3a6-4c48-b057-2e87e4c75f38" providerId="AD" clId="Web-{68F9A2E7-E625-F72A-E57D-8ADBC4539254}" dt="2024-01-11T18:04:38.861" v="4"/>
      <pc:docMkLst>
        <pc:docMk/>
      </pc:docMkLst>
      <pc:sldChg chg="modCm">
        <pc:chgData name="Sarah Stright" userId="S::sstright@smho-smso.ca::57069c07-c3a6-4c48-b057-2e87e4c75f38" providerId="AD" clId="Web-{68F9A2E7-E625-F72A-E57D-8ADBC4539254}" dt="2024-01-11T18:04:38.861" v="4"/>
        <pc:sldMkLst>
          <pc:docMk/>
          <pc:sldMk cId="620521437" sldId="531"/>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68F9A2E7-E625-F72A-E57D-8ADBC4539254}" dt="2024-01-11T18:02:26.453" v="2"/>
              <pc2:cmMkLst xmlns:pc2="http://schemas.microsoft.com/office/powerpoint/2019/9/main/command">
                <pc:docMk/>
                <pc:sldMk cId="620521437" sldId="531"/>
                <pc2:cmMk id="{871FA31F-3502-48DB-AD42-E06CBD40F5CC}"/>
              </pc2:cmMkLst>
              <pc226:cmRplyChg chg="add mod">
                <pc226:chgData name="Sarah Stright" userId="S::sstright@smho-smso.ca::57069c07-c3a6-4c48-b057-2e87e4c75f38" providerId="AD" clId="Web-{68F9A2E7-E625-F72A-E57D-8ADBC4539254}" dt="2024-01-11T18:02:26.453" v="2"/>
                <pc2:cmRplyMkLst xmlns:pc2="http://schemas.microsoft.com/office/powerpoint/2019/9/main/command">
                  <pc:docMk/>
                  <pc:sldMk cId="620521437" sldId="531"/>
                  <pc2:cmMk id="{871FA31F-3502-48DB-AD42-E06CBD40F5CC}"/>
                  <pc2:cmRplyMk id="{F257411D-BA30-4805-8F91-A7EF2A4D0061}"/>
                </pc2:cmRplyMkLst>
              </pc226:cmRplyChg>
            </pc226:cmChg>
            <pc226:cmChg xmlns:pc226="http://schemas.microsoft.com/office/powerpoint/2022/06/main/command" chg="">
              <pc226:chgData name="Sarah Stright" userId="S::sstright@smho-smso.ca::57069c07-c3a6-4c48-b057-2e87e4c75f38" providerId="AD" clId="Web-{68F9A2E7-E625-F72A-E57D-8ADBC4539254}" dt="2024-01-11T18:04:38.861" v="4"/>
              <pc2:cmMkLst xmlns:pc2="http://schemas.microsoft.com/office/powerpoint/2019/9/main/command">
                <pc:docMk/>
                <pc:sldMk cId="620521437" sldId="531"/>
                <pc2:cmMk id="{5E923694-0BDA-44C1-8F09-80462B79707E}"/>
              </pc2:cmMkLst>
              <pc226:cmRplyChg chg="add mod">
                <pc226:chgData name="Sarah Stright" userId="S::sstright@smho-smso.ca::57069c07-c3a6-4c48-b057-2e87e4c75f38" providerId="AD" clId="Web-{68F9A2E7-E625-F72A-E57D-8ADBC4539254}" dt="2024-01-11T18:04:38.861" v="4"/>
                <pc2:cmRplyMkLst xmlns:pc2="http://schemas.microsoft.com/office/powerpoint/2019/9/main/command">
                  <pc:docMk/>
                  <pc:sldMk cId="620521437" sldId="531"/>
                  <pc2:cmMk id="{5E923694-0BDA-44C1-8F09-80462B79707E}"/>
                  <pc2:cmRplyMk id="{F97C8E75-7458-4933-9595-9762B2844CF9}"/>
                </pc2:cmRplyMkLst>
              </pc226:cmRplyChg>
            </pc226:cmChg>
          </p:ext>
        </pc:extLst>
      </pc:sldChg>
    </pc:docChg>
  </pc:docChgLst>
  <pc:docChgLst>
    <pc:chgData name="Deborah Shackell" userId="S::dshackell@smho-smso.ca::f728b972-0379-4f9a-98f5-caf5dad6cd0d" providerId="AD" clId="Web-{F85CD7B6-BC11-DECB-2A39-9F2E8239CE13}"/>
    <pc:docChg chg="modSld">
      <pc:chgData name="Deborah Shackell" userId="S::dshackell@smho-smso.ca::f728b972-0379-4f9a-98f5-caf5dad6cd0d" providerId="AD" clId="Web-{F85CD7B6-BC11-DECB-2A39-9F2E8239CE13}" dt="2023-12-21T19:59:27.011" v="413"/>
      <pc:docMkLst>
        <pc:docMk/>
      </pc:docMkLst>
      <pc:sldChg chg="modNotes">
        <pc:chgData name="Deborah Shackell" userId="S::dshackell@smho-smso.ca::f728b972-0379-4f9a-98f5-caf5dad6cd0d" providerId="AD" clId="Web-{F85CD7B6-BC11-DECB-2A39-9F2E8239CE13}" dt="2023-12-21T19:46:54.410" v="77"/>
        <pc:sldMkLst>
          <pc:docMk/>
          <pc:sldMk cId="2523842233" sldId="257"/>
        </pc:sldMkLst>
      </pc:sldChg>
      <pc:sldChg chg="modNotes">
        <pc:chgData name="Deborah Shackell" userId="S::dshackell@smho-smso.ca::f728b972-0379-4f9a-98f5-caf5dad6cd0d" providerId="AD" clId="Web-{F85CD7B6-BC11-DECB-2A39-9F2E8239CE13}" dt="2023-12-21T19:50:17.736" v="267"/>
        <pc:sldMkLst>
          <pc:docMk/>
          <pc:sldMk cId="822033015" sldId="506"/>
        </pc:sldMkLst>
      </pc:sldChg>
      <pc:sldChg chg="modNotes">
        <pc:chgData name="Deborah Shackell" userId="S::dshackell@smho-smso.ca::f728b972-0379-4f9a-98f5-caf5dad6cd0d" providerId="AD" clId="Web-{F85CD7B6-BC11-DECB-2A39-9F2E8239CE13}" dt="2023-12-21T19:47:59.768" v="142"/>
        <pc:sldMkLst>
          <pc:docMk/>
          <pc:sldMk cId="248548230" sldId="513"/>
        </pc:sldMkLst>
      </pc:sldChg>
      <pc:sldChg chg="modNotes">
        <pc:chgData name="Deborah Shackell" userId="S::dshackell@smho-smso.ca::f728b972-0379-4f9a-98f5-caf5dad6cd0d" providerId="AD" clId="Web-{F85CD7B6-BC11-DECB-2A39-9F2E8239CE13}" dt="2023-12-21T19:59:27.011" v="413"/>
        <pc:sldMkLst>
          <pc:docMk/>
          <pc:sldMk cId="691768078" sldId="515"/>
        </pc:sldMkLst>
      </pc:sldChg>
      <pc:sldChg chg="modNotes">
        <pc:chgData name="Deborah Shackell" userId="S::dshackell@smho-smso.ca::f728b972-0379-4f9a-98f5-caf5dad6cd0d" providerId="AD" clId="Web-{F85CD7B6-BC11-DECB-2A39-9F2E8239CE13}" dt="2023-12-21T19:49:54.080" v="236"/>
        <pc:sldMkLst>
          <pc:docMk/>
          <pc:sldMk cId="2883414900" sldId="516"/>
        </pc:sldMkLst>
      </pc:sldChg>
      <pc:sldChg chg="modNotes">
        <pc:chgData name="Deborah Shackell" userId="S::dshackell@smho-smso.ca::f728b972-0379-4f9a-98f5-caf5dad6cd0d" providerId="AD" clId="Web-{F85CD7B6-BC11-DECB-2A39-9F2E8239CE13}" dt="2023-12-21T19:58:00.606" v="411"/>
        <pc:sldMkLst>
          <pc:docMk/>
          <pc:sldMk cId="3390616358" sldId="517"/>
        </pc:sldMkLst>
      </pc:sldChg>
      <pc:sldChg chg="modNotes">
        <pc:chgData name="Deborah Shackell" userId="S::dshackell@smho-smso.ca::f728b972-0379-4f9a-98f5-caf5dad6cd0d" providerId="AD" clId="Web-{F85CD7B6-BC11-DECB-2A39-9F2E8239CE13}" dt="2023-12-21T19:55:31.545" v="375"/>
        <pc:sldMkLst>
          <pc:docMk/>
          <pc:sldMk cId="3226949595" sldId="522"/>
        </pc:sldMkLst>
      </pc:sldChg>
      <pc:sldChg chg="modNotes">
        <pc:chgData name="Deborah Shackell" userId="S::dshackell@smho-smso.ca::f728b972-0379-4f9a-98f5-caf5dad6cd0d" providerId="AD" clId="Web-{F85CD7B6-BC11-DECB-2A39-9F2E8239CE13}" dt="2023-12-21T19:58:48.699" v="412"/>
        <pc:sldMkLst>
          <pc:docMk/>
          <pc:sldMk cId="1788456783" sldId="523"/>
        </pc:sldMkLst>
      </pc:sldChg>
      <pc:sldChg chg="modNotes">
        <pc:chgData name="Deborah Shackell" userId="S::dshackell@smho-smso.ca::f728b972-0379-4f9a-98f5-caf5dad6cd0d" providerId="AD" clId="Web-{F85CD7B6-BC11-DECB-2A39-9F2E8239CE13}" dt="2023-12-21T19:50:57.173" v="304"/>
        <pc:sldMkLst>
          <pc:docMk/>
          <pc:sldMk cId="3072475642" sldId="526"/>
        </pc:sldMkLst>
      </pc:sldChg>
      <pc:sldChg chg="modNotes">
        <pc:chgData name="Deborah Shackell" userId="S::dshackell@smho-smso.ca::f728b972-0379-4f9a-98f5-caf5dad6cd0d" providerId="AD" clId="Web-{F85CD7B6-BC11-DECB-2A39-9F2E8239CE13}" dt="2023-12-21T19:52:29.687" v="341"/>
        <pc:sldMkLst>
          <pc:docMk/>
          <pc:sldMk cId="1951886473" sldId="527"/>
        </pc:sldMkLst>
      </pc:sldChg>
    </pc:docChg>
  </pc:docChgLst>
  <pc:docChgLst>
    <pc:chgData name="Deanna Swift" userId="S::dswift@smho-smso.ca::9a0be89e-1075-4ad4-883f-1dc4e7276607" providerId="AD" clId="Web-{5FB4B925-A118-3E08-DC7D-39643FEDFB76}"/>
    <pc:docChg chg="mod modSld">
      <pc:chgData name="Deanna Swift" userId="S::dswift@smho-smso.ca::9a0be89e-1075-4ad4-883f-1dc4e7276607" providerId="AD" clId="Web-{5FB4B925-A118-3E08-DC7D-39643FEDFB76}" dt="2024-01-11T16:54:53.678" v="92"/>
      <pc:docMkLst>
        <pc:docMk/>
      </pc:docMkLst>
      <pc:sldChg chg="modSp">
        <pc:chgData name="Deanna Swift" userId="S::dswift@smho-smso.ca::9a0be89e-1075-4ad4-883f-1dc4e7276607" providerId="AD" clId="Web-{5FB4B925-A118-3E08-DC7D-39643FEDFB76}" dt="2024-01-11T16:29:19.898" v="1"/>
        <pc:sldMkLst>
          <pc:docMk/>
          <pc:sldMk cId="248548230" sldId="513"/>
        </pc:sldMkLst>
        <pc:picChg chg="mod">
          <ac:chgData name="Deanna Swift" userId="S::dswift@smho-smso.ca::9a0be89e-1075-4ad4-883f-1dc4e7276607" providerId="AD" clId="Web-{5FB4B925-A118-3E08-DC7D-39643FEDFB76}" dt="2024-01-11T16:29:19.898" v="1"/>
          <ac:picMkLst>
            <pc:docMk/>
            <pc:sldMk cId="248548230" sldId="513"/>
            <ac:picMk id="5" creationId="{95CF78C9-3BD5-BB56-8A94-4B8A74E18610}"/>
          </ac:picMkLst>
        </pc:picChg>
      </pc:sldChg>
      <pc:sldChg chg="addCm modNotes">
        <pc:chgData name="Deanna Swift" userId="S::dswift@smho-smso.ca::9a0be89e-1075-4ad4-883f-1dc4e7276607" providerId="AD" clId="Web-{5FB4B925-A118-3E08-DC7D-39643FEDFB76}" dt="2024-01-11T16:46:40.199" v="91"/>
        <pc:sldMkLst>
          <pc:docMk/>
          <pc:sldMk cId="3390616358" sldId="517"/>
        </pc:sldMkLst>
        <pc:extLst>
          <p:ext xmlns:p="http://schemas.openxmlformats.org/presentationml/2006/main" uri="{D6D511B9-2390-475A-947B-AFAB55BFBCF1}">
            <pc226:cmChg xmlns:pc226="http://schemas.microsoft.com/office/powerpoint/2022/06/main/command" chg="add">
              <pc226:chgData name="Deanna Swift" userId="S::dswift@smho-smso.ca::9a0be89e-1075-4ad4-883f-1dc4e7276607" providerId="AD" clId="Web-{5FB4B925-A118-3E08-DC7D-39643FEDFB76}" dt="2024-01-11T16:46:38.027" v="90"/>
              <pc2:cmMkLst xmlns:pc2="http://schemas.microsoft.com/office/powerpoint/2019/9/main/command">
                <pc:docMk/>
                <pc:sldMk cId="3390616358" sldId="517"/>
                <pc2:cmMk id="{E0432E6C-AD0B-418F-B5A2-9CC8FF6B548E}"/>
              </pc2:cmMkLst>
            </pc226:cmChg>
          </p:ext>
        </pc:extLst>
      </pc:sldChg>
      <pc:sldChg chg="modSp">
        <pc:chgData name="Deanna Swift" userId="S::dswift@smho-smso.ca::9a0be89e-1075-4ad4-883f-1dc4e7276607" providerId="AD" clId="Web-{5FB4B925-A118-3E08-DC7D-39643FEDFB76}" dt="2024-01-11T16:37:19.299" v="84"/>
        <pc:sldMkLst>
          <pc:docMk/>
          <pc:sldMk cId="3226949595" sldId="522"/>
        </pc:sldMkLst>
        <pc:spChg chg="mod">
          <ac:chgData name="Deanna Swift" userId="S::dswift@smho-smso.ca::9a0be89e-1075-4ad4-883f-1dc4e7276607" providerId="AD" clId="Web-{5FB4B925-A118-3E08-DC7D-39643FEDFB76}" dt="2024-01-11T16:37:19.299" v="84"/>
          <ac:spMkLst>
            <pc:docMk/>
            <pc:sldMk cId="3226949595" sldId="522"/>
            <ac:spMk id="2" creationId="{E2A6BB1A-C751-0DBB-F80C-BD9DAA75CB34}"/>
          </ac:spMkLst>
        </pc:spChg>
        <pc:spChg chg="mod">
          <ac:chgData name="Deanna Swift" userId="S::dswift@smho-smso.ca::9a0be89e-1075-4ad4-883f-1dc4e7276607" providerId="AD" clId="Web-{5FB4B925-A118-3E08-DC7D-39643FEDFB76}" dt="2024-01-11T16:36:37.877" v="73"/>
          <ac:spMkLst>
            <pc:docMk/>
            <pc:sldMk cId="3226949595" sldId="522"/>
            <ac:spMk id="5" creationId="{ABC32E17-6F05-38BC-8066-280857C9FD57}"/>
          </ac:spMkLst>
        </pc:spChg>
        <pc:picChg chg="mod">
          <ac:chgData name="Deanna Swift" userId="S::dswift@smho-smso.ca::9a0be89e-1075-4ad4-883f-1dc4e7276607" providerId="AD" clId="Web-{5FB4B925-A118-3E08-DC7D-39643FEDFB76}" dt="2024-01-11T16:34:19.238" v="44"/>
          <ac:picMkLst>
            <pc:docMk/>
            <pc:sldMk cId="3226949595" sldId="522"/>
            <ac:picMk id="4" creationId="{39EEEFE8-224C-A3B5-32A9-BC2B6DAAB863}"/>
          </ac:picMkLst>
        </pc:picChg>
        <pc:picChg chg="mod">
          <ac:chgData name="Deanna Swift" userId="S::dswift@smho-smso.ca::9a0be89e-1075-4ad4-883f-1dc4e7276607" providerId="AD" clId="Web-{5FB4B925-A118-3E08-DC7D-39643FEDFB76}" dt="2024-01-11T16:35:01.800" v="54"/>
          <ac:picMkLst>
            <pc:docMk/>
            <pc:sldMk cId="3226949595" sldId="522"/>
            <ac:picMk id="6" creationId="{A81A5F00-E796-0297-E39C-D8C8089082C7}"/>
          </ac:picMkLst>
        </pc:picChg>
      </pc:sldChg>
      <pc:sldChg chg="modSp">
        <pc:chgData name="Deanna Swift" userId="S::dswift@smho-smso.ca::9a0be89e-1075-4ad4-883f-1dc4e7276607" providerId="AD" clId="Web-{5FB4B925-A118-3E08-DC7D-39643FEDFB76}" dt="2024-01-11T16:31:32.787" v="12"/>
        <pc:sldMkLst>
          <pc:docMk/>
          <pc:sldMk cId="1643531107" sldId="524"/>
        </pc:sldMkLst>
        <pc:picChg chg="mod">
          <ac:chgData name="Deanna Swift" userId="S::dswift@smho-smso.ca::9a0be89e-1075-4ad4-883f-1dc4e7276607" providerId="AD" clId="Web-{5FB4B925-A118-3E08-DC7D-39643FEDFB76}" dt="2024-01-11T16:31:32.787" v="12"/>
          <ac:picMkLst>
            <pc:docMk/>
            <pc:sldMk cId="1643531107" sldId="524"/>
            <ac:picMk id="5" creationId="{0FAC80D8-4D7B-EC09-4532-257827810959}"/>
          </ac:picMkLst>
        </pc:picChg>
      </pc:sldChg>
      <pc:sldChg chg="modSp">
        <pc:chgData name="Deanna Swift" userId="S::dswift@smho-smso.ca::9a0be89e-1075-4ad4-883f-1dc4e7276607" providerId="AD" clId="Web-{5FB4B925-A118-3E08-DC7D-39643FEDFB76}" dt="2024-01-11T16:32:29.989" v="20"/>
        <pc:sldMkLst>
          <pc:docMk/>
          <pc:sldMk cId="3959731148" sldId="525"/>
        </pc:sldMkLst>
        <pc:picChg chg="mod">
          <ac:chgData name="Deanna Swift" userId="S::dswift@smho-smso.ca::9a0be89e-1075-4ad4-883f-1dc4e7276607" providerId="AD" clId="Web-{5FB4B925-A118-3E08-DC7D-39643FEDFB76}" dt="2024-01-11T16:32:29.989" v="20"/>
          <ac:picMkLst>
            <pc:docMk/>
            <pc:sldMk cId="3959731148" sldId="525"/>
            <ac:picMk id="5" creationId="{0497BA42-A94F-0F09-FFEC-D44BFAC7C7F9}"/>
          </ac:picMkLst>
        </pc:picChg>
      </pc:sldChg>
      <pc:sldChg chg="modSp">
        <pc:chgData name="Deanna Swift" userId="S::dswift@smho-smso.ca::9a0be89e-1075-4ad4-883f-1dc4e7276607" providerId="AD" clId="Web-{5FB4B925-A118-3E08-DC7D-39643FEDFB76}" dt="2024-01-11T16:33:14.989" v="27"/>
        <pc:sldMkLst>
          <pc:docMk/>
          <pc:sldMk cId="3072475642" sldId="526"/>
        </pc:sldMkLst>
        <pc:picChg chg="mod">
          <ac:chgData name="Deanna Swift" userId="S::dswift@smho-smso.ca::9a0be89e-1075-4ad4-883f-1dc4e7276607" providerId="AD" clId="Web-{5FB4B925-A118-3E08-DC7D-39643FEDFB76}" dt="2024-01-11T16:33:14.989" v="27"/>
          <ac:picMkLst>
            <pc:docMk/>
            <pc:sldMk cId="3072475642" sldId="526"/>
            <ac:picMk id="5" creationId="{E82E966E-206B-F37C-B07D-36E8C5A76F65}"/>
          </ac:picMkLst>
        </pc:picChg>
      </pc:sldChg>
      <pc:sldChg chg="modSp">
        <pc:chgData name="Deanna Swift" userId="S::dswift@smho-smso.ca::9a0be89e-1075-4ad4-883f-1dc4e7276607" providerId="AD" clId="Web-{5FB4B925-A118-3E08-DC7D-39643FEDFB76}" dt="2024-01-11T16:34:11.113" v="42"/>
        <pc:sldMkLst>
          <pc:docMk/>
          <pc:sldMk cId="1951886473" sldId="527"/>
        </pc:sldMkLst>
        <pc:picChg chg="mod">
          <ac:chgData name="Deanna Swift" userId="S::dswift@smho-smso.ca::9a0be89e-1075-4ad4-883f-1dc4e7276607" providerId="AD" clId="Web-{5FB4B925-A118-3E08-DC7D-39643FEDFB76}" dt="2024-01-11T16:34:11.113" v="42"/>
          <ac:picMkLst>
            <pc:docMk/>
            <pc:sldMk cId="1951886473" sldId="527"/>
            <ac:picMk id="3" creationId="{B55A82F8-6601-3AA4-9BAD-CF890D313627}"/>
          </ac:picMkLst>
        </pc:picChg>
      </pc:sldChg>
      <pc:sldChg chg="addCm">
        <pc:chgData name="Deanna Swift" userId="S::dswift@smho-smso.ca::9a0be89e-1075-4ad4-883f-1dc4e7276607" providerId="AD" clId="Web-{5FB4B925-A118-3E08-DC7D-39643FEDFB76}" dt="2024-01-11T16:54:53.678" v="92"/>
        <pc:sldMkLst>
          <pc:docMk/>
          <pc:sldMk cId="620521437" sldId="531"/>
        </pc:sldMkLst>
        <pc:extLst>
          <p:ext xmlns:p="http://schemas.openxmlformats.org/presentationml/2006/main" uri="{D6D511B9-2390-475A-947B-AFAB55BFBCF1}">
            <pc226:cmChg xmlns:pc226="http://schemas.microsoft.com/office/powerpoint/2022/06/main/command" chg="add">
              <pc226:chgData name="Deanna Swift" userId="S::dswift@smho-smso.ca::9a0be89e-1075-4ad4-883f-1dc4e7276607" providerId="AD" clId="Web-{5FB4B925-A118-3E08-DC7D-39643FEDFB76}" dt="2024-01-11T16:43:26.076" v="88"/>
              <pc2:cmMkLst xmlns:pc2="http://schemas.microsoft.com/office/powerpoint/2019/9/main/command">
                <pc:docMk/>
                <pc:sldMk cId="620521437" sldId="531"/>
                <pc2:cmMk id="{871FA31F-3502-48DB-AD42-E06CBD40F5CC}"/>
              </pc2:cmMkLst>
            </pc226:cmChg>
            <pc226:cmChg xmlns:pc226="http://schemas.microsoft.com/office/powerpoint/2022/06/main/command" chg="add">
              <pc226:chgData name="Deanna Swift" userId="S::dswift@smho-smso.ca::9a0be89e-1075-4ad4-883f-1dc4e7276607" providerId="AD" clId="Web-{5FB4B925-A118-3E08-DC7D-39643FEDFB76}" dt="2024-01-11T16:41:33.265" v="87"/>
              <pc2:cmMkLst xmlns:pc2="http://schemas.microsoft.com/office/powerpoint/2019/9/main/command">
                <pc:docMk/>
                <pc:sldMk cId="620521437" sldId="531"/>
                <pc2:cmMk id="{5E923694-0BDA-44C1-8F09-80462B79707E}"/>
              </pc2:cmMkLst>
            </pc226:cmChg>
            <pc226:cmChg xmlns:pc226="http://schemas.microsoft.com/office/powerpoint/2022/06/main/command" chg="add">
              <pc226:chgData name="Deanna Swift" userId="S::dswift@smho-smso.ca::9a0be89e-1075-4ad4-883f-1dc4e7276607" providerId="AD" clId="Web-{5FB4B925-A118-3E08-DC7D-39643FEDFB76}" dt="2024-01-11T16:54:53.678" v="92"/>
              <pc2:cmMkLst xmlns:pc2="http://schemas.microsoft.com/office/powerpoint/2019/9/main/command">
                <pc:docMk/>
                <pc:sldMk cId="620521437" sldId="531"/>
                <pc2:cmMk id="{A1A750B7-C360-4DB4-BF04-16D85A0252C6}"/>
              </pc2:cmMkLst>
            </pc226:cmChg>
          </p:ext>
        </pc:extLst>
      </pc:sldChg>
    </pc:docChg>
  </pc:docChgLst>
  <pc:docChgLst>
    <pc:chgData name="Stephanie Oliver" userId="S::soliver@smho-smso.ca::358a1935-0a4f-4ede-ad62-67eabae4f93c" providerId="AD" clId="Web-{207D4D79-5EFA-B3FB-E057-B187C868B01F}"/>
    <pc:docChg chg="addSld delSld modSld sldOrd">
      <pc:chgData name="Stephanie Oliver" userId="S::soliver@smho-smso.ca::358a1935-0a4f-4ede-ad62-67eabae4f93c" providerId="AD" clId="Web-{207D4D79-5EFA-B3FB-E057-B187C868B01F}" dt="2023-12-21T20:06:17.654" v="96"/>
      <pc:docMkLst>
        <pc:docMk/>
      </pc:docMkLst>
      <pc:sldChg chg="ord">
        <pc:chgData name="Stephanie Oliver" userId="S::soliver@smho-smso.ca::358a1935-0a4f-4ede-ad62-67eabae4f93c" providerId="AD" clId="Web-{207D4D79-5EFA-B3FB-E057-B187C868B01F}" dt="2023-12-21T19:26:52.879" v="0"/>
        <pc:sldMkLst>
          <pc:docMk/>
          <pc:sldMk cId="822033015" sldId="506"/>
        </pc:sldMkLst>
      </pc:sldChg>
      <pc:sldChg chg="modNotes">
        <pc:chgData name="Stephanie Oliver" userId="S::soliver@smho-smso.ca::358a1935-0a4f-4ede-ad62-67eabae4f93c" providerId="AD" clId="Web-{207D4D79-5EFA-B3FB-E057-B187C868B01F}" dt="2023-12-21T20:05:27.387" v="91"/>
        <pc:sldMkLst>
          <pc:docMk/>
          <pc:sldMk cId="1643531107" sldId="524"/>
        </pc:sldMkLst>
      </pc:sldChg>
      <pc:sldChg chg="modNotes">
        <pc:chgData name="Stephanie Oliver" userId="S::soliver@smho-smso.ca::358a1935-0a4f-4ede-ad62-67eabae4f93c" providerId="AD" clId="Web-{207D4D79-5EFA-B3FB-E057-B187C868B01F}" dt="2023-12-21T20:06:17.654" v="96"/>
        <pc:sldMkLst>
          <pc:docMk/>
          <pc:sldMk cId="1951886473" sldId="527"/>
        </pc:sldMkLst>
      </pc:sldChg>
      <pc:sldChg chg="addSp delSp modSp new del">
        <pc:chgData name="Stephanie Oliver" userId="S::soliver@smho-smso.ca::358a1935-0a4f-4ede-ad62-67eabae4f93c" providerId="AD" clId="Web-{207D4D79-5EFA-B3FB-E057-B187C868B01F}" dt="2023-12-21T19:34:19.153" v="51"/>
        <pc:sldMkLst>
          <pc:docMk/>
          <pc:sldMk cId="273019662" sldId="531"/>
        </pc:sldMkLst>
        <pc:spChg chg="mod">
          <ac:chgData name="Stephanie Oliver" userId="S::soliver@smho-smso.ca::358a1935-0a4f-4ede-ad62-67eabae4f93c" providerId="AD" clId="Web-{207D4D79-5EFA-B3FB-E057-B187C868B01F}" dt="2023-12-21T19:28:53.881" v="11" actId="20577"/>
          <ac:spMkLst>
            <pc:docMk/>
            <pc:sldMk cId="273019662" sldId="531"/>
            <ac:spMk id="2" creationId="{1A92D5DF-1996-169D-46C7-21535B83A5AF}"/>
          </ac:spMkLst>
        </pc:spChg>
        <pc:spChg chg="mod">
          <ac:chgData name="Stephanie Oliver" userId="S::soliver@smho-smso.ca::358a1935-0a4f-4ede-ad62-67eabae4f93c" providerId="AD" clId="Web-{207D4D79-5EFA-B3FB-E057-B187C868B01F}" dt="2023-12-21T19:33:15.011" v="49" actId="20577"/>
          <ac:spMkLst>
            <pc:docMk/>
            <pc:sldMk cId="273019662" sldId="531"/>
            <ac:spMk id="3" creationId="{15DE9A67-697F-2271-1455-4C9E263EEBBD}"/>
          </ac:spMkLst>
        </pc:spChg>
        <pc:spChg chg="add del">
          <ac:chgData name="Stephanie Oliver" userId="S::soliver@smho-smso.ca::358a1935-0a4f-4ede-ad62-67eabae4f93c" providerId="AD" clId="Web-{207D4D79-5EFA-B3FB-E057-B187C868B01F}" dt="2023-12-21T19:29:02.756" v="13"/>
          <ac:spMkLst>
            <pc:docMk/>
            <pc:sldMk cId="273019662" sldId="531"/>
            <ac:spMk id="5" creationId="{9E2CDFCC-AE34-0105-0FC5-E455F38659EB}"/>
          </ac:spMkLst>
        </pc:spChg>
        <pc:picChg chg="add mod">
          <ac:chgData name="Stephanie Oliver" userId="S::soliver@smho-smso.ca::358a1935-0a4f-4ede-ad62-67eabae4f93c" providerId="AD" clId="Web-{207D4D79-5EFA-B3FB-E057-B187C868B01F}" dt="2023-12-21T19:32:49.745" v="44" actId="1076"/>
          <ac:picMkLst>
            <pc:docMk/>
            <pc:sldMk cId="273019662" sldId="531"/>
            <ac:picMk id="6" creationId="{838748F8-6A8E-0A9E-A08E-E7EE370C13C9}"/>
          </ac:picMkLst>
        </pc:picChg>
        <pc:picChg chg="add mod">
          <ac:chgData name="Stephanie Oliver" userId="S::soliver@smho-smso.ca::358a1935-0a4f-4ede-ad62-67eabae4f93c" providerId="AD" clId="Web-{207D4D79-5EFA-B3FB-E057-B187C868B01F}" dt="2023-12-21T19:33:18.167" v="50" actId="1076"/>
          <ac:picMkLst>
            <pc:docMk/>
            <pc:sldMk cId="273019662" sldId="531"/>
            <ac:picMk id="7" creationId="{BD5F8046-71F0-0565-B48E-AB05EB7CE28B}"/>
          </ac:picMkLst>
        </pc:picChg>
      </pc:sldChg>
      <pc:sldChg chg="new del">
        <pc:chgData name="Stephanie Oliver" userId="S::soliver@smho-smso.ca::358a1935-0a4f-4ede-ad62-67eabae4f93c" providerId="AD" clId="Web-{207D4D79-5EFA-B3FB-E057-B187C868B01F}" dt="2023-12-21T19:28:37.162" v="2"/>
        <pc:sldMkLst>
          <pc:docMk/>
          <pc:sldMk cId="3517118817" sldId="531"/>
        </pc:sldMkLst>
      </pc:sldChg>
    </pc:docChg>
  </pc:docChgLst>
  <pc:docChgLst>
    <pc:chgData name="Deborah Shackell" userId="S::dshackell@smho-smso.ca::f728b972-0379-4f9a-98f5-caf5dad6cd0d" providerId="AD" clId="Web-{D1AC13DF-2EAC-D870-A207-91CB0EE2E591}"/>
    <pc:docChg chg="modSld">
      <pc:chgData name="Deborah Shackell" userId="S::dshackell@smho-smso.ca::f728b972-0379-4f9a-98f5-caf5dad6cd0d" providerId="AD" clId="Web-{D1AC13DF-2EAC-D870-A207-91CB0EE2E591}" dt="2023-12-20T21:29:29.477" v="4"/>
      <pc:docMkLst>
        <pc:docMk/>
      </pc:docMkLst>
      <pc:sldChg chg="modSp">
        <pc:chgData name="Deborah Shackell" userId="S::dshackell@smho-smso.ca::f728b972-0379-4f9a-98f5-caf5dad6cd0d" providerId="AD" clId="Web-{D1AC13DF-2EAC-D870-A207-91CB0EE2E591}" dt="2023-12-20T21:25:37.974" v="3" actId="20577"/>
        <pc:sldMkLst>
          <pc:docMk/>
          <pc:sldMk cId="2523842233" sldId="257"/>
        </pc:sldMkLst>
        <pc:spChg chg="mod">
          <ac:chgData name="Deborah Shackell" userId="S::dshackell@smho-smso.ca::f728b972-0379-4f9a-98f5-caf5dad6cd0d" providerId="AD" clId="Web-{D1AC13DF-2EAC-D870-A207-91CB0EE2E591}" dt="2023-12-20T21:25:37.974" v="3" actId="20577"/>
          <ac:spMkLst>
            <pc:docMk/>
            <pc:sldMk cId="2523842233" sldId="257"/>
            <ac:spMk id="2" creationId="{E965903D-F535-1E76-7B3A-C4B2E75D63D0}"/>
          </ac:spMkLst>
        </pc:spChg>
      </pc:sldChg>
      <pc:sldChg chg="modCm">
        <pc:chgData name="Deborah Shackell" userId="S::dshackell@smho-smso.ca::f728b972-0379-4f9a-98f5-caf5dad6cd0d" providerId="AD" clId="Web-{D1AC13DF-2EAC-D870-A207-91CB0EE2E591}" dt="2023-12-20T21:29:29.477" v="4"/>
        <pc:sldMkLst>
          <pc:docMk/>
          <pc:sldMk cId="2601907301" sldId="518"/>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D1AC13DF-2EAC-D870-A207-91CB0EE2E591}" dt="2023-12-20T21:29:29.477" v="4"/>
              <pc2:cmMkLst xmlns:pc2="http://schemas.microsoft.com/office/powerpoint/2019/9/main/command">
                <pc:docMk/>
                <pc:sldMk cId="2601907301" sldId="518"/>
                <pc2:cmMk id="{F97810CB-FFE8-4F1E-9349-FDE0DBE57A13}"/>
              </pc2:cmMkLst>
              <pc226:cmRplyChg chg="add">
                <pc226:chgData name="Deborah Shackell" userId="S::dshackell@smho-smso.ca::f728b972-0379-4f9a-98f5-caf5dad6cd0d" providerId="AD" clId="Web-{D1AC13DF-2EAC-D870-A207-91CB0EE2E591}" dt="2023-12-20T21:29:29.477" v="4"/>
                <pc2:cmRplyMkLst xmlns:pc2="http://schemas.microsoft.com/office/powerpoint/2019/9/main/command">
                  <pc:docMk/>
                  <pc:sldMk cId="2601907301" sldId="518"/>
                  <pc2:cmMk id="{F97810CB-FFE8-4F1E-9349-FDE0DBE57A13}"/>
                  <pc2:cmRplyMk id="{6C147104-E6BB-461F-A97E-BAA6C1717D69}"/>
                </pc2:cmRplyMkLst>
              </pc226:cmRplyChg>
            </pc226:cmChg>
          </p:ext>
        </pc:extLst>
      </pc:sldChg>
    </pc:docChg>
  </pc:docChgLst>
  <pc:docChgLst>
    <pc:chgData name="Deborah Shackell" userId="S::dshackell@smho-smso.ca::f728b972-0379-4f9a-98f5-caf5dad6cd0d" providerId="AD" clId="Web-{DACD46FB-5CC2-1D93-BFDC-AB54C31AC6CD}"/>
    <pc:docChg chg="addSld delSld modSld sldOrd">
      <pc:chgData name="Deborah Shackell" userId="S::dshackell@smho-smso.ca::f728b972-0379-4f9a-98f5-caf5dad6cd0d" providerId="AD" clId="Web-{DACD46FB-5CC2-1D93-BFDC-AB54C31AC6CD}" dt="2023-12-21T19:42:32.924" v="694" actId="20577"/>
      <pc:docMkLst>
        <pc:docMk/>
      </pc:docMkLst>
      <pc:sldChg chg="addSp delSp modSp">
        <pc:chgData name="Deborah Shackell" userId="S::dshackell@smho-smso.ca::f728b972-0379-4f9a-98f5-caf5dad6cd0d" providerId="AD" clId="Web-{DACD46FB-5CC2-1D93-BFDC-AB54C31AC6CD}" dt="2023-12-21T19:18:11.699" v="62"/>
        <pc:sldMkLst>
          <pc:docMk/>
          <pc:sldMk cId="2523842233" sldId="257"/>
        </pc:sldMkLst>
        <pc:spChg chg="del">
          <ac:chgData name="Deborah Shackell" userId="S::dshackell@smho-smso.ca::f728b972-0379-4f9a-98f5-caf5dad6cd0d" providerId="AD" clId="Web-{DACD46FB-5CC2-1D93-BFDC-AB54C31AC6CD}" dt="2023-12-21T19:18:01.152" v="45"/>
          <ac:spMkLst>
            <pc:docMk/>
            <pc:sldMk cId="2523842233" sldId="257"/>
            <ac:spMk id="2" creationId="{E965903D-F535-1E76-7B3A-C4B2E75D63D0}"/>
          </ac:spMkLst>
        </pc:spChg>
        <pc:spChg chg="add del mod">
          <ac:chgData name="Deborah Shackell" userId="S::dshackell@smho-smso.ca::f728b972-0379-4f9a-98f5-caf5dad6cd0d" providerId="AD" clId="Web-{DACD46FB-5CC2-1D93-BFDC-AB54C31AC6CD}" dt="2023-12-21T19:18:11.699" v="62"/>
          <ac:spMkLst>
            <pc:docMk/>
            <pc:sldMk cId="2523842233" sldId="257"/>
            <ac:spMk id="3" creationId="{B6AFA99E-C09A-3238-5E43-B4C222591A38}"/>
          </ac:spMkLst>
        </pc:spChg>
        <pc:spChg chg="add mod">
          <ac:chgData name="Deborah Shackell" userId="S::dshackell@smho-smso.ca::f728b972-0379-4f9a-98f5-caf5dad6cd0d" providerId="AD" clId="Web-{DACD46FB-5CC2-1D93-BFDC-AB54C31AC6CD}" dt="2023-12-21T19:18:08.839" v="61" actId="20577"/>
          <ac:spMkLst>
            <pc:docMk/>
            <pc:sldMk cId="2523842233" sldId="257"/>
            <ac:spMk id="5" creationId="{6C0F291B-2EFB-05EB-FE6D-3870D5E9BB06}"/>
          </ac:spMkLst>
        </pc:spChg>
      </pc:sldChg>
      <pc:sldChg chg="del">
        <pc:chgData name="Deborah Shackell" userId="S::dshackell@smho-smso.ca::f728b972-0379-4f9a-98f5-caf5dad6cd0d" providerId="AD" clId="Web-{DACD46FB-5CC2-1D93-BFDC-AB54C31AC6CD}" dt="2023-12-21T19:34:36.266" v="331"/>
        <pc:sldMkLst>
          <pc:docMk/>
          <pc:sldMk cId="2518801960" sldId="258"/>
        </pc:sldMkLst>
      </pc:sldChg>
      <pc:sldChg chg="addCm">
        <pc:chgData name="Deborah Shackell" userId="S::dshackell@smho-smso.ca::f728b972-0379-4f9a-98f5-caf5dad6cd0d" providerId="AD" clId="Web-{DACD46FB-5CC2-1D93-BFDC-AB54C31AC6CD}" dt="2023-12-21T19:20:00.109" v="75"/>
        <pc:sldMkLst>
          <pc:docMk/>
          <pc:sldMk cId="822033015" sldId="506"/>
        </pc:sldMkLst>
        <pc:extLst>
          <p:ext xmlns:p="http://schemas.openxmlformats.org/presentationml/2006/main" uri="{D6D511B9-2390-475A-947B-AFAB55BFBCF1}">
            <pc226:cmChg xmlns:pc226="http://schemas.microsoft.com/office/powerpoint/2022/06/main/command" chg="add">
              <pc226:chgData name="Deborah Shackell" userId="S::dshackell@smho-smso.ca::f728b972-0379-4f9a-98f5-caf5dad6cd0d" providerId="AD" clId="Web-{DACD46FB-5CC2-1D93-BFDC-AB54C31AC6CD}" dt="2023-12-21T19:20:00.109" v="75"/>
              <pc2:cmMkLst xmlns:pc2="http://schemas.microsoft.com/office/powerpoint/2019/9/main/command">
                <pc:docMk/>
                <pc:sldMk cId="822033015" sldId="506"/>
                <pc2:cmMk id="{5E840F3F-E823-4D25-9A80-902BF757E252}"/>
              </pc2:cmMkLst>
            </pc226:cmChg>
          </p:ext>
        </pc:extLst>
      </pc:sldChg>
      <pc:sldChg chg="addSp modSp">
        <pc:chgData name="Deborah Shackell" userId="S::dshackell@smho-smso.ca::f728b972-0379-4f9a-98f5-caf5dad6cd0d" providerId="AD" clId="Web-{DACD46FB-5CC2-1D93-BFDC-AB54C31AC6CD}" dt="2023-12-21T19:32:41.262" v="329" actId="1076"/>
        <pc:sldMkLst>
          <pc:docMk/>
          <pc:sldMk cId="248548230" sldId="513"/>
        </pc:sldMkLst>
        <pc:spChg chg="mod">
          <ac:chgData name="Deborah Shackell" userId="S::dshackell@smho-smso.ca::f728b972-0379-4f9a-98f5-caf5dad6cd0d" providerId="AD" clId="Web-{DACD46FB-5CC2-1D93-BFDC-AB54C31AC6CD}" dt="2023-12-21T19:31:32.978" v="324" actId="20577"/>
          <ac:spMkLst>
            <pc:docMk/>
            <pc:sldMk cId="248548230" sldId="513"/>
            <ac:spMk id="4" creationId="{37CA393E-A13E-8F25-4D72-5BFD64FA37FF}"/>
          </ac:spMkLst>
        </pc:spChg>
        <pc:picChg chg="add mod">
          <ac:chgData name="Deborah Shackell" userId="S::dshackell@smho-smso.ca::f728b972-0379-4f9a-98f5-caf5dad6cd0d" providerId="AD" clId="Web-{DACD46FB-5CC2-1D93-BFDC-AB54C31AC6CD}" dt="2023-12-21T19:31:39.353" v="325" actId="1076"/>
          <ac:picMkLst>
            <pc:docMk/>
            <pc:sldMk cId="248548230" sldId="513"/>
            <ac:picMk id="6" creationId="{D7A153DE-F417-152C-CDB6-79BAF6A5D7C1}"/>
          </ac:picMkLst>
        </pc:picChg>
        <pc:picChg chg="add mod">
          <ac:chgData name="Deborah Shackell" userId="S::dshackell@smho-smso.ca::f728b972-0379-4f9a-98f5-caf5dad6cd0d" providerId="AD" clId="Web-{DACD46FB-5CC2-1D93-BFDC-AB54C31AC6CD}" dt="2023-12-21T19:32:41.262" v="329" actId="1076"/>
          <ac:picMkLst>
            <pc:docMk/>
            <pc:sldMk cId="248548230" sldId="513"/>
            <ac:picMk id="8" creationId="{EA799C42-11F8-2FB9-F4FC-987DAEC06C2E}"/>
          </ac:picMkLst>
        </pc:picChg>
      </pc:sldChg>
      <pc:sldChg chg="modSp modNotes">
        <pc:chgData name="Deborah Shackell" userId="S::dshackell@smho-smso.ca::f728b972-0379-4f9a-98f5-caf5dad6cd0d" providerId="AD" clId="Web-{DACD46FB-5CC2-1D93-BFDC-AB54C31AC6CD}" dt="2023-12-21T19:21:39.316" v="104"/>
        <pc:sldMkLst>
          <pc:docMk/>
          <pc:sldMk cId="2883414900" sldId="516"/>
        </pc:sldMkLst>
        <pc:spChg chg="mod">
          <ac:chgData name="Deborah Shackell" userId="S::dshackell@smho-smso.ca::f728b972-0379-4f9a-98f5-caf5dad6cd0d" providerId="AD" clId="Web-{DACD46FB-5CC2-1D93-BFDC-AB54C31AC6CD}" dt="2023-12-21T19:19:36.905" v="74" actId="20577"/>
          <ac:spMkLst>
            <pc:docMk/>
            <pc:sldMk cId="2883414900" sldId="516"/>
            <ac:spMk id="3" creationId="{39C5D4E1-5DDD-A75C-240B-ABED87C62CC0}"/>
          </ac:spMkLst>
        </pc:spChg>
      </pc:sldChg>
      <pc:sldChg chg="modNotes">
        <pc:chgData name="Deborah Shackell" userId="S::dshackell@smho-smso.ca::f728b972-0379-4f9a-98f5-caf5dad6cd0d" providerId="AD" clId="Web-{DACD46FB-5CC2-1D93-BFDC-AB54C31AC6CD}" dt="2023-12-21T19:30:19.163" v="318"/>
        <pc:sldMkLst>
          <pc:docMk/>
          <pc:sldMk cId="3390616358" sldId="517"/>
        </pc:sldMkLst>
      </pc:sldChg>
      <pc:sldChg chg="delCm">
        <pc:chgData name="Deborah Shackell" userId="S::dshackell@smho-smso.ca::f728b972-0379-4f9a-98f5-caf5dad6cd0d" providerId="AD" clId="Web-{DACD46FB-5CC2-1D93-BFDC-AB54C31AC6CD}" dt="2023-12-21T19:22:28.052" v="105"/>
        <pc:sldMkLst>
          <pc:docMk/>
          <pc:sldMk cId="1951886473" sldId="527"/>
        </pc:sldMkLst>
        <pc:extLst>
          <p:ext xmlns:p="http://schemas.openxmlformats.org/presentationml/2006/main" uri="{D6D511B9-2390-475A-947B-AFAB55BFBCF1}">
            <pc226:cmChg xmlns:pc226="http://schemas.microsoft.com/office/powerpoint/2022/06/main/command" chg="del">
              <pc226:chgData name="Deborah Shackell" userId="S::dshackell@smho-smso.ca::f728b972-0379-4f9a-98f5-caf5dad6cd0d" providerId="AD" clId="Web-{DACD46FB-5CC2-1D93-BFDC-AB54C31AC6CD}" dt="2023-12-21T19:22:28.052" v="105"/>
              <pc2:cmMkLst xmlns:pc2="http://schemas.microsoft.com/office/powerpoint/2019/9/main/command">
                <pc:docMk/>
                <pc:sldMk cId="1951886473" sldId="527"/>
                <pc2:cmMk id="{88854CEF-FE3E-4915-8660-291A3F97306B}"/>
              </pc2:cmMkLst>
            </pc226:cmChg>
          </p:ext>
        </pc:extLst>
      </pc:sldChg>
      <pc:sldChg chg="modSp del">
        <pc:chgData name="Deborah Shackell" userId="S::dshackell@smho-smso.ca::f728b972-0379-4f9a-98f5-caf5dad6cd0d" providerId="AD" clId="Web-{DACD46FB-5CC2-1D93-BFDC-AB54C31AC6CD}" dt="2023-12-21T19:28:51.081" v="258"/>
        <pc:sldMkLst>
          <pc:docMk/>
          <pc:sldMk cId="2379425979" sldId="529"/>
        </pc:sldMkLst>
        <pc:spChg chg="mod">
          <ac:chgData name="Deborah Shackell" userId="S::dshackell@smho-smso.ca::f728b972-0379-4f9a-98f5-caf5dad6cd0d" providerId="AD" clId="Web-{DACD46FB-5CC2-1D93-BFDC-AB54C31AC6CD}" dt="2023-12-21T19:28:45.237" v="257" actId="20577"/>
          <ac:spMkLst>
            <pc:docMk/>
            <pc:sldMk cId="2379425979" sldId="529"/>
            <ac:spMk id="3" creationId="{8B885A04-4CA1-3B6C-E505-A85259AEF51E}"/>
          </ac:spMkLst>
        </pc:spChg>
      </pc:sldChg>
      <pc:sldChg chg="modSp new modNotes">
        <pc:chgData name="Deborah Shackell" userId="S::dshackell@smho-smso.ca::f728b972-0379-4f9a-98f5-caf5dad6cd0d" providerId="AD" clId="Web-{DACD46FB-5CC2-1D93-BFDC-AB54C31AC6CD}" dt="2023-12-21T19:24:16.853" v="247"/>
        <pc:sldMkLst>
          <pc:docMk/>
          <pc:sldMk cId="2006128156" sldId="530"/>
        </pc:sldMkLst>
        <pc:spChg chg="mod">
          <ac:chgData name="Deborah Shackell" userId="S::dshackell@smho-smso.ca::f728b972-0379-4f9a-98f5-caf5dad6cd0d" providerId="AD" clId="Web-{DACD46FB-5CC2-1D93-BFDC-AB54C31AC6CD}" dt="2023-12-21T19:22:54.584" v="119" actId="20577"/>
          <ac:spMkLst>
            <pc:docMk/>
            <pc:sldMk cId="2006128156" sldId="530"/>
            <ac:spMk id="2" creationId="{F5299768-E5BA-2D96-F938-596D7AFA9EBA}"/>
          </ac:spMkLst>
        </pc:spChg>
      </pc:sldChg>
      <pc:sldChg chg="addCm">
        <pc:chgData name="Deborah Shackell" userId="S::dshackell@smho-smso.ca::f728b972-0379-4f9a-98f5-caf5dad6cd0d" providerId="AD" clId="Web-{DACD46FB-5CC2-1D93-BFDC-AB54C31AC6CD}" dt="2023-12-21T19:33:17.185" v="330"/>
        <pc:sldMkLst>
          <pc:docMk/>
          <pc:sldMk cId="273019662" sldId="531"/>
        </pc:sldMkLst>
        <pc:extLst>
          <p:ext xmlns:p="http://schemas.openxmlformats.org/presentationml/2006/main" uri="{D6D511B9-2390-475A-947B-AFAB55BFBCF1}">
            <pc226:cmChg xmlns:pc226="http://schemas.microsoft.com/office/powerpoint/2022/06/main/command" chg="add">
              <pc226:chgData name="Deborah Shackell" userId="S::dshackell@smho-smso.ca::f728b972-0379-4f9a-98f5-caf5dad6cd0d" providerId="AD" clId="Web-{DACD46FB-5CC2-1D93-BFDC-AB54C31AC6CD}" dt="2023-12-21T19:33:17.185" v="330"/>
              <pc2:cmMkLst xmlns:pc2="http://schemas.microsoft.com/office/powerpoint/2019/9/main/command">
                <pc:docMk/>
                <pc:sldMk cId="273019662" sldId="531"/>
                <pc2:cmMk id="{1DD259A7-0F52-411E-B7C1-8AB8999D0A99}"/>
              </pc2:cmMkLst>
            </pc226:cmChg>
          </p:ext>
        </pc:extLst>
      </pc:sldChg>
      <pc:sldChg chg="modSp new ord">
        <pc:chgData name="Deborah Shackell" userId="S::dshackell@smho-smso.ca::f728b972-0379-4f9a-98f5-caf5dad6cd0d" providerId="AD" clId="Web-{DACD46FB-5CC2-1D93-BFDC-AB54C31AC6CD}" dt="2023-12-21T19:42:32.924" v="694" actId="20577"/>
        <pc:sldMkLst>
          <pc:docMk/>
          <pc:sldMk cId="620521437" sldId="531"/>
        </pc:sldMkLst>
        <pc:spChg chg="mod">
          <ac:chgData name="Deborah Shackell" userId="S::dshackell@smho-smso.ca::f728b972-0379-4f9a-98f5-caf5dad6cd0d" providerId="AD" clId="Web-{DACD46FB-5CC2-1D93-BFDC-AB54C31AC6CD}" dt="2023-12-21T19:34:56.579" v="343" actId="20577"/>
          <ac:spMkLst>
            <pc:docMk/>
            <pc:sldMk cId="620521437" sldId="531"/>
            <ac:spMk id="2" creationId="{A7B5FFD1-AA9B-A27A-3214-A720AD17A7A2}"/>
          </ac:spMkLst>
        </pc:spChg>
        <pc:spChg chg="mod">
          <ac:chgData name="Deborah Shackell" userId="S::dshackell@smho-smso.ca::f728b972-0379-4f9a-98f5-caf5dad6cd0d" providerId="AD" clId="Web-{DACD46FB-5CC2-1D93-BFDC-AB54C31AC6CD}" dt="2023-12-21T19:42:32.924" v="694" actId="20577"/>
          <ac:spMkLst>
            <pc:docMk/>
            <pc:sldMk cId="620521437" sldId="531"/>
            <ac:spMk id="3" creationId="{2CF5BEC6-E58F-BFCE-8DEB-F82D4528B114}"/>
          </ac:spMkLst>
        </pc:spChg>
      </pc:sldChg>
    </pc:docChg>
  </pc:docChgLst>
  <pc:docChgLst>
    <pc:chgData name="Sarah Stright" userId="S::sstright@smho-smso.ca::57069c07-c3a6-4c48-b057-2e87e4c75f38" providerId="AD" clId="Web-{568FB0E2-47B0-592A-C796-2DD147964E0E}"/>
    <pc:docChg chg="">
      <pc:chgData name="Sarah Stright" userId="S::sstright@smho-smso.ca::57069c07-c3a6-4c48-b057-2e87e4c75f38" providerId="AD" clId="Web-{568FB0E2-47B0-592A-C796-2DD147964E0E}" dt="2024-01-24T21:11:23.598" v="1"/>
      <pc:docMkLst>
        <pc:docMk/>
      </pc:docMkLst>
      <pc:sldChg chg="modCm">
        <pc:chgData name="Sarah Stright" userId="S::sstright@smho-smso.ca::57069c07-c3a6-4c48-b057-2e87e4c75f38" providerId="AD" clId="Web-{568FB0E2-47B0-592A-C796-2DD147964E0E}" dt="2024-01-24T21:11:23.598" v="1"/>
        <pc:sldMkLst>
          <pc:docMk/>
          <pc:sldMk cId="822033015" sldId="506"/>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568FB0E2-47B0-592A-C796-2DD147964E0E}" dt="2024-01-24T21:11:23.598" v="1"/>
              <pc2:cmMkLst xmlns:pc2="http://schemas.microsoft.com/office/powerpoint/2019/9/main/command">
                <pc:docMk/>
                <pc:sldMk cId="822033015" sldId="506"/>
                <pc2:cmMk id="{5E840F3F-E823-4D25-9A80-902BF757E252}"/>
              </pc2:cmMkLst>
              <pc226:cmRplyChg chg="add del">
                <pc226:chgData name="Sarah Stright" userId="S::sstright@smho-smso.ca::57069c07-c3a6-4c48-b057-2e87e4c75f38" providerId="AD" clId="Web-{568FB0E2-47B0-592A-C796-2DD147964E0E}" dt="2024-01-24T21:11:23.598" v="1"/>
                <pc2:cmRplyMkLst xmlns:pc2="http://schemas.microsoft.com/office/powerpoint/2019/9/main/command">
                  <pc:docMk/>
                  <pc:sldMk cId="822033015" sldId="506"/>
                  <pc2:cmMk id="{5E840F3F-E823-4D25-9A80-902BF757E252}"/>
                  <pc2:cmRplyMk id="{5AF8E791-CE27-41ED-BF17-6259FE476D55}"/>
                </pc2:cmRplyMkLst>
              </pc226:cmRplyChg>
            </pc226:cmChg>
          </p:ext>
        </pc:extLst>
      </pc:sldChg>
    </pc:docChg>
  </pc:docChgLst>
  <pc:docChgLst>
    <pc:chgData name="Sarah Stright" userId="S::sstright@smho-smso.ca::57069c07-c3a6-4c48-b057-2e87e4c75f38" providerId="AD" clId="Web-{0D3F6B20-9B19-8F0E-9DF9-2BF14CB72161}"/>
    <pc:docChg chg="">
      <pc:chgData name="Sarah Stright" userId="S::sstright@smho-smso.ca::57069c07-c3a6-4c48-b057-2e87e4c75f38" providerId="AD" clId="Web-{0D3F6B20-9B19-8F0E-9DF9-2BF14CB72161}" dt="2024-01-12T15:02:03.135" v="0"/>
      <pc:docMkLst>
        <pc:docMk/>
      </pc:docMkLst>
      <pc:sldChg chg="modCm">
        <pc:chgData name="Sarah Stright" userId="S::sstright@smho-smso.ca::57069c07-c3a6-4c48-b057-2e87e4c75f38" providerId="AD" clId="Web-{0D3F6B20-9B19-8F0E-9DF9-2BF14CB72161}" dt="2024-01-12T15:02:03.135" v="0"/>
        <pc:sldMkLst>
          <pc:docMk/>
          <pc:sldMk cId="620521437" sldId="531"/>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0D3F6B20-9B19-8F0E-9DF9-2BF14CB72161}" dt="2024-01-12T15:02:03.135" v="0"/>
              <pc2:cmMkLst xmlns:pc2="http://schemas.microsoft.com/office/powerpoint/2019/9/main/command">
                <pc:docMk/>
                <pc:sldMk cId="620521437" sldId="531"/>
                <pc2:cmMk id="{5E923694-0BDA-44C1-8F09-80462B79707E}"/>
              </pc2:cmMkLst>
              <pc226:cmRplyChg chg="add">
                <pc226:chgData name="Sarah Stright" userId="S::sstright@smho-smso.ca::57069c07-c3a6-4c48-b057-2e87e4c75f38" providerId="AD" clId="Web-{0D3F6B20-9B19-8F0E-9DF9-2BF14CB72161}" dt="2024-01-12T15:02:03.135" v="0"/>
                <pc2:cmRplyMkLst xmlns:pc2="http://schemas.microsoft.com/office/powerpoint/2019/9/main/command">
                  <pc:docMk/>
                  <pc:sldMk cId="620521437" sldId="531"/>
                  <pc2:cmMk id="{5E923694-0BDA-44C1-8F09-80462B79707E}"/>
                  <pc2:cmRplyMk id="{D1F21293-4A06-4A80-AE95-9F1E642ECB13}"/>
                </pc2:cmRplyMkLst>
              </pc226:cmRplyChg>
            </pc226:cmChg>
          </p:ext>
        </pc:extLst>
      </pc:sldChg>
    </pc:docChg>
  </pc:docChgLst>
  <pc:docChgLst>
    <pc:chgData name="Sarah Stright" userId="57069c07-c3a6-4c48-b057-2e87e4c75f38" providerId="ADAL" clId="{AE9CFF8D-B462-C445-A0CF-79F23650D57D}"/>
    <pc:docChg chg="undo custSel modSld">
      <pc:chgData name="Sarah Stright" userId="57069c07-c3a6-4c48-b057-2e87e4c75f38" providerId="ADAL" clId="{AE9CFF8D-B462-C445-A0CF-79F23650D57D}" dt="2024-01-22T20:56:44.531" v="1522" actId="962"/>
      <pc:docMkLst>
        <pc:docMk/>
      </pc:docMkLst>
      <pc:sldChg chg="modSp mod">
        <pc:chgData name="Sarah Stright" userId="57069c07-c3a6-4c48-b057-2e87e4c75f38" providerId="ADAL" clId="{AE9CFF8D-B462-C445-A0CF-79F23650D57D}" dt="2024-01-22T20:01:29.014" v="56" actId="1076"/>
        <pc:sldMkLst>
          <pc:docMk/>
          <pc:sldMk cId="822033015" sldId="506"/>
        </pc:sldMkLst>
        <pc:spChg chg="mod">
          <ac:chgData name="Sarah Stright" userId="57069c07-c3a6-4c48-b057-2e87e4c75f38" providerId="ADAL" clId="{AE9CFF8D-B462-C445-A0CF-79F23650D57D}" dt="2024-01-22T19:47:57.948" v="4" actId="207"/>
          <ac:spMkLst>
            <pc:docMk/>
            <pc:sldMk cId="822033015" sldId="506"/>
            <ac:spMk id="7" creationId="{DE126962-17AF-C9F5-9A7B-8C566111C613}"/>
          </ac:spMkLst>
        </pc:spChg>
        <pc:picChg chg="mod">
          <ac:chgData name="Sarah Stright" userId="57069c07-c3a6-4c48-b057-2e87e4c75f38" providerId="ADAL" clId="{AE9CFF8D-B462-C445-A0CF-79F23650D57D}" dt="2024-01-22T20:01:29.014" v="56" actId="1076"/>
          <ac:picMkLst>
            <pc:docMk/>
            <pc:sldMk cId="822033015" sldId="506"/>
            <ac:picMk id="9" creationId="{BE497699-5B04-6A57-4A98-2A0035A5D883}"/>
          </ac:picMkLst>
        </pc:picChg>
      </pc:sldChg>
      <pc:sldChg chg="modSp mod">
        <pc:chgData name="Sarah Stright" userId="57069c07-c3a6-4c48-b057-2e87e4c75f38" providerId="ADAL" clId="{AE9CFF8D-B462-C445-A0CF-79F23650D57D}" dt="2024-01-22T20:41:59.006" v="497" actId="962"/>
        <pc:sldMkLst>
          <pc:docMk/>
          <pc:sldMk cId="248548230" sldId="513"/>
        </pc:sldMkLst>
        <pc:spChg chg="mod">
          <ac:chgData name="Sarah Stright" userId="57069c07-c3a6-4c48-b057-2e87e4c75f38" providerId="ADAL" clId="{AE9CFF8D-B462-C445-A0CF-79F23650D57D}" dt="2024-01-22T19:47:46.593" v="1" actId="207"/>
          <ac:spMkLst>
            <pc:docMk/>
            <pc:sldMk cId="248548230" sldId="513"/>
            <ac:spMk id="3" creationId="{F10EDF18-8F1E-F5F7-5FBD-6825791A5296}"/>
          </ac:spMkLst>
        </pc:spChg>
        <pc:spChg chg="mod">
          <ac:chgData name="Sarah Stright" userId="57069c07-c3a6-4c48-b057-2e87e4c75f38" providerId="ADAL" clId="{AE9CFF8D-B462-C445-A0CF-79F23650D57D}" dt="2024-01-22T19:49:07.060" v="14" actId="1076"/>
          <ac:spMkLst>
            <pc:docMk/>
            <pc:sldMk cId="248548230" sldId="513"/>
            <ac:spMk id="4" creationId="{37CA393E-A13E-8F25-4D72-5BFD64FA37FF}"/>
          </ac:spMkLst>
        </pc:spChg>
        <pc:picChg chg="mod">
          <ac:chgData name="Sarah Stright" userId="57069c07-c3a6-4c48-b057-2e87e4c75f38" providerId="ADAL" clId="{AE9CFF8D-B462-C445-A0CF-79F23650D57D}" dt="2024-01-22T19:49:41.488" v="37" actId="14100"/>
          <ac:picMkLst>
            <pc:docMk/>
            <pc:sldMk cId="248548230" sldId="513"/>
            <ac:picMk id="5" creationId="{95CF78C9-3BD5-BB56-8A94-4B8A74E18610}"/>
          </ac:picMkLst>
        </pc:picChg>
        <pc:picChg chg="mod">
          <ac:chgData name="Sarah Stright" userId="57069c07-c3a6-4c48-b057-2e87e4c75f38" providerId="ADAL" clId="{AE9CFF8D-B462-C445-A0CF-79F23650D57D}" dt="2024-01-22T20:21:01.315" v="411" actId="962"/>
          <ac:picMkLst>
            <pc:docMk/>
            <pc:sldMk cId="248548230" sldId="513"/>
            <ac:picMk id="6" creationId="{D7A153DE-F417-152C-CDB6-79BAF6A5D7C1}"/>
          </ac:picMkLst>
        </pc:picChg>
        <pc:picChg chg="mod">
          <ac:chgData name="Sarah Stright" userId="57069c07-c3a6-4c48-b057-2e87e4c75f38" providerId="ADAL" clId="{AE9CFF8D-B462-C445-A0CF-79F23650D57D}" dt="2024-01-22T20:41:59.006" v="497" actId="962"/>
          <ac:picMkLst>
            <pc:docMk/>
            <pc:sldMk cId="248548230" sldId="513"/>
            <ac:picMk id="8" creationId="{EA799C42-11F8-2FB9-F4FC-987DAEC06C2E}"/>
          </ac:picMkLst>
        </pc:picChg>
      </pc:sldChg>
      <pc:sldChg chg="addSp delSp modSp mod modClrScheme chgLayout modNotesTx">
        <pc:chgData name="Sarah Stright" userId="57069c07-c3a6-4c48-b057-2e87e4c75f38" providerId="ADAL" clId="{AE9CFF8D-B462-C445-A0CF-79F23650D57D}" dt="2024-01-22T20:56:44.531" v="1522" actId="962"/>
        <pc:sldMkLst>
          <pc:docMk/>
          <pc:sldMk cId="691768078" sldId="515"/>
        </pc:sldMkLst>
        <pc:spChg chg="add del mod ord">
          <ac:chgData name="Sarah Stright" userId="57069c07-c3a6-4c48-b057-2e87e4c75f38" providerId="ADAL" clId="{AE9CFF8D-B462-C445-A0CF-79F23650D57D}" dt="2024-01-22T20:17:56.062" v="118" actId="26606"/>
          <ac:spMkLst>
            <pc:docMk/>
            <pc:sldMk cId="691768078" sldId="515"/>
            <ac:spMk id="2" creationId="{AE7E2569-E427-67CD-C8D9-15EAE2737E86}"/>
          </ac:spMkLst>
        </pc:spChg>
        <pc:spChg chg="add del mod ord">
          <ac:chgData name="Sarah Stright" userId="57069c07-c3a6-4c48-b057-2e87e4c75f38" providerId="ADAL" clId="{AE9CFF8D-B462-C445-A0CF-79F23650D57D}" dt="2024-01-22T20:17:56.062" v="118" actId="26606"/>
          <ac:spMkLst>
            <pc:docMk/>
            <pc:sldMk cId="691768078" sldId="515"/>
            <ac:spMk id="3" creationId="{C78FD678-D63B-5B7F-D3A5-45C549F7C8DB}"/>
          </ac:spMkLst>
        </pc:spChg>
        <pc:spChg chg="add mod">
          <ac:chgData name="Sarah Stright" userId="57069c07-c3a6-4c48-b057-2e87e4c75f38" providerId="ADAL" clId="{AE9CFF8D-B462-C445-A0CF-79F23650D57D}" dt="2024-01-22T20:55:28.152" v="764" actId="13244"/>
          <ac:spMkLst>
            <pc:docMk/>
            <pc:sldMk cId="691768078" sldId="515"/>
            <ac:spMk id="6" creationId="{1E05A5CB-AB57-AD8C-C422-46E2FFD9BB66}"/>
          </ac:spMkLst>
        </pc:spChg>
        <pc:spChg chg="add mod">
          <ac:chgData name="Sarah Stright" userId="57069c07-c3a6-4c48-b057-2e87e4c75f38" providerId="ADAL" clId="{AE9CFF8D-B462-C445-A0CF-79F23650D57D}" dt="2024-01-22T20:48:13.883" v="755" actId="115"/>
          <ac:spMkLst>
            <pc:docMk/>
            <pc:sldMk cId="691768078" sldId="515"/>
            <ac:spMk id="7" creationId="{88623056-CC85-4F64-E489-35AE80487132}"/>
          </ac:spMkLst>
        </pc:spChg>
        <pc:spChg chg="add del mod">
          <ac:chgData name="Sarah Stright" userId="57069c07-c3a6-4c48-b057-2e87e4c75f38" providerId="ADAL" clId="{AE9CFF8D-B462-C445-A0CF-79F23650D57D}" dt="2024-01-22T20:46:09.528" v="723" actId="478"/>
          <ac:spMkLst>
            <pc:docMk/>
            <pc:sldMk cId="691768078" sldId="515"/>
            <ac:spMk id="8" creationId="{BAF9595B-5693-BC44-07A4-C6AE1C178A57}"/>
          </ac:spMkLst>
        </pc:spChg>
        <pc:picChg chg="mod">
          <ac:chgData name="Sarah Stright" userId="57069c07-c3a6-4c48-b057-2e87e4c75f38" providerId="ADAL" clId="{AE9CFF8D-B462-C445-A0CF-79F23650D57D}" dt="2024-01-22T20:56:44.531" v="1522" actId="962"/>
          <ac:picMkLst>
            <pc:docMk/>
            <pc:sldMk cId="691768078" sldId="515"/>
            <ac:picMk id="4" creationId="{774FD783-95D9-08C9-CA13-1F651F824D01}"/>
          </ac:picMkLst>
        </pc:picChg>
      </pc:sldChg>
      <pc:sldChg chg="modSp mod">
        <pc:chgData name="Sarah Stright" userId="57069c07-c3a6-4c48-b057-2e87e4c75f38" providerId="ADAL" clId="{AE9CFF8D-B462-C445-A0CF-79F23650D57D}" dt="2024-01-22T20:17:18.262" v="116" actId="20577"/>
        <pc:sldMkLst>
          <pc:docMk/>
          <pc:sldMk cId="2883414900" sldId="516"/>
        </pc:sldMkLst>
        <pc:spChg chg="mod">
          <ac:chgData name="Sarah Stright" userId="57069c07-c3a6-4c48-b057-2e87e4c75f38" providerId="ADAL" clId="{AE9CFF8D-B462-C445-A0CF-79F23650D57D}" dt="2024-01-22T19:47:49.563" v="2" actId="207"/>
          <ac:spMkLst>
            <pc:docMk/>
            <pc:sldMk cId="2883414900" sldId="516"/>
            <ac:spMk id="2" creationId="{9E1166D8-BB92-34F1-5C6D-8F47E30E7E0D}"/>
          </ac:spMkLst>
        </pc:spChg>
        <pc:spChg chg="mod">
          <ac:chgData name="Sarah Stright" userId="57069c07-c3a6-4c48-b057-2e87e4c75f38" providerId="ADAL" clId="{AE9CFF8D-B462-C445-A0CF-79F23650D57D}" dt="2024-01-22T20:17:18.262" v="116" actId="20577"/>
          <ac:spMkLst>
            <pc:docMk/>
            <pc:sldMk cId="2883414900" sldId="516"/>
            <ac:spMk id="3" creationId="{39C5D4E1-5DDD-A75C-240B-ABED87C62CC0}"/>
          </ac:spMkLst>
        </pc:spChg>
      </pc:sldChg>
      <pc:sldChg chg="modSp mod modCm">
        <pc:chgData name="Sarah Stright" userId="57069c07-c3a6-4c48-b057-2e87e4c75f38" providerId="ADAL" clId="{AE9CFF8D-B462-C445-A0CF-79F23650D57D}" dt="2024-01-22T20:16:48.830" v="115" actId="1037"/>
        <pc:sldMkLst>
          <pc:docMk/>
          <pc:sldMk cId="3390616358" sldId="517"/>
        </pc:sldMkLst>
        <pc:spChg chg="mod">
          <ac:chgData name="Sarah Stright" userId="57069c07-c3a6-4c48-b057-2e87e4c75f38" providerId="ADAL" clId="{AE9CFF8D-B462-C445-A0CF-79F23650D57D}" dt="2024-01-22T19:47:53.541" v="3" actId="207"/>
          <ac:spMkLst>
            <pc:docMk/>
            <pc:sldMk cId="3390616358" sldId="517"/>
            <ac:spMk id="2" creationId="{33369491-EC86-FB65-8245-40C9EE53424C}"/>
          </ac:spMkLst>
        </pc:spChg>
        <pc:spChg chg="mod">
          <ac:chgData name="Sarah Stright" userId="57069c07-c3a6-4c48-b057-2e87e4c75f38" providerId="ADAL" clId="{AE9CFF8D-B462-C445-A0CF-79F23650D57D}" dt="2024-01-22T20:16:48.830" v="115" actId="1037"/>
          <ac:spMkLst>
            <pc:docMk/>
            <pc:sldMk cId="3390616358" sldId="517"/>
            <ac:spMk id="3" creationId="{12D7BEDE-BDD6-7B27-F899-221289978CFA}"/>
          </ac:spMkLst>
        </pc:spChg>
        <pc:extLst>
          <p:ext xmlns:p="http://schemas.openxmlformats.org/presentationml/2006/main" uri="{D6D511B9-2390-475A-947B-AFAB55BFBCF1}">
            <pc226:cmChg xmlns:pc226="http://schemas.microsoft.com/office/powerpoint/2022/06/main/command" chg="mod">
              <pc226:chgData name="Sarah Stright" userId="57069c07-c3a6-4c48-b057-2e87e4c75f38" providerId="ADAL" clId="{AE9CFF8D-B462-C445-A0CF-79F23650D57D}" dt="2024-01-22T19:59:54.730" v="45"/>
              <pc2:cmMkLst xmlns:pc2="http://schemas.microsoft.com/office/powerpoint/2019/9/main/command">
                <pc:docMk/>
                <pc:sldMk cId="3390616358" sldId="517"/>
                <pc2:cmMk id="{E0432E6C-AD0B-418F-B5A2-9CC8FF6B548E}"/>
              </pc2:cmMkLst>
            </pc226:cmChg>
          </p:ext>
        </pc:extLst>
      </pc:sldChg>
      <pc:sldChg chg="delSp modSp mod addCm modNotesTx">
        <pc:chgData name="Sarah Stright" userId="57069c07-c3a6-4c48-b057-2e87e4c75f38" providerId="ADAL" clId="{AE9CFF8D-B462-C445-A0CF-79F23650D57D}" dt="2024-01-22T20:55:22.793" v="763" actId="13244"/>
        <pc:sldMkLst>
          <pc:docMk/>
          <pc:sldMk cId="3226949595" sldId="522"/>
        </pc:sldMkLst>
        <pc:spChg chg="mod">
          <ac:chgData name="Sarah Stright" userId="57069c07-c3a6-4c48-b057-2e87e4c75f38" providerId="ADAL" clId="{AE9CFF8D-B462-C445-A0CF-79F23650D57D}" dt="2024-01-22T20:04:57.358" v="92" actId="1076"/>
          <ac:spMkLst>
            <pc:docMk/>
            <pc:sldMk cId="3226949595" sldId="522"/>
            <ac:spMk id="2" creationId="{E2A6BB1A-C751-0DBB-F80C-BD9DAA75CB34}"/>
          </ac:spMkLst>
        </pc:spChg>
        <pc:spChg chg="mod">
          <ac:chgData name="Sarah Stright" userId="57069c07-c3a6-4c48-b057-2e87e4c75f38" providerId="ADAL" clId="{AE9CFF8D-B462-C445-A0CF-79F23650D57D}" dt="2024-01-22T20:55:09.949" v="762" actId="13244"/>
          <ac:spMkLst>
            <pc:docMk/>
            <pc:sldMk cId="3226949595" sldId="522"/>
            <ac:spMk id="5" creationId="{ABC32E17-6F05-38BC-8066-280857C9FD57}"/>
          </ac:spMkLst>
        </pc:spChg>
        <pc:spChg chg="mod">
          <ac:chgData name="Sarah Stright" userId="57069c07-c3a6-4c48-b057-2e87e4c75f38" providerId="ADAL" clId="{AE9CFF8D-B462-C445-A0CF-79F23650D57D}" dt="2024-01-22T20:42:40.713" v="604" actId="962"/>
          <ac:spMkLst>
            <pc:docMk/>
            <pc:sldMk cId="3226949595" sldId="522"/>
            <ac:spMk id="8" creationId="{7164BB90-38FD-45F6-112D-549F292CB4F4}"/>
          </ac:spMkLst>
        </pc:spChg>
        <pc:spChg chg="mod">
          <ac:chgData name="Sarah Stright" userId="57069c07-c3a6-4c48-b057-2e87e4c75f38" providerId="ADAL" clId="{AE9CFF8D-B462-C445-A0CF-79F23650D57D}" dt="2024-01-22T20:55:02.263" v="761" actId="13244"/>
          <ac:spMkLst>
            <pc:docMk/>
            <pc:sldMk cId="3226949595" sldId="522"/>
            <ac:spMk id="10" creationId="{9B1AA2EC-7312-2306-EA8E-CD3D94630CD5}"/>
          </ac:spMkLst>
        </pc:spChg>
        <pc:spChg chg="mod">
          <ac:chgData name="Sarah Stright" userId="57069c07-c3a6-4c48-b057-2e87e4c75f38" providerId="ADAL" clId="{AE9CFF8D-B462-C445-A0CF-79F23650D57D}" dt="2024-01-22T20:54:54.580" v="760" actId="13244"/>
          <ac:spMkLst>
            <pc:docMk/>
            <pc:sldMk cId="3226949595" sldId="522"/>
            <ac:spMk id="12" creationId="{694535C3-A3CD-E771-80A9-F092B163AB8C}"/>
          </ac:spMkLst>
        </pc:spChg>
        <pc:spChg chg="mod">
          <ac:chgData name="Sarah Stright" userId="57069c07-c3a6-4c48-b057-2e87e4c75f38" providerId="ADAL" clId="{AE9CFF8D-B462-C445-A0CF-79F23650D57D}" dt="2024-01-22T20:45:50.836" v="721" actId="20577"/>
          <ac:spMkLst>
            <pc:docMk/>
            <pc:sldMk cId="3226949595" sldId="522"/>
            <ac:spMk id="17" creationId="{F9177704-F6B6-BCE8-68AE-8E4079C26A02}"/>
          </ac:spMkLst>
        </pc:spChg>
        <pc:picChg chg="del">
          <ac:chgData name="Sarah Stright" userId="57069c07-c3a6-4c48-b057-2e87e4c75f38" providerId="ADAL" clId="{AE9CFF8D-B462-C445-A0CF-79F23650D57D}" dt="2024-01-22T20:03:16.220" v="72" actId="478"/>
          <ac:picMkLst>
            <pc:docMk/>
            <pc:sldMk cId="3226949595" sldId="522"/>
            <ac:picMk id="4" creationId="{39EEEFE8-224C-A3B5-32A9-BC2B6DAAB863}"/>
          </ac:picMkLst>
        </pc:picChg>
        <pc:picChg chg="mod">
          <ac:chgData name="Sarah Stright" userId="57069c07-c3a6-4c48-b057-2e87e4c75f38" providerId="ADAL" clId="{AE9CFF8D-B462-C445-A0CF-79F23650D57D}" dt="2024-01-22T20:20:05.819" v="133" actId="1076"/>
          <ac:picMkLst>
            <pc:docMk/>
            <pc:sldMk cId="3226949595" sldId="522"/>
            <ac:picMk id="6" creationId="{A81A5F00-E796-0297-E39C-D8C8089082C7}"/>
          </ac:picMkLst>
        </pc:picChg>
        <pc:picChg chg="mod">
          <ac:chgData name="Sarah Stright" userId="57069c07-c3a6-4c48-b057-2e87e4c75f38" providerId="ADAL" clId="{AE9CFF8D-B462-C445-A0CF-79F23650D57D}" dt="2024-01-22T20:55:22.793" v="763" actId="13244"/>
          <ac:picMkLst>
            <pc:docMk/>
            <pc:sldMk cId="3226949595" sldId="522"/>
            <ac:picMk id="7" creationId="{4D958553-791A-BFA1-CAD9-5DB46FAAAB7D}"/>
          </ac:picMkLst>
        </pc:picChg>
        <pc:extLst>
          <p:ext xmlns:p="http://schemas.openxmlformats.org/presentationml/2006/main" uri="{D6D511B9-2390-475A-947B-AFAB55BFBCF1}">
            <pc226:cmChg xmlns:pc226="http://schemas.microsoft.com/office/powerpoint/2022/06/main/command" chg="add">
              <pc226:chgData name="Sarah Stright" userId="57069c07-c3a6-4c48-b057-2e87e4c75f38" providerId="ADAL" clId="{AE9CFF8D-B462-C445-A0CF-79F23650D57D}" dt="2024-01-22T20:06:01.423" v="95"/>
              <pc2:cmMkLst xmlns:pc2="http://schemas.microsoft.com/office/powerpoint/2019/9/main/command">
                <pc:docMk/>
                <pc:sldMk cId="3226949595" sldId="522"/>
                <pc2:cmMk id="{72B0BE68-AFFD-8E41-BE9F-EBCA5BA09D60}"/>
              </pc2:cmMkLst>
            </pc226:cmChg>
          </p:ext>
        </pc:extLst>
      </pc:sldChg>
      <pc:sldChg chg="modSp mod">
        <pc:chgData name="Sarah Stright" userId="57069c07-c3a6-4c48-b057-2e87e4c75f38" providerId="ADAL" clId="{AE9CFF8D-B462-C445-A0CF-79F23650D57D}" dt="2024-01-22T20:16:29.667" v="110" actId="15"/>
        <pc:sldMkLst>
          <pc:docMk/>
          <pc:sldMk cId="1788456783" sldId="523"/>
        </pc:sldMkLst>
        <pc:spChg chg="mod">
          <ac:chgData name="Sarah Stright" userId="57069c07-c3a6-4c48-b057-2e87e4c75f38" providerId="ADAL" clId="{AE9CFF8D-B462-C445-A0CF-79F23650D57D}" dt="2024-01-22T19:48:08.921" v="6" actId="207"/>
          <ac:spMkLst>
            <pc:docMk/>
            <pc:sldMk cId="1788456783" sldId="523"/>
            <ac:spMk id="2" creationId="{E5CE9528-2F98-A037-3A79-881934DA4DC2}"/>
          </ac:spMkLst>
        </pc:spChg>
        <pc:spChg chg="mod">
          <ac:chgData name="Sarah Stright" userId="57069c07-c3a6-4c48-b057-2e87e4c75f38" providerId="ADAL" clId="{AE9CFF8D-B462-C445-A0CF-79F23650D57D}" dt="2024-01-22T20:16:29.667" v="110" actId="15"/>
          <ac:spMkLst>
            <pc:docMk/>
            <pc:sldMk cId="1788456783" sldId="523"/>
            <ac:spMk id="3" creationId="{F4D2F918-D3BC-5F4F-4037-1EE670F6F0F5}"/>
          </ac:spMkLst>
        </pc:spChg>
      </pc:sldChg>
      <pc:sldChg chg="addSp modSp mod">
        <pc:chgData name="Sarah Stright" userId="57069c07-c3a6-4c48-b057-2e87e4c75f38" providerId="ADAL" clId="{AE9CFF8D-B462-C445-A0CF-79F23650D57D}" dt="2024-01-22T20:54:29.012" v="756" actId="13244"/>
        <pc:sldMkLst>
          <pc:docMk/>
          <pc:sldMk cId="1643531107" sldId="524"/>
        </pc:sldMkLst>
        <pc:spChg chg="add mod">
          <ac:chgData name="Sarah Stright" userId="57069c07-c3a6-4c48-b057-2e87e4c75f38" providerId="ADAL" clId="{AE9CFF8D-B462-C445-A0CF-79F23650D57D}" dt="2024-01-22T20:54:29.012" v="756" actId="13244"/>
          <ac:spMkLst>
            <pc:docMk/>
            <pc:sldMk cId="1643531107" sldId="524"/>
            <ac:spMk id="2" creationId="{64BEFA8E-5CA5-7402-8F48-BF7AEBA885AE}"/>
          </ac:spMkLst>
        </pc:spChg>
      </pc:sldChg>
      <pc:sldChg chg="addSp modSp mod">
        <pc:chgData name="Sarah Stright" userId="57069c07-c3a6-4c48-b057-2e87e4c75f38" providerId="ADAL" clId="{AE9CFF8D-B462-C445-A0CF-79F23650D57D}" dt="2024-01-22T20:54:41.052" v="758" actId="13244"/>
        <pc:sldMkLst>
          <pc:docMk/>
          <pc:sldMk cId="3959731148" sldId="525"/>
        </pc:sldMkLst>
        <pc:spChg chg="add mod">
          <ac:chgData name="Sarah Stright" userId="57069c07-c3a6-4c48-b057-2e87e4c75f38" providerId="ADAL" clId="{AE9CFF8D-B462-C445-A0CF-79F23650D57D}" dt="2024-01-22T20:54:41.052" v="758" actId="13244"/>
          <ac:spMkLst>
            <pc:docMk/>
            <pc:sldMk cId="3959731148" sldId="525"/>
            <ac:spMk id="2" creationId="{1779C92C-B389-3454-66BE-AA30E9212A97}"/>
          </ac:spMkLst>
        </pc:spChg>
      </pc:sldChg>
      <pc:sldChg chg="addSp modSp mod">
        <pc:chgData name="Sarah Stright" userId="57069c07-c3a6-4c48-b057-2e87e4c75f38" providerId="ADAL" clId="{AE9CFF8D-B462-C445-A0CF-79F23650D57D}" dt="2024-01-22T20:54:35.983" v="757" actId="13244"/>
        <pc:sldMkLst>
          <pc:docMk/>
          <pc:sldMk cId="3072475642" sldId="526"/>
        </pc:sldMkLst>
        <pc:spChg chg="add mod">
          <ac:chgData name="Sarah Stright" userId="57069c07-c3a6-4c48-b057-2e87e4c75f38" providerId="ADAL" clId="{AE9CFF8D-B462-C445-A0CF-79F23650D57D}" dt="2024-01-22T20:43:46.632" v="638"/>
          <ac:spMkLst>
            <pc:docMk/>
            <pc:sldMk cId="3072475642" sldId="526"/>
            <ac:spMk id="2" creationId="{EDB21CBB-10F6-6692-FF55-C54EFCAB2EEC}"/>
          </ac:spMkLst>
        </pc:spChg>
        <pc:spChg chg="add mod">
          <ac:chgData name="Sarah Stright" userId="57069c07-c3a6-4c48-b057-2e87e4c75f38" providerId="ADAL" clId="{AE9CFF8D-B462-C445-A0CF-79F23650D57D}" dt="2024-01-22T20:54:35.983" v="757" actId="13244"/>
          <ac:spMkLst>
            <pc:docMk/>
            <pc:sldMk cId="3072475642" sldId="526"/>
            <ac:spMk id="4" creationId="{C9A9F66A-B1F1-8A4B-C5A5-F76BF93FCF71}"/>
          </ac:spMkLst>
        </pc:spChg>
      </pc:sldChg>
      <pc:sldChg chg="addSp modSp mod">
        <pc:chgData name="Sarah Stright" userId="57069c07-c3a6-4c48-b057-2e87e4c75f38" providerId="ADAL" clId="{AE9CFF8D-B462-C445-A0CF-79F23650D57D}" dt="2024-01-22T20:54:45.506" v="759" actId="13244"/>
        <pc:sldMkLst>
          <pc:docMk/>
          <pc:sldMk cId="1951886473" sldId="527"/>
        </pc:sldMkLst>
        <pc:spChg chg="add mod">
          <ac:chgData name="Sarah Stright" userId="57069c07-c3a6-4c48-b057-2e87e4c75f38" providerId="ADAL" clId="{AE9CFF8D-B462-C445-A0CF-79F23650D57D}" dt="2024-01-22T20:54:45.506" v="759" actId="13244"/>
          <ac:spMkLst>
            <pc:docMk/>
            <pc:sldMk cId="1951886473" sldId="527"/>
            <ac:spMk id="4" creationId="{D56B5A73-C977-5960-4103-166361029F96}"/>
          </ac:spMkLst>
        </pc:spChg>
      </pc:sldChg>
      <pc:sldChg chg="modSp mod">
        <pc:chgData name="Sarah Stright" userId="57069c07-c3a6-4c48-b057-2e87e4c75f38" providerId="ADAL" clId="{AE9CFF8D-B462-C445-A0CF-79F23650D57D}" dt="2024-01-22T19:48:01.865" v="5" actId="207"/>
        <pc:sldMkLst>
          <pc:docMk/>
          <pc:sldMk cId="2006128156" sldId="530"/>
        </pc:sldMkLst>
        <pc:spChg chg="mod">
          <ac:chgData name="Sarah Stright" userId="57069c07-c3a6-4c48-b057-2e87e4c75f38" providerId="ADAL" clId="{AE9CFF8D-B462-C445-A0CF-79F23650D57D}" dt="2024-01-22T19:48:01.865" v="5" actId="207"/>
          <ac:spMkLst>
            <pc:docMk/>
            <pc:sldMk cId="2006128156" sldId="530"/>
            <ac:spMk id="2" creationId="{F5299768-E5BA-2D96-F938-596D7AFA9EBA}"/>
          </ac:spMkLst>
        </pc:spChg>
      </pc:sldChg>
      <pc:sldChg chg="modSp mod">
        <pc:chgData name="Sarah Stright" userId="57069c07-c3a6-4c48-b057-2e87e4c75f38" providerId="ADAL" clId="{AE9CFF8D-B462-C445-A0CF-79F23650D57D}" dt="2024-01-22T20:00:48.729" v="55" actId="20577"/>
        <pc:sldMkLst>
          <pc:docMk/>
          <pc:sldMk cId="620521437" sldId="531"/>
        </pc:sldMkLst>
        <pc:spChg chg="mod">
          <ac:chgData name="Sarah Stright" userId="57069c07-c3a6-4c48-b057-2e87e4c75f38" providerId="ADAL" clId="{AE9CFF8D-B462-C445-A0CF-79F23650D57D}" dt="2024-01-22T19:47:41.105" v="0" actId="207"/>
          <ac:spMkLst>
            <pc:docMk/>
            <pc:sldMk cId="620521437" sldId="531"/>
            <ac:spMk id="2" creationId="{A7B5FFD1-AA9B-A27A-3214-A720AD17A7A2}"/>
          </ac:spMkLst>
        </pc:spChg>
        <pc:spChg chg="mod">
          <ac:chgData name="Sarah Stright" userId="57069c07-c3a6-4c48-b057-2e87e4c75f38" providerId="ADAL" clId="{AE9CFF8D-B462-C445-A0CF-79F23650D57D}" dt="2024-01-22T20:00:48.729" v="55" actId="20577"/>
          <ac:spMkLst>
            <pc:docMk/>
            <pc:sldMk cId="620521437" sldId="531"/>
            <ac:spMk id="3" creationId="{2CF5BEC6-E58F-BFCE-8DEB-F82D4528B114}"/>
          </ac:spMkLst>
        </pc:spChg>
      </pc:sldChg>
    </pc:docChg>
  </pc:docChgLst>
  <pc:docChgLst>
    <pc:chgData name="Stephanie Oliver" userId="S::soliver@smho-smso.ca::358a1935-0a4f-4ede-ad62-67eabae4f93c" providerId="AD" clId="Web-{1AC7D323-0CFE-0EB3-2722-4895FF4D7AAE}"/>
    <pc:docChg chg="mod modSld">
      <pc:chgData name="Stephanie Oliver" userId="S::soliver@smho-smso.ca::358a1935-0a4f-4ede-ad62-67eabae4f93c" providerId="AD" clId="Web-{1AC7D323-0CFE-0EB3-2722-4895FF4D7AAE}" dt="2024-01-23T16:19:38.269" v="16" actId="1076"/>
      <pc:docMkLst>
        <pc:docMk/>
      </pc:docMkLst>
      <pc:sldChg chg="addCm">
        <pc:chgData name="Stephanie Oliver" userId="S::soliver@smho-smso.ca::358a1935-0a4f-4ede-ad62-67eabae4f93c" providerId="AD" clId="Web-{1AC7D323-0CFE-0EB3-2722-4895FF4D7AAE}" dt="2024-01-23T16:18:30.346" v="14"/>
        <pc:sldMkLst>
          <pc:docMk/>
          <pc:sldMk cId="2523842233" sldId="257"/>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18:30.346" v="14"/>
              <pc2:cmMkLst xmlns:pc2="http://schemas.microsoft.com/office/powerpoint/2019/9/main/command">
                <pc:docMk/>
                <pc:sldMk cId="2523842233" sldId="257"/>
                <pc2:cmMk id="{5454BBE8-F1B3-449A-BF0C-3A6BD31C64E7}"/>
              </pc2:cmMkLst>
            </pc226:cmChg>
          </p:ext>
        </pc:extLst>
      </pc:sldChg>
      <pc:sldChg chg="modCm">
        <pc:chgData name="Stephanie Oliver" userId="S::soliver@smho-smso.ca::358a1935-0a4f-4ede-ad62-67eabae4f93c" providerId="AD" clId="Web-{1AC7D323-0CFE-0EB3-2722-4895FF4D7AAE}" dt="2024-01-23T16:12:47.999" v="4"/>
        <pc:sldMkLst>
          <pc:docMk/>
          <pc:sldMk cId="822033015" sldId="506"/>
        </pc:sldMkLst>
        <pc:extLst>
          <p:ext xmlns:p="http://schemas.openxmlformats.org/presentationml/2006/main" uri="{D6D511B9-2390-475A-947B-AFAB55BFBCF1}">
            <pc226:cmChg xmlns:pc226="http://schemas.microsoft.com/office/powerpoint/2022/06/main/command" chg="">
              <pc226:chgData name="Stephanie Oliver" userId="S::soliver@smho-smso.ca::358a1935-0a4f-4ede-ad62-67eabae4f93c" providerId="AD" clId="Web-{1AC7D323-0CFE-0EB3-2722-4895FF4D7AAE}" dt="2024-01-23T16:12:47.999" v="4"/>
              <pc2:cmMkLst xmlns:pc2="http://schemas.microsoft.com/office/powerpoint/2019/9/main/command">
                <pc:docMk/>
                <pc:sldMk cId="822033015" sldId="506"/>
                <pc2:cmMk id="{5E840F3F-E823-4D25-9A80-902BF757E252}"/>
              </pc2:cmMkLst>
              <pc226:cmRplyChg chg="add">
                <pc226:chgData name="Stephanie Oliver" userId="S::soliver@smho-smso.ca::358a1935-0a4f-4ede-ad62-67eabae4f93c" providerId="AD" clId="Web-{1AC7D323-0CFE-0EB3-2722-4895FF4D7AAE}" dt="2024-01-23T16:12:27.045" v="3"/>
                <pc2:cmRplyMkLst xmlns:pc2="http://schemas.microsoft.com/office/powerpoint/2019/9/main/command">
                  <pc:docMk/>
                  <pc:sldMk cId="822033015" sldId="506"/>
                  <pc2:cmMk id="{5E840F3F-E823-4D25-9A80-902BF757E252}"/>
                  <pc2:cmRplyMk id="{52EABA21-AACD-485C-9CA1-DA5B45428C25}"/>
                </pc2:cmRplyMkLst>
              </pc226:cmRplyChg>
              <pc226:cmRplyChg chg="add">
                <pc226:chgData name="Stephanie Oliver" userId="S::soliver@smho-smso.ca::358a1935-0a4f-4ede-ad62-67eabae4f93c" providerId="AD" clId="Web-{1AC7D323-0CFE-0EB3-2722-4895FF4D7AAE}" dt="2024-01-23T16:12:47.999" v="4"/>
                <pc2:cmRplyMkLst xmlns:pc2="http://schemas.microsoft.com/office/powerpoint/2019/9/main/command">
                  <pc:docMk/>
                  <pc:sldMk cId="822033015" sldId="506"/>
                  <pc2:cmMk id="{5E840F3F-E823-4D25-9A80-902BF757E252}"/>
                  <pc2:cmRplyMk id="{9516785A-2044-4C13-BB7F-396E6AA385D6}"/>
                </pc2:cmRplyMkLst>
              </pc226:cmRplyChg>
            </pc226:cmChg>
          </p:ext>
        </pc:extLst>
      </pc:sldChg>
      <pc:sldChg chg="addCm modCm">
        <pc:chgData name="Stephanie Oliver" userId="S::soliver@smho-smso.ca::358a1935-0a4f-4ede-ad62-67eabae4f93c" providerId="AD" clId="Web-{1AC7D323-0CFE-0EB3-2722-4895FF4D7AAE}" dt="2024-01-23T16:08:04.136" v="2"/>
        <pc:sldMkLst>
          <pc:docMk/>
          <pc:sldMk cId="248548230" sldId="513"/>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08:04.136" v="2"/>
              <pc2:cmMkLst xmlns:pc2="http://schemas.microsoft.com/office/powerpoint/2019/9/main/command">
                <pc:docMk/>
                <pc:sldMk cId="248548230" sldId="513"/>
                <pc2:cmMk id="{FF2F1412-EA7B-4203-92F1-AC7BF10317DD}"/>
              </pc2:cmMkLst>
              <pc226:cmRplyChg chg="add">
                <pc226:chgData name="Stephanie Oliver" userId="S::soliver@smho-smso.ca::358a1935-0a4f-4ede-ad62-67eabae4f93c" providerId="AD" clId="Web-{1AC7D323-0CFE-0EB3-2722-4895FF4D7AAE}" dt="2024-01-23T16:08:04.136" v="2"/>
                <pc2:cmRplyMkLst xmlns:pc2="http://schemas.microsoft.com/office/powerpoint/2019/9/main/command">
                  <pc:docMk/>
                  <pc:sldMk cId="248548230" sldId="513"/>
                  <pc2:cmMk id="{FF2F1412-EA7B-4203-92F1-AC7BF10317DD}"/>
                  <pc2:cmRplyMk id="{FD219449-4D96-4F4A-AB2C-E8FFBE741E68}"/>
                </pc2:cmRplyMkLst>
              </pc226:cmRplyChg>
            </pc226:cmChg>
          </p:ext>
        </pc:extLst>
      </pc:sldChg>
      <pc:sldChg chg="addSp delSp modSp">
        <pc:chgData name="Stephanie Oliver" userId="S::soliver@smho-smso.ca::358a1935-0a4f-4ede-ad62-67eabae4f93c" providerId="AD" clId="Web-{1AC7D323-0CFE-0EB3-2722-4895FF4D7AAE}" dt="2024-01-23T16:19:38.269" v="16" actId="1076"/>
        <pc:sldMkLst>
          <pc:docMk/>
          <pc:sldMk cId="691768078" sldId="515"/>
        </pc:sldMkLst>
        <pc:picChg chg="add del mod">
          <ac:chgData name="Stephanie Oliver" userId="S::soliver@smho-smso.ca::358a1935-0a4f-4ede-ad62-67eabae4f93c" providerId="AD" clId="Web-{1AC7D323-0CFE-0EB3-2722-4895FF4D7AAE}" dt="2024-01-23T16:15:30.172" v="13"/>
          <ac:picMkLst>
            <pc:docMk/>
            <pc:sldMk cId="691768078" sldId="515"/>
            <ac:picMk id="2" creationId="{594479C7-5442-CE6A-92F4-6984CD9A71AA}"/>
          </ac:picMkLst>
        </pc:picChg>
        <pc:picChg chg="add mod">
          <ac:chgData name="Stephanie Oliver" userId="S::soliver@smho-smso.ca::358a1935-0a4f-4ede-ad62-67eabae4f93c" providerId="AD" clId="Web-{1AC7D323-0CFE-0EB3-2722-4895FF4D7AAE}" dt="2024-01-23T16:19:38.269" v="16" actId="1076"/>
          <ac:picMkLst>
            <pc:docMk/>
            <pc:sldMk cId="691768078" sldId="515"/>
            <ac:picMk id="3" creationId="{249DBBB3-0444-0E71-7399-F3407E10981C}"/>
          </ac:picMkLst>
        </pc:picChg>
      </pc:sldChg>
      <pc:sldChg chg="addSp modSp">
        <pc:chgData name="Stephanie Oliver" userId="S::soliver@smho-smso.ca::358a1935-0a4f-4ede-ad62-67eabae4f93c" providerId="AD" clId="Web-{1AC7D323-0CFE-0EB3-2722-4895FF4D7AAE}" dt="2024-01-23T16:15:18.672" v="11" actId="1076"/>
        <pc:sldMkLst>
          <pc:docMk/>
          <pc:sldMk cId="3226949595" sldId="522"/>
        </pc:sldMkLst>
        <pc:picChg chg="add mod">
          <ac:chgData name="Stephanie Oliver" userId="S::soliver@smho-smso.ca::358a1935-0a4f-4ede-ad62-67eabae4f93c" providerId="AD" clId="Web-{1AC7D323-0CFE-0EB3-2722-4895FF4D7AAE}" dt="2024-01-23T16:14:48.438" v="9" actId="1076"/>
          <ac:picMkLst>
            <pc:docMk/>
            <pc:sldMk cId="3226949595" sldId="522"/>
            <ac:picMk id="3" creationId="{34647ED5-5F25-11BF-AFE9-AC59B49EE194}"/>
          </ac:picMkLst>
        </pc:picChg>
        <pc:picChg chg="add mod">
          <ac:chgData name="Stephanie Oliver" userId="S::soliver@smho-smso.ca::358a1935-0a4f-4ede-ad62-67eabae4f93c" providerId="AD" clId="Web-{1AC7D323-0CFE-0EB3-2722-4895FF4D7AAE}" dt="2024-01-23T16:15:18.672" v="11" actId="1076"/>
          <ac:picMkLst>
            <pc:docMk/>
            <pc:sldMk cId="3226949595" sldId="522"/>
            <ac:picMk id="4" creationId="{BE45E2FE-CE3E-FA90-63CA-03AF3F537DD5}"/>
          </ac:picMkLst>
        </pc:picChg>
      </pc:sldChg>
      <pc:sldChg chg="addCm">
        <pc:chgData name="Stephanie Oliver" userId="S::soliver@smho-smso.ca::358a1935-0a4f-4ede-ad62-67eabae4f93c" providerId="AD" clId="Web-{1AC7D323-0CFE-0EB3-2722-4895FF4D7AAE}" dt="2024-01-23T16:13:53.999" v="5"/>
        <pc:sldMkLst>
          <pc:docMk/>
          <pc:sldMk cId="1643531107" sldId="524"/>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13:53.999" v="5"/>
              <pc2:cmMkLst xmlns:pc2="http://schemas.microsoft.com/office/powerpoint/2019/9/main/command">
                <pc:docMk/>
                <pc:sldMk cId="1643531107" sldId="524"/>
                <pc2:cmMk id="{554F123A-BA56-4BB8-BEE9-7FA9CC8A1EEB}"/>
              </pc2:cmMkLst>
            </pc226:cmChg>
          </p:ext>
        </pc:extLst>
      </pc:sldChg>
    </pc:docChg>
  </pc:docChgLst>
  <pc:docChgLst>
    <pc:chgData name="Deborah Shackell" userId="S::dshackell@smho-smso.ca::f728b972-0379-4f9a-98f5-caf5dad6cd0d" providerId="AD" clId="Web-{04FD70A5-BF66-160C-9A66-7BD62F0BD0BE}"/>
    <pc:docChg chg="mod">
      <pc:chgData name="Deborah Shackell" userId="S::dshackell@smho-smso.ca::f728b972-0379-4f9a-98f5-caf5dad6cd0d" providerId="AD" clId="Web-{04FD70A5-BF66-160C-9A66-7BD62F0BD0BE}" dt="2023-12-20T17:57:49.296" v="1"/>
      <pc:docMkLst>
        <pc:docMk/>
      </pc:docMkLst>
      <pc:sldChg chg="modCm">
        <pc:chgData name="Deborah Shackell" userId="S::dshackell@smho-smso.ca::f728b972-0379-4f9a-98f5-caf5dad6cd0d" providerId="AD" clId="Web-{04FD70A5-BF66-160C-9A66-7BD62F0BD0BE}" dt="2023-12-20T17:57:49.296" v="1"/>
        <pc:sldMkLst>
          <pc:docMk/>
          <pc:sldMk cId="2523842233" sldId="257"/>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04FD70A5-BF66-160C-9A66-7BD62F0BD0BE}" dt="2023-12-20T17:57:49.296" v="1"/>
              <pc2:cmMkLst xmlns:pc2="http://schemas.microsoft.com/office/powerpoint/2019/9/main/command">
                <pc:docMk/>
                <pc:sldMk cId="2523842233" sldId="257"/>
                <pc2:cmMk id="{559E60D5-1033-45B7-930D-B7F1660B546A}"/>
              </pc2:cmMkLst>
              <pc226:cmRplyChg chg="add">
                <pc226:chgData name="Deborah Shackell" userId="S::dshackell@smho-smso.ca::f728b972-0379-4f9a-98f5-caf5dad6cd0d" providerId="AD" clId="Web-{04FD70A5-BF66-160C-9A66-7BD62F0BD0BE}" dt="2023-12-20T17:57:49.296" v="1"/>
                <pc2:cmRplyMkLst xmlns:pc2="http://schemas.microsoft.com/office/powerpoint/2019/9/main/command">
                  <pc:docMk/>
                  <pc:sldMk cId="2523842233" sldId="257"/>
                  <pc2:cmMk id="{559E60D5-1033-45B7-930D-B7F1660B546A}"/>
                  <pc2:cmRplyMk id="{CD14B09E-5895-4B3C-B631-832FDB605569}"/>
                </pc2:cmRplyMkLst>
              </pc226:cmRplyChg>
            </pc226:cmChg>
          </p:ext>
        </pc:extLst>
      </pc:sldChg>
    </pc:docChg>
  </pc:docChgLst>
  <pc:docChgLst>
    <pc:chgData name="Sarah Stright" userId="57069c07-c3a6-4c48-b057-2e87e4c75f38" providerId="ADAL" clId="{82748099-7F83-FD42-8A24-DBA499249F61}"/>
    <pc:docChg chg="undo custSel modSld">
      <pc:chgData name="Sarah Stright" userId="57069c07-c3a6-4c48-b057-2e87e4c75f38" providerId="ADAL" clId="{82748099-7F83-FD42-8A24-DBA499249F61}" dt="2024-01-29T20:59:08.139" v="590" actId="962"/>
      <pc:docMkLst>
        <pc:docMk/>
      </pc:docMkLst>
      <pc:sldChg chg="modSp mod">
        <pc:chgData name="Sarah Stright" userId="57069c07-c3a6-4c48-b057-2e87e4c75f38" providerId="ADAL" clId="{82748099-7F83-FD42-8A24-DBA499249F61}" dt="2024-01-25T17:47:38.638" v="465" actId="962"/>
        <pc:sldMkLst>
          <pc:docMk/>
          <pc:sldMk cId="822033015" sldId="506"/>
        </pc:sldMkLst>
        <pc:picChg chg="mod">
          <ac:chgData name="Sarah Stright" userId="57069c07-c3a6-4c48-b057-2e87e4c75f38" providerId="ADAL" clId="{82748099-7F83-FD42-8A24-DBA499249F61}" dt="2024-01-25T17:47:38.638" v="465" actId="962"/>
          <ac:picMkLst>
            <pc:docMk/>
            <pc:sldMk cId="822033015" sldId="506"/>
            <ac:picMk id="3" creationId="{B2F04FBF-7C22-B4B2-0092-220E8B9075C7}"/>
          </ac:picMkLst>
        </pc:picChg>
      </pc:sldChg>
      <pc:sldChg chg="delCm">
        <pc:chgData name="Sarah Stright" userId="57069c07-c3a6-4c48-b057-2e87e4c75f38" providerId="ADAL" clId="{82748099-7F83-FD42-8A24-DBA499249F61}" dt="2024-01-29T18:23:00.391" v="466"/>
        <pc:sldMkLst>
          <pc:docMk/>
          <pc:sldMk cId="248548230" sldId="513"/>
        </pc:sldMkLst>
        <pc:extLst>
          <p:ext xmlns:p="http://schemas.openxmlformats.org/presentationml/2006/main" uri="{D6D511B9-2390-475A-947B-AFAB55BFBCF1}">
            <pc226:cmChg xmlns:pc226="http://schemas.microsoft.com/office/powerpoint/2022/06/main/command" chg="del">
              <pc226:chgData name="Sarah Stright" userId="57069c07-c3a6-4c48-b057-2e87e4c75f38" providerId="ADAL" clId="{82748099-7F83-FD42-8A24-DBA499249F61}" dt="2024-01-29T18:23:00.391" v="466"/>
              <pc2:cmMkLst xmlns:pc2="http://schemas.microsoft.com/office/powerpoint/2019/9/main/command">
                <pc:docMk/>
                <pc:sldMk cId="248548230" sldId="513"/>
                <pc2:cmMk id="{FF2F1412-EA7B-4203-92F1-AC7BF10317DD}"/>
              </pc2:cmMkLst>
            </pc226:cmChg>
          </p:ext>
        </pc:extLst>
      </pc:sldChg>
      <pc:sldChg chg="delSp mod">
        <pc:chgData name="Sarah Stright" userId="57069c07-c3a6-4c48-b057-2e87e4c75f38" providerId="ADAL" clId="{82748099-7F83-FD42-8A24-DBA499249F61}" dt="2024-01-29T20:29:03.865" v="539" actId="478"/>
        <pc:sldMkLst>
          <pc:docMk/>
          <pc:sldMk cId="691768078" sldId="515"/>
        </pc:sldMkLst>
        <pc:picChg chg="del">
          <ac:chgData name="Sarah Stright" userId="57069c07-c3a6-4c48-b057-2e87e4c75f38" providerId="ADAL" clId="{82748099-7F83-FD42-8A24-DBA499249F61}" dt="2024-01-29T20:29:03.865" v="539" actId="478"/>
          <ac:picMkLst>
            <pc:docMk/>
            <pc:sldMk cId="691768078" sldId="515"/>
            <ac:picMk id="3" creationId="{249DBBB3-0444-0E71-7399-F3407E10981C}"/>
          </ac:picMkLst>
        </pc:picChg>
      </pc:sldChg>
      <pc:sldChg chg="addSp delSp modSp mod addCm delCm modCm">
        <pc:chgData name="Sarah Stright" userId="57069c07-c3a6-4c48-b057-2e87e4c75f38" providerId="ADAL" clId="{82748099-7F83-FD42-8A24-DBA499249F61}" dt="2024-01-29T20:59:08.139" v="590" actId="962"/>
        <pc:sldMkLst>
          <pc:docMk/>
          <pc:sldMk cId="3226949595" sldId="522"/>
        </pc:sldMkLst>
        <pc:spChg chg="del">
          <ac:chgData name="Sarah Stright" userId="57069c07-c3a6-4c48-b057-2e87e4c75f38" providerId="ADAL" clId="{82748099-7F83-FD42-8A24-DBA499249F61}" dt="2024-01-29T20:12:21.043" v="491" actId="21"/>
          <ac:spMkLst>
            <pc:docMk/>
            <pc:sldMk cId="3226949595" sldId="522"/>
            <ac:spMk id="2" creationId="{E2A6BB1A-C751-0DBB-F80C-BD9DAA75CB34}"/>
          </ac:spMkLst>
        </pc:spChg>
        <pc:spChg chg="del">
          <ac:chgData name="Sarah Stright" userId="57069c07-c3a6-4c48-b057-2e87e4c75f38" providerId="ADAL" clId="{82748099-7F83-FD42-8A24-DBA499249F61}" dt="2024-01-29T20:12:17.886" v="490" actId="478"/>
          <ac:spMkLst>
            <pc:docMk/>
            <pc:sldMk cId="3226949595" sldId="522"/>
            <ac:spMk id="5" creationId="{ABC32E17-6F05-38BC-8066-280857C9FD57}"/>
          </ac:spMkLst>
        </pc:spChg>
        <pc:spChg chg="del">
          <ac:chgData name="Sarah Stright" userId="57069c07-c3a6-4c48-b057-2e87e4c75f38" providerId="ADAL" clId="{82748099-7F83-FD42-8A24-DBA499249F61}" dt="2024-01-29T20:12:46.353" v="498" actId="478"/>
          <ac:spMkLst>
            <pc:docMk/>
            <pc:sldMk cId="3226949595" sldId="522"/>
            <ac:spMk id="8" creationId="{7164BB90-38FD-45F6-112D-549F292CB4F4}"/>
          </ac:spMkLst>
        </pc:spChg>
        <pc:spChg chg="add del mod">
          <ac:chgData name="Sarah Stright" userId="57069c07-c3a6-4c48-b057-2e87e4c75f38" providerId="ADAL" clId="{82748099-7F83-FD42-8A24-DBA499249F61}" dt="2024-01-29T20:12:31.537" v="495" actId="478"/>
          <ac:spMkLst>
            <pc:docMk/>
            <pc:sldMk cId="3226949595" sldId="522"/>
            <ac:spMk id="9" creationId="{FD19973F-2A2C-7B7E-6313-39E00882E867}"/>
          </ac:spMkLst>
        </pc:spChg>
        <pc:spChg chg="mod">
          <ac:chgData name="Sarah Stright" userId="57069c07-c3a6-4c48-b057-2e87e4c75f38" providerId="ADAL" clId="{82748099-7F83-FD42-8A24-DBA499249F61}" dt="2024-01-29T20:24:45.125" v="532" actId="1076"/>
          <ac:spMkLst>
            <pc:docMk/>
            <pc:sldMk cId="3226949595" sldId="522"/>
            <ac:spMk id="12" creationId="{694535C3-A3CD-E771-80A9-F092B163AB8C}"/>
          </ac:spMkLst>
        </pc:spChg>
        <pc:picChg chg="del">
          <ac:chgData name="Sarah Stright" userId="57069c07-c3a6-4c48-b057-2e87e4c75f38" providerId="ADAL" clId="{82748099-7F83-FD42-8A24-DBA499249F61}" dt="2024-01-29T20:12:47.460" v="500" actId="478"/>
          <ac:picMkLst>
            <pc:docMk/>
            <pc:sldMk cId="3226949595" sldId="522"/>
            <ac:picMk id="3" creationId="{34647ED5-5F25-11BF-AFE9-AC59B49EE194}"/>
          </ac:picMkLst>
        </pc:picChg>
        <pc:picChg chg="del">
          <ac:chgData name="Sarah Stright" userId="57069c07-c3a6-4c48-b057-2e87e4c75f38" providerId="ADAL" clId="{82748099-7F83-FD42-8A24-DBA499249F61}" dt="2024-01-29T20:12:48.284" v="501" actId="478"/>
          <ac:picMkLst>
            <pc:docMk/>
            <pc:sldMk cId="3226949595" sldId="522"/>
            <ac:picMk id="4" creationId="{BE45E2FE-CE3E-FA90-63CA-03AF3F537DD5}"/>
          </ac:picMkLst>
        </pc:picChg>
        <pc:picChg chg="del">
          <ac:chgData name="Sarah Stright" userId="57069c07-c3a6-4c48-b057-2e87e4c75f38" providerId="ADAL" clId="{82748099-7F83-FD42-8A24-DBA499249F61}" dt="2024-01-29T20:12:45.111" v="497" actId="478"/>
          <ac:picMkLst>
            <pc:docMk/>
            <pc:sldMk cId="3226949595" sldId="522"/>
            <ac:picMk id="6" creationId="{A81A5F00-E796-0297-E39C-D8C8089082C7}"/>
          </ac:picMkLst>
        </pc:picChg>
        <pc:picChg chg="del">
          <ac:chgData name="Sarah Stright" userId="57069c07-c3a6-4c48-b057-2e87e4c75f38" providerId="ADAL" clId="{82748099-7F83-FD42-8A24-DBA499249F61}" dt="2024-01-29T20:12:46.789" v="499" actId="478"/>
          <ac:picMkLst>
            <pc:docMk/>
            <pc:sldMk cId="3226949595" sldId="522"/>
            <ac:picMk id="7" creationId="{4D958553-791A-BFA1-CAD9-5DB46FAAAB7D}"/>
          </ac:picMkLst>
        </pc:picChg>
        <pc:picChg chg="add mod">
          <ac:chgData name="Sarah Stright" userId="57069c07-c3a6-4c48-b057-2e87e4c75f38" providerId="ADAL" clId="{82748099-7F83-FD42-8A24-DBA499249F61}" dt="2024-01-29T20:23:29.669" v="523" actId="931"/>
          <ac:picMkLst>
            <pc:docMk/>
            <pc:sldMk cId="3226949595" sldId="522"/>
            <ac:picMk id="13" creationId="{ED919A0F-9C0A-DA22-D372-79F168E03B79}"/>
          </ac:picMkLst>
        </pc:picChg>
        <pc:picChg chg="add mod">
          <ac:chgData name="Sarah Stright" userId="57069c07-c3a6-4c48-b057-2e87e4c75f38" providerId="ADAL" clId="{82748099-7F83-FD42-8A24-DBA499249F61}" dt="2024-01-29T20:59:08.139" v="590" actId="962"/>
          <ac:picMkLst>
            <pc:docMk/>
            <pc:sldMk cId="3226949595" sldId="522"/>
            <ac:picMk id="15" creationId="{9DEE833A-3020-A8BE-195F-8F622570A656}"/>
          </ac:picMkLst>
        </pc:picChg>
        <pc:extLst>
          <p:ext xmlns:p="http://schemas.openxmlformats.org/presentationml/2006/main" uri="{D6D511B9-2390-475A-947B-AFAB55BFBCF1}">
            <pc226:cmChg xmlns:pc226="http://schemas.microsoft.com/office/powerpoint/2022/06/main/command" chg="add">
              <pc226:chgData name="Sarah Stright" userId="57069c07-c3a6-4c48-b057-2e87e4c75f38" providerId="ADAL" clId="{82748099-7F83-FD42-8A24-DBA499249F61}" dt="2024-01-29T20:27:00.255" v="538"/>
              <pc2:cmMkLst xmlns:pc2="http://schemas.microsoft.com/office/powerpoint/2019/9/main/command">
                <pc:docMk/>
                <pc:sldMk cId="3226949595" sldId="522"/>
                <pc2:cmMk id="{B435670F-C12E-AC4B-B291-FB214AC693A8}"/>
              </pc2:cmMkLst>
            </pc226:cmChg>
            <pc226:cmChg xmlns:pc226="http://schemas.microsoft.com/office/powerpoint/2022/06/main/command" chg="add del mod">
              <pc226:chgData name="Sarah Stright" userId="57069c07-c3a6-4c48-b057-2e87e4c75f38" providerId="ADAL" clId="{82748099-7F83-FD42-8A24-DBA499249F61}" dt="2024-01-29T20:26:42.500" v="537"/>
              <pc2:cmMkLst xmlns:pc2="http://schemas.microsoft.com/office/powerpoint/2019/9/main/command">
                <pc:docMk/>
                <pc:sldMk cId="3226949595" sldId="522"/>
                <pc2:cmMk id="{72B0BE68-AFFD-8E41-BE9F-EBCA5BA09D60}"/>
              </pc2:cmMkLst>
            </pc226:cmChg>
          </p:ext>
        </pc:extLst>
      </pc:sldChg>
      <pc:sldChg chg="modSp mod">
        <pc:chgData name="Sarah Stright" userId="57069c07-c3a6-4c48-b057-2e87e4c75f38" providerId="ADAL" clId="{82748099-7F83-FD42-8A24-DBA499249F61}" dt="2024-01-25T17:26:28.160" v="339" actId="962"/>
        <pc:sldMkLst>
          <pc:docMk/>
          <pc:sldMk cId="1643531107" sldId="524"/>
        </pc:sldMkLst>
        <pc:picChg chg="mod">
          <ac:chgData name="Sarah Stright" userId="57069c07-c3a6-4c48-b057-2e87e4c75f38" providerId="ADAL" clId="{82748099-7F83-FD42-8A24-DBA499249F61}" dt="2024-01-25T17:26:28.160" v="339" actId="962"/>
          <ac:picMkLst>
            <pc:docMk/>
            <pc:sldMk cId="1643531107" sldId="524"/>
            <ac:picMk id="5" creationId="{0FAC80D8-4D7B-EC09-4532-257827810959}"/>
          </ac:picMkLst>
        </pc:picChg>
      </pc:sldChg>
      <pc:sldChg chg="modSp mod">
        <pc:chgData name="Sarah Stright" userId="57069c07-c3a6-4c48-b057-2e87e4c75f38" providerId="ADAL" clId="{82748099-7F83-FD42-8A24-DBA499249F61}" dt="2024-01-25T17:26:10.194" v="265" actId="962"/>
        <pc:sldMkLst>
          <pc:docMk/>
          <pc:sldMk cId="3959731148" sldId="525"/>
        </pc:sldMkLst>
        <pc:picChg chg="mod">
          <ac:chgData name="Sarah Stright" userId="57069c07-c3a6-4c48-b057-2e87e4c75f38" providerId="ADAL" clId="{82748099-7F83-FD42-8A24-DBA499249F61}" dt="2024-01-25T17:26:10.194" v="265" actId="962"/>
          <ac:picMkLst>
            <pc:docMk/>
            <pc:sldMk cId="3959731148" sldId="525"/>
            <ac:picMk id="5" creationId="{0497BA42-A94F-0F09-FFEC-D44BFAC7C7F9}"/>
          </ac:picMkLst>
        </pc:picChg>
      </pc:sldChg>
      <pc:sldChg chg="modSp mod">
        <pc:chgData name="Sarah Stright" userId="57069c07-c3a6-4c48-b057-2e87e4c75f38" providerId="ADAL" clId="{82748099-7F83-FD42-8A24-DBA499249F61}" dt="2024-01-25T17:25:47.898" v="241" actId="962"/>
        <pc:sldMkLst>
          <pc:docMk/>
          <pc:sldMk cId="3072475642" sldId="526"/>
        </pc:sldMkLst>
        <pc:picChg chg="mod">
          <ac:chgData name="Sarah Stright" userId="57069c07-c3a6-4c48-b057-2e87e4c75f38" providerId="ADAL" clId="{82748099-7F83-FD42-8A24-DBA499249F61}" dt="2024-01-25T17:25:47.898" v="241" actId="962"/>
          <ac:picMkLst>
            <pc:docMk/>
            <pc:sldMk cId="3072475642" sldId="526"/>
            <ac:picMk id="5" creationId="{E82E966E-206B-F37C-B07D-36E8C5A76F65}"/>
          </ac:picMkLst>
        </pc:picChg>
      </pc:sldChg>
      <pc:sldChg chg="modSp mod">
        <pc:chgData name="Sarah Stright" userId="57069c07-c3a6-4c48-b057-2e87e4c75f38" providerId="ADAL" clId="{82748099-7F83-FD42-8A24-DBA499249F61}" dt="2024-01-25T17:25:22.044" v="139" actId="962"/>
        <pc:sldMkLst>
          <pc:docMk/>
          <pc:sldMk cId="1951886473" sldId="527"/>
        </pc:sldMkLst>
        <pc:picChg chg="mod">
          <ac:chgData name="Sarah Stright" userId="57069c07-c3a6-4c48-b057-2e87e4c75f38" providerId="ADAL" clId="{82748099-7F83-FD42-8A24-DBA499249F61}" dt="2024-01-25T17:25:22.044" v="139" actId="962"/>
          <ac:picMkLst>
            <pc:docMk/>
            <pc:sldMk cId="1951886473" sldId="527"/>
            <ac:picMk id="3" creationId="{B55A82F8-6601-3AA4-9BAD-CF890D313627}"/>
          </ac:picMkLst>
        </pc:picChg>
      </pc:sldChg>
      <pc:sldChg chg="modCm">
        <pc:chgData name="Sarah Stright" userId="57069c07-c3a6-4c48-b057-2e87e4c75f38" providerId="ADAL" clId="{82748099-7F83-FD42-8A24-DBA499249F61}" dt="2024-01-29T20:51:28.175" v="540"/>
        <pc:sldMkLst>
          <pc:docMk/>
          <pc:sldMk cId="620521437" sldId="531"/>
        </pc:sldMkLst>
        <pc:extLst>
          <p:ext xmlns:p="http://schemas.openxmlformats.org/presentationml/2006/main" uri="{D6D511B9-2390-475A-947B-AFAB55BFBCF1}">
            <pc226:cmChg xmlns:pc226="http://schemas.microsoft.com/office/powerpoint/2022/06/main/command" chg="mod">
              <pc226:chgData name="Sarah Stright" userId="57069c07-c3a6-4c48-b057-2e87e4c75f38" providerId="ADAL" clId="{82748099-7F83-FD42-8A24-DBA499249F61}" dt="2024-01-29T20:51:28.175" v="540"/>
              <pc2:cmMkLst xmlns:pc2="http://schemas.microsoft.com/office/powerpoint/2019/9/main/command">
                <pc:docMk/>
                <pc:sldMk cId="620521437" sldId="531"/>
                <pc2:cmMk id="{5E923694-0BDA-44C1-8F09-80462B79707E}"/>
              </pc2:cmMkLst>
            </pc226:cmChg>
          </p:ext>
        </pc:extLst>
      </pc:sldChg>
    </pc:docChg>
  </pc:docChgLst>
  <pc:docChgLst>
    <pc:chgData name="Susan Sweet" userId="S::ssweet@smho-smso.ca::3f3b0d9c-fbb5-47a8-87c2-549a2adf9766" providerId="AD" clId="Web-{675E10EB-B44D-4FB7-8564-A241ACBB1CA2}"/>
    <pc:docChg chg="modSld sldOrd">
      <pc:chgData name="Susan Sweet" userId="S::ssweet@smho-smso.ca::3f3b0d9c-fbb5-47a8-87c2-549a2adf9766" providerId="AD" clId="Web-{675E10EB-B44D-4FB7-8564-A241ACBB1CA2}" dt="2024-01-11T20:57:39.956" v="7"/>
      <pc:docMkLst>
        <pc:docMk/>
      </pc:docMkLst>
      <pc:sldChg chg="ord">
        <pc:chgData name="Susan Sweet" userId="S::ssweet@smho-smso.ca::3f3b0d9c-fbb5-47a8-87c2-549a2adf9766" providerId="AD" clId="Web-{675E10EB-B44D-4FB7-8564-A241ACBB1CA2}" dt="2024-01-11T20:56:12.499" v="0"/>
        <pc:sldMkLst>
          <pc:docMk/>
          <pc:sldMk cId="248548230" sldId="513"/>
        </pc:sldMkLst>
      </pc:sldChg>
      <pc:sldChg chg="addCm delCm modNotes">
        <pc:chgData name="Susan Sweet" userId="S::ssweet@smho-smso.ca::3f3b0d9c-fbb5-47a8-87c2-549a2adf9766" providerId="AD" clId="Web-{675E10EB-B44D-4FB7-8564-A241ACBB1CA2}" dt="2024-01-11T20:57:39.956" v="7"/>
        <pc:sldMkLst>
          <pc:docMk/>
          <pc:sldMk cId="3390616358" sldId="517"/>
        </pc:sldMkLst>
        <pc:extLst>
          <p:ext xmlns:p="http://schemas.openxmlformats.org/presentationml/2006/main" uri="{D6D511B9-2390-475A-947B-AFAB55BFBCF1}">
            <pc226:cmChg xmlns:pc226="http://schemas.microsoft.com/office/powerpoint/2022/06/main/command" chg="add del">
              <pc226:chgData name="Susan Sweet" userId="S::ssweet@smho-smso.ca::3f3b0d9c-fbb5-47a8-87c2-549a2adf9766" providerId="AD" clId="Web-{675E10EB-B44D-4FB7-8564-A241ACBB1CA2}" dt="2024-01-11T20:57:39.956" v="7"/>
              <pc2:cmMkLst xmlns:pc2="http://schemas.microsoft.com/office/powerpoint/2019/9/main/command">
                <pc:docMk/>
                <pc:sldMk cId="3390616358" sldId="517"/>
                <pc2:cmMk id="{E0432E6C-AD0B-418F-B5A2-9CC8FF6B548E}"/>
              </pc2:cmMkLst>
            </pc226:cmChg>
          </p:ext>
        </pc:extLst>
      </pc:sldChg>
    </pc:docChg>
  </pc:docChgLst>
  <pc:docChgLst>
    <pc:chgData name="Susan Sweet" userId="S::ssweet@smho-smso.ca::3f3b0d9c-fbb5-47a8-87c2-549a2adf9766" providerId="AD" clId="Web-{44F8F786-AC09-1D46-0710-1DFB83D1D81C}"/>
    <pc:docChg chg="modSld">
      <pc:chgData name="Susan Sweet" userId="S::ssweet@smho-smso.ca::3f3b0d9c-fbb5-47a8-87c2-549a2adf9766" providerId="AD" clId="Web-{44F8F786-AC09-1D46-0710-1DFB83D1D81C}" dt="2024-01-12T16:17:29.523" v="39"/>
      <pc:docMkLst>
        <pc:docMk/>
      </pc:docMkLst>
      <pc:sldChg chg="modNotes">
        <pc:chgData name="Susan Sweet" userId="S::ssweet@smho-smso.ca::3f3b0d9c-fbb5-47a8-87c2-549a2adf9766" providerId="AD" clId="Web-{44F8F786-AC09-1D46-0710-1DFB83D1D81C}" dt="2024-01-12T16:16:04.319" v="29"/>
        <pc:sldMkLst>
          <pc:docMk/>
          <pc:sldMk cId="822033015" sldId="506"/>
        </pc:sldMkLst>
      </pc:sldChg>
      <pc:sldChg chg="modSp modNotes">
        <pc:chgData name="Susan Sweet" userId="S::ssweet@smho-smso.ca::3f3b0d9c-fbb5-47a8-87c2-549a2adf9766" providerId="AD" clId="Web-{44F8F786-AC09-1D46-0710-1DFB83D1D81C}" dt="2024-01-12T16:13:39.599" v="16"/>
        <pc:sldMkLst>
          <pc:docMk/>
          <pc:sldMk cId="248548230" sldId="513"/>
        </pc:sldMkLst>
        <pc:spChg chg="mod">
          <ac:chgData name="Susan Sweet" userId="S::ssweet@smho-smso.ca::3f3b0d9c-fbb5-47a8-87c2-549a2adf9766" providerId="AD" clId="Web-{44F8F786-AC09-1D46-0710-1DFB83D1D81C}" dt="2024-01-12T16:13:24.739" v="13" actId="20577"/>
          <ac:spMkLst>
            <pc:docMk/>
            <pc:sldMk cId="248548230" sldId="513"/>
            <ac:spMk id="4" creationId="{37CA393E-A13E-8F25-4D72-5BFD64FA37FF}"/>
          </ac:spMkLst>
        </pc:spChg>
        <pc:picChg chg="mod">
          <ac:chgData name="Susan Sweet" userId="S::ssweet@smho-smso.ca::3f3b0d9c-fbb5-47a8-87c2-549a2adf9766" providerId="AD" clId="Web-{44F8F786-AC09-1D46-0710-1DFB83D1D81C}" dt="2024-01-12T16:13:10.505" v="9" actId="1076"/>
          <ac:picMkLst>
            <pc:docMk/>
            <pc:sldMk cId="248548230" sldId="513"/>
            <ac:picMk id="6" creationId="{D7A153DE-F417-152C-CDB6-79BAF6A5D7C1}"/>
          </ac:picMkLst>
        </pc:picChg>
        <pc:picChg chg="mod">
          <ac:chgData name="Susan Sweet" userId="S::ssweet@smho-smso.ca::3f3b0d9c-fbb5-47a8-87c2-549a2adf9766" providerId="AD" clId="Web-{44F8F786-AC09-1D46-0710-1DFB83D1D81C}" dt="2024-01-12T16:13:05.489" v="8" actId="1076"/>
          <ac:picMkLst>
            <pc:docMk/>
            <pc:sldMk cId="248548230" sldId="513"/>
            <ac:picMk id="8" creationId="{EA799C42-11F8-2FB9-F4FC-987DAEC06C2E}"/>
          </ac:picMkLst>
        </pc:picChg>
      </pc:sldChg>
      <pc:sldChg chg="modNotes">
        <pc:chgData name="Susan Sweet" userId="S::ssweet@smho-smso.ca::3f3b0d9c-fbb5-47a8-87c2-549a2adf9766" providerId="AD" clId="Web-{44F8F786-AC09-1D46-0710-1DFB83D1D81C}" dt="2024-01-12T16:15:44.397" v="22"/>
        <pc:sldMkLst>
          <pc:docMk/>
          <pc:sldMk cId="3390616358" sldId="517"/>
        </pc:sldMkLst>
      </pc:sldChg>
      <pc:sldChg chg="modNotes">
        <pc:chgData name="Susan Sweet" userId="S::ssweet@smho-smso.ca::3f3b0d9c-fbb5-47a8-87c2-549a2adf9766" providerId="AD" clId="Web-{44F8F786-AC09-1D46-0710-1DFB83D1D81C}" dt="2024-01-12T16:17:17.288" v="38"/>
        <pc:sldMkLst>
          <pc:docMk/>
          <pc:sldMk cId="3072475642" sldId="526"/>
        </pc:sldMkLst>
      </pc:sldChg>
      <pc:sldChg chg="modNotes">
        <pc:chgData name="Susan Sweet" userId="S::ssweet@smho-smso.ca::3f3b0d9c-fbb5-47a8-87c2-549a2adf9766" providerId="AD" clId="Web-{44F8F786-AC09-1D46-0710-1DFB83D1D81C}" dt="2024-01-12T16:17:29.523" v="39"/>
        <pc:sldMkLst>
          <pc:docMk/>
          <pc:sldMk cId="1951886473" sldId="527"/>
        </pc:sldMkLst>
      </pc:sldChg>
      <pc:sldChg chg="modNotes">
        <pc:chgData name="Susan Sweet" userId="S::ssweet@smho-smso.ca::3f3b0d9c-fbb5-47a8-87c2-549a2adf9766" providerId="AD" clId="Web-{44F8F786-AC09-1D46-0710-1DFB83D1D81C}" dt="2024-01-12T16:16:25.319" v="35"/>
        <pc:sldMkLst>
          <pc:docMk/>
          <pc:sldMk cId="2006128156" sldId="530"/>
        </pc:sldMkLst>
      </pc:sldChg>
    </pc:docChg>
  </pc:docChgLst>
  <pc:docChgLst>
    <pc:chgData name="Deborah Shackell" userId="S::dshackell@smho-smso.ca::f728b972-0379-4f9a-98f5-caf5dad6cd0d" providerId="AD" clId="Web-{1913E2A8-7F57-68B2-4A93-EB24E1EF2B80}"/>
    <pc:docChg chg="">
      <pc:chgData name="Deborah Shackell" userId="S::dshackell@smho-smso.ca::f728b972-0379-4f9a-98f5-caf5dad6cd0d" providerId="AD" clId="Web-{1913E2A8-7F57-68B2-4A93-EB24E1EF2B80}" dt="2024-01-12T15:37:48.912" v="4"/>
      <pc:docMkLst>
        <pc:docMk/>
      </pc:docMkLst>
      <pc:sldChg chg="delCm modCm">
        <pc:chgData name="Deborah Shackell" userId="S::dshackell@smho-smso.ca::f728b972-0379-4f9a-98f5-caf5dad6cd0d" providerId="AD" clId="Web-{1913E2A8-7F57-68B2-4A93-EB24E1EF2B80}" dt="2024-01-12T15:37:48.912" v="4"/>
        <pc:sldMkLst>
          <pc:docMk/>
          <pc:sldMk cId="620521437" sldId="531"/>
        </pc:sldMkLst>
        <pc:extLst>
          <p:ext xmlns:p="http://schemas.openxmlformats.org/presentationml/2006/main" uri="{D6D511B9-2390-475A-947B-AFAB55BFBCF1}">
            <pc226:cmChg xmlns:pc226="http://schemas.microsoft.com/office/powerpoint/2022/06/main/command" chg="del">
              <pc226:chgData name="Deborah Shackell" userId="S::dshackell@smho-smso.ca::f728b972-0379-4f9a-98f5-caf5dad6cd0d" providerId="AD" clId="Web-{1913E2A8-7F57-68B2-4A93-EB24E1EF2B80}" dt="2024-01-12T15:37:48.912" v="4"/>
              <pc2:cmMkLst xmlns:pc2="http://schemas.microsoft.com/office/powerpoint/2019/9/main/command">
                <pc:docMk/>
                <pc:sldMk cId="620521437" sldId="531"/>
                <pc2:cmMk id="{871FA31F-3502-48DB-AD42-E06CBD40F5CC}"/>
              </pc2:cmMkLst>
            </pc226:cmChg>
            <pc226:cmChg xmlns:pc226="http://schemas.microsoft.com/office/powerpoint/2022/06/main/command" chg="">
              <pc226:chgData name="Deborah Shackell" userId="S::dshackell@smho-smso.ca::f728b972-0379-4f9a-98f5-caf5dad6cd0d" providerId="AD" clId="Web-{1913E2A8-7F57-68B2-4A93-EB24E1EF2B80}" dt="2024-01-12T15:37:37.006" v="3"/>
              <pc2:cmMkLst xmlns:pc2="http://schemas.microsoft.com/office/powerpoint/2019/9/main/command">
                <pc:docMk/>
                <pc:sldMk cId="620521437" sldId="531"/>
                <pc2:cmMk id="{5E923694-0BDA-44C1-8F09-80462B79707E}"/>
              </pc2:cmMkLst>
              <pc226:cmRplyChg chg="del">
                <pc226:chgData name="Deborah Shackell" userId="S::dshackell@smho-smso.ca::f728b972-0379-4f9a-98f5-caf5dad6cd0d" providerId="AD" clId="Web-{1913E2A8-7F57-68B2-4A93-EB24E1EF2B80}" dt="2024-01-12T15:37:32.365" v="1"/>
                <pc2:cmRplyMkLst xmlns:pc2="http://schemas.microsoft.com/office/powerpoint/2019/9/main/command">
                  <pc:docMk/>
                  <pc:sldMk cId="620521437" sldId="531"/>
                  <pc2:cmMk id="{5E923694-0BDA-44C1-8F09-80462B79707E}"/>
                  <pc2:cmRplyMk id="{F97C8E75-7458-4933-9595-9762B2844CF9}"/>
                </pc2:cmRplyMkLst>
              </pc226:cmRplyChg>
              <pc226:cmRplyChg chg="del">
                <pc226:chgData name="Deborah Shackell" userId="S::dshackell@smho-smso.ca::f728b972-0379-4f9a-98f5-caf5dad6cd0d" providerId="AD" clId="Web-{1913E2A8-7F57-68B2-4A93-EB24E1EF2B80}" dt="2024-01-12T15:37:37.006" v="3"/>
                <pc2:cmRplyMkLst xmlns:pc2="http://schemas.microsoft.com/office/powerpoint/2019/9/main/command">
                  <pc:docMk/>
                  <pc:sldMk cId="620521437" sldId="531"/>
                  <pc2:cmMk id="{5E923694-0BDA-44C1-8F09-80462B79707E}"/>
                  <pc2:cmRplyMk id="{D1F21293-4A06-4A80-AE95-9F1E642ECB13}"/>
                </pc2:cmRplyMkLst>
              </pc226:cmRplyChg>
              <pc226:cmRplyChg chg="del">
                <pc226:chgData name="Deborah Shackell" userId="S::dshackell@smho-smso.ca::f728b972-0379-4f9a-98f5-caf5dad6cd0d" providerId="AD" clId="Web-{1913E2A8-7F57-68B2-4A93-EB24E1EF2B80}" dt="2024-01-12T15:37:34.568" v="2"/>
                <pc2:cmRplyMkLst xmlns:pc2="http://schemas.microsoft.com/office/powerpoint/2019/9/main/command">
                  <pc:docMk/>
                  <pc:sldMk cId="620521437" sldId="531"/>
                  <pc2:cmMk id="{5E923694-0BDA-44C1-8F09-80462B79707E}"/>
                  <pc2:cmRplyMk id="{1F4A669F-1990-496F-B650-D9620157A28D}"/>
                </pc2:cmRplyMkLst>
              </pc226:cmRplyChg>
            </pc226:cmChg>
            <pc226:cmChg xmlns:pc226="http://schemas.microsoft.com/office/powerpoint/2022/06/main/command" chg="del">
              <pc226:chgData name="Deborah Shackell" userId="S::dshackell@smho-smso.ca::f728b972-0379-4f9a-98f5-caf5dad6cd0d" providerId="AD" clId="Web-{1913E2A8-7F57-68B2-4A93-EB24E1EF2B80}" dt="2024-01-12T15:37:12.490" v="0"/>
              <pc2:cmMkLst xmlns:pc2="http://schemas.microsoft.com/office/powerpoint/2019/9/main/command">
                <pc:docMk/>
                <pc:sldMk cId="620521437" sldId="531"/>
                <pc2:cmMk id="{A1A750B7-C360-4DB4-BF04-16D85A0252C6}"/>
              </pc2:cmMkLst>
            </pc226:cmChg>
          </p:ext>
        </pc:extLst>
      </pc:sldChg>
    </pc:docChg>
  </pc:docChgLst>
  <pc:docChgLst>
    <pc:chgData name="Susan Sweet" userId="3f3b0d9c-fbb5-47a8-87c2-549a2adf9766" providerId="ADAL" clId="{D2E478DB-8D28-43D3-980A-CA3866DD3107}"/>
    <pc:docChg chg="undo custSel addSld delSld modSld sldOrd">
      <pc:chgData name="Susan Sweet" userId="3f3b0d9c-fbb5-47a8-87c2-549a2adf9766" providerId="ADAL" clId="{D2E478DB-8D28-43D3-980A-CA3866DD3107}" dt="2023-12-19T19:15:27.006" v="2019" actId="6549"/>
      <pc:docMkLst>
        <pc:docMk/>
      </pc:docMkLst>
      <pc:sldChg chg="modSp mod addCm">
        <pc:chgData name="Susan Sweet" userId="3f3b0d9c-fbb5-47a8-87c2-549a2adf9766" providerId="ADAL" clId="{D2E478DB-8D28-43D3-980A-CA3866DD3107}" dt="2023-12-19T16:26:27.795" v="1771"/>
        <pc:sldMkLst>
          <pc:docMk/>
          <pc:sldMk cId="2523842233" sldId="257"/>
        </pc:sldMkLst>
        <pc:spChg chg="mod">
          <ac:chgData name="Susan Sweet" userId="3f3b0d9c-fbb5-47a8-87c2-549a2adf9766" providerId="ADAL" clId="{D2E478DB-8D28-43D3-980A-CA3866DD3107}" dt="2023-12-19T16:00:57.837" v="1136" actId="20577"/>
          <ac:spMkLst>
            <pc:docMk/>
            <pc:sldMk cId="2523842233" sldId="257"/>
            <ac:spMk id="2" creationId="{E965903D-F535-1E76-7B3A-C4B2E75D63D0}"/>
          </ac:spMkLst>
        </pc:spChg>
        <pc:extLst>
          <p:ext xmlns:p="http://schemas.openxmlformats.org/presentationml/2006/main" uri="{D6D511B9-2390-475A-947B-AFAB55BFBCF1}">
            <pc226:cmChg xmlns:pc226="http://schemas.microsoft.com/office/powerpoint/2022/06/main/command" chg="add">
              <pc226:chgData name="Susan Sweet" userId="3f3b0d9c-fbb5-47a8-87c2-549a2adf9766" providerId="ADAL" clId="{D2E478DB-8D28-43D3-980A-CA3866DD3107}" dt="2023-12-19T16:26:27.795" v="1771"/>
              <pc2:cmMkLst xmlns:pc2="http://schemas.microsoft.com/office/powerpoint/2019/9/main/command">
                <pc:docMk/>
                <pc:sldMk cId="2523842233" sldId="257"/>
                <pc2:cmMk id="{559E60D5-1033-45B7-930D-B7F1660B546A}"/>
              </pc2:cmMkLst>
            </pc226:cmChg>
          </p:ext>
        </pc:extLst>
      </pc:sldChg>
      <pc:sldChg chg="ord">
        <pc:chgData name="Susan Sweet" userId="3f3b0d9c-fbb5-47a8-87c2-549a2adf9766" providerId="ADAL" clId="{D2E478DB-8D28-43D3-980A-CA3866DD3107}" dt="2023-12-19T15:02:19.386" v="414" actId="20578"/>
        <pc:sldMkLst>
          <pc:docMk/>
          <pc:sldMk cId="2518801960" sldId="258"/>
        </pc:sldMkLst>
      </pc:sldChg>
      <pc:sldChg chg="modSp del mod">
        <pc:chgData name="Susan Sweet" userId="3f3b0d9c-fbb5-47a8-87c2-549a2adf9766" providerId="ADAL" clId="{D2E478DB-8D28-43D3-980A-CA3866DD3107}" dt="2023-12-19T15:58:50.051" v="1027" actId="47"/>
        <pc:sldMkLst>
          <pc:docMk/>
          <pc:sldMk cId="218383708" sldId="259"/>
        </pc:sldMkLst>
        <pc:picChg chg="mod">
          <ac:chgData name="Susan Sweet" userId="3f3b0d9c-fbb5-47a8-87c2-549a2adf9766" providerId="ADAL" clId="{D2E478DB-8D28-43D3-980A-CA3866DD3107}" dt="2023-12-19T15:18:47.936" v="778" actId="14100"/>
          <ac:picMkLst>
            <pc:docMk/>
            <pc:sldMk cId="218383708" sldId="259"/>
            <ac:picMk id="4" creationId="{44D8B46F-2D7D-AF96-23A7-73CEFB5B9371}"/>
          </ac:picMkLst>
        </pc:picChg>
      </pc:sldChg>
      <pc:sldChg chg="del">
        <pc:chgData name="Susan Sweet" userId="3f3b0d9c-fbb5-47a8-87c2-549a2adf9766" providerId="ADAL" clId="{D2E478DB-8D28-43D3-980A-CA3866DD3107}" dt="2023-12-19T15:58:48.995" v="1026" actId="47"/>
        <pc:sldMkLst>
          <pc:docMk/>
          <pc:sldMk cId="1772639755" sldId="400"/>
        </pc:sldMkLst>
      </pc:sldChg>
      <pc:sldChg chg="ord modNotesTx">
        <pc:chgData name="Susan Sweet" userId="3f3b0d9c-fbb5-47a8-87c2-549a2adf9766" providerId="ADAL" clId="{D2E478DB-8D28-43D3-980A-CA3866DD3107}" dt="2023-12-19T16:23:46.802" v="1749" actId="5793"/>
        <pc:sldMkLst>
          <pc:docMk/>
          <pc:sldMk cId="822033015" sldId="506"/>
        </pc:sldMkLst>
      </pc:sldChg>
      <pc:sldChg chg="del">
        <pc:chgData name="Susan Sweet" userId="3f3b0d9c-fbb5-47a8-87c2-549a2adf9766" providerId="ADAL" clId="{D2E478DB-8D28-43D3-980A-CA3866DD3107}" dt="2023-12-19T15:58:47.559" v="1025" actId="47"/>
        <pc:sldMkLst>
          <pc:docMk/>
          <pc:sldMk cId="440593675" sldId="511"/>
        </pc:sldMkLst>
      </pc:sldChg>
      <pc:sldChg chg="del">
        <pc:chgData name="Susan Sweet" userId="3f3b0d9c-fbb5-47a8-87c2-549a2adf9766" providerId="ADAL" clId="{D2E478DB-8D28-43D3-980A-CA3866DD3107}" dt="2023-12-19T15:50:14.760" v="988" actId="47"/>
        <pc:sldMkLst>
          <pc:docMk/>
          <pc:sldMk cId="3678951478" sldId="512"/>
        </pc:sldMkLst>
      </pc:sldChg>
      <pc:sldChg chg="addSp modSp mod ord modNotesTx">
        <pc:chgData name="Susan Sweet" userId="3f3b0d9c-fbb5-47a8-87c2-549a2adf9766" providerId="ADAL" clId="{D2E478DB-8D28-43D3-980A-CA3866DD3107}" dt="2023-12-19T16:22:38.984" v="1664" actId="27636"/>
        <pc:sldMkLst>
          <pc:docMk/>
          <pc:sldMk cId="248548230" sldId="513"/>
        </pc:sldMkLst>
        <pc:spChg chg="mod">
          <ac:chgData name="Susan Sweet" userId="3f3b0d9c-fbb5-47a8-87c2-549a2adf9766" providerId="ADAL" clId="{D2E478DB-8D28-43D3-980A-CA3866DD3107}" dt="2023-12-19T16:22:38.984" v="1664" actId="27636"/>
          <ac:spMkLst>
            <pc:docMk/>
            <pc:sldMk cId="248548230" sldId="513"/>
            <ac:spMk id="4" creationId="{37CA393E-A13E-8F25-4D72-5BFD64FA37FF}"/>
          </ac:spMkLst>
        </pc:spChg>
        <pc:picChg chg="add mod">
          <ac:chgData name="Susan Sweet" userId="3f3b0d9c-fbb5-47a8-87c2-549a2adf9766" providerId="ADAL" clId="{D2E478DB-8D28-43D3-980A-CA3866DD3107}" dt="2023-12-19T16:14:32.415" v="1408" actId="1076"/>
          <ac:picMkLst>
            <pc:docMk/>
            <pc:sldMk cId="248548230" sldId="513"/>
            <ac:picMk id="5" creationId="{95CF78C9-3BD5-BB56-8A94-4B8A74E18610}"/>
          </ac:picMkLst>
        </pc:picChg>
      </pc:sldChg>
      <pc:sldChg chg="modSp del mod ord addCm modCm">
        <pc:chgData name="Susan Sweet" userId="3f3b0d9c-fbb5-47a8-87c2-549a2adf9766" providerId="ADAL" clId="{D2E478DB-8D28-43D3-980A-CA3866DD3107}" dt="2023-12-19T16:22:45.666" v="1665" actId="47"/>
        <pc:sldMkLst>
          <pc:docMk/>
          <pc:sldMk cId="3641407231" sldId="514"/>
        </pc:sldMkLst>
        <pc:spChg chg="mod">
          <ac:chgData name="Susan Sweet" userId="3f3b0d9c-fbb5-47a8-87c2-549a2adf9766" providerId="ADAL" clId="{D2E478DB-8D28-43D3-980A-CA3866DD3107}" dt="2023-12-19T15:05:06.645" v="519" actId="20577"/>
          <ac:spMkLst>
            <pc:docMk/>
            <pc:sldMk cId="3641407231" sldId="514"/>
            <ac:spMk id="2" creationId="{B4B721AE-6883-E5B8-1D69-B5F4A5AB9DE8}"/>
          </ac:spMkLst>
        </pc:spChg>
        <pc:spChg chg="mod">
          <ac:chgData name="Susan Sweet" userId="3f3b0d9c-fbb5-47a8-87c2-549a2adf9766" providerId="ADAL" clId="{D2E478DB-8D28-43D3-980A-CA3866DD3107}" dt="2023-12-19T16:02:28.755" v="1158" actId="12"/>
          <ac:spMkLst>
            <pc:docMk/>
            <pc:sldMk cId="3641407231" sldId="514"/>
            <ac:spMk id="3" creationId="{EC69F057-8947-5F53-A3C3-18D8121C9CDF}"/>
          </ac:spMkLst>
        </pc:spChg>
        <pc:extLst>
          <p:ext xmlns:p="http://schemas.openxmlformats.org/presentationml/2006/main" uri="{D6D511B9-2390-475A-947B-AFAB55BFBCF1}">
            <pc226:cmChg xmlns:pc226="http://schemas.microsoft.com/office/powerpoint/2022/06/main/command" chg="add mod">
              <pc226:chgData name="Susan Sweet" userId="3f3b0d9c-fbb5-47a8-87c2-549a2adf9766" providerId="ADAL" clId="{D2E478DB-8D28-43D3-980A-CA3866DD3107}" dt="2023-12-19T16:21:07.889" v="1656"/>
              <pc2:cmMkLst xmlns:pc2="http://schemas.microsoft.com/office/powerpoint/2019/9/main/command">
                <pc:docMk/>
                <pc:sldMk cId="3641407231" sldId="514"/>
                <pc2:cmMk id="{C78EFB74-44EF-4E5F-BA5A-F0898636F202}"/>
              </pc2:cmMkLst>
            </pc226:cmChg>
          </p:ext>
        </pc:extLst>
      </pc:sldChg>
      <pc:sldChg chg="modSp new mod ord">
        <pc:chgData name="Susan Sweet" userId="3f3b0d9c-fbb5-47a8-87c2-549a2adf9766" providerId="ADAL" clId="{D2E478DB-8D28-43D3-980A-CA3866DD3107}" dt="2023-12-19T16:28:35.037" v="1879"/>
        <pc:sldMkLst>
          <pc:docMk/>
          <pc:sldMk cId="2883414900" sldId="516"/>
        </pc:sldMkLst>
        <pc:spChg chg="mod">
          <ac:chgData name="Susan Sweet" userId="3f3b0d9c-fbb5-47a8-87c2-549a2adf9766" providerId="ADAL" clId="{D2E478DB-8D28-43D3-980A-CA3866DD3107}" dt="2023-12-19T15:08:25.179" v="570" actId="20577"/>
          <ac:spMkLst>
            <pc:docMk/>
            <pc:sldMk cId="2883414900" sldId="516"/>
            <ac:spMk id="2" creationId="{9E1166D8-BB92-34F1-5C6D-8F47E30E7E0D}"/>
          </ac:spMkLst>
        </pc:spChg>
        <pc:spChg chg="mod">
          <ac:chgData name="Susan Sweet" userId="3f3b0d9c-fbb5-47a8-87c2-549a2adf9766" providerId="ADAL" clId="{D2E478DB-8D28-43D3-980A-CA3866DD3107}" dt="2023-12-19T16:27:41.393" v="1862" actId="6549"/>
          <ac:spMkLst>
            <pc:docMk/>
            <pc:sldMk cId="2883414900" sldId="516"/>
            <ac:spMk id="3" creationId="{39C5D4E1-5DDD-A75C-240B-ABED87C62CC0}"/>
          </ac:spMkLst>
        </pc:spChg>
      </pc:sldChg>
      <pc:sldChg chg="modSp new mod modNotesTx">
        <pc:chgData name="Susan Sweet" userId="3f3b0d9c-fbb5-47a8-87c2-549a2adf9766" providerId="ADAL" clId="{D2E478DB-8D28-43D3-980A-CA3866DD3107}" dt="2023-12-19T15:17:24.960" v="741"/>
        <pc:sldMkLst>
          <pc:docMk/>
          <pc:sldMk cId="3390616358" sldId="517"/>
        </pc:sldMkLst>
        <pc:spChg chg="mod">
          <ac:chgData name="Susan Sweet" userId="3f3b0d9c-fbb5-47a8-87c2-549a2adf9766" providerId="ADAL" clId="{D2E478DB-8D28-43D3-980A-CA3866DD3107}" dt="2023-12-19T15:09:08.843" v="603" actId="20577"/>
          <ac:spMkLst>
            <pc:docMk/>
            <pc:sldMk cId="3390616358" sldId="517"/>
            <ac:spMk id="2" creationId="{33369491-EC86-FB65-8245-40C9EE53424C}"/>
          </ac:spMkLst>
        </pc:spChg>
        <pc:spChg chg="mod">
          <ac:chgData name="Susan Sweet" userId="3f3b0d9c-fbb5-47a8-87c2-549a2adf9766" providerId="ADAL" clId="{D2E478DB-8D28-43D3-980A-CA3866DD3107}" dt="2023-12-19T15:16:42.066" v="737" actId="20577"/>
          <ac:spMkLst>
            <pc:docMk/>
            <pc:sldMk cId="3390616358" sldId="517"/>
            <ac:spMk id="3" creationId="{12D7BEDE-BDD6-7B27-F899-221289978CFA}"/>
          </ac:spMkLst>
        </pc:spChg>
      </pc:sldChg>
      <pc:sldChg chg="modSp new mod modNotesTx">
        <pc:chgData name="Susan Sweet" userId="3f3b0d9c-fbb5-47a8-87c2-549a2adf9766" providerId="ADAL" clId="{D2E478DB-8D28-43D3-980A-CA3866DD3107}" dt="2023-12-19T16:25:10.656" v="1770" actId="255"/>
        <pc:sldMkLst>
          <pc:docMk/>
          <pc:sldMk cId="2601907301" sldId="518"/>
        </pc:sldMkLst>
        <pc:spChg chg="mod">
          <ac:chgData name="Susan Sweet" userId="3f3b0d9c-fbb5-47a8-87c2-549a2adf9766" providerId="ADAL" clId="{D2E478DB-8D28-43D3-980A-CA3866DD3107}" dt="2023-12-19T15:11:28.169" v="666" actId="20577"/>
          <ac:spMkLst>
            <pc:docMk/>
            <pc:sldMk cId="2601907301" sldId="518"/>
            <ac:spMk id="2" creationId="{D2496487-5BEC-CE07-F8BB-60F643390C4E}"/>
          </ac:spMkLst>
        </pc:spChg>
        <pc:spChg chg="mod">
          <ac:chgData name="Susan Sweet" userId="3f3b0d9c-fbb5-47a8-87c2-549a2adf9766" providerId="ADAL" clId="{D2E478DB-8D28-43D3-980A-CA3866DD3107}" dt="2023-12-19T16:25:10.656" v="1770" actId="255"/>
          <ac:spMkLst>
            <pc:docMk/>
            <pc:sldMk cId="2601907301" sldId="518"/>
            <ac:spMk id="3" creationId="{84750808-7F7D-46DE-0F9B-F8190FE7B63E}"/>
          </ac:spMkLst>
        </pc:spChg>
      </pc:sldChg>
      <pc:sldChg chg="modSp new del mod ord modNotesTx">
        <pc:chgData name="Susan Sweet" userId="3f3b0d9c-fbb5-47a8-87c2-549a2adf9766" providerId="ADAL" clId="{D2E478DB-8D28-43D3-980A-CA3866DD3107}" dt="2023-12-19T15:56:16.245" v="1004" actId="47"/>
        <pc:sldMkLst>
          <pc:docMk/>
          <pc:sldMk cId="3255865278" sldId="519"/>
        </pc:sldMkLst>
        <pc:spChg chg="mod">
          <ac:chgData name="Susan Sweet" userId="3f3b0d9c-fbb5-47a8-87c2-549a2adf9766" providerId="ADAL" clId="{D2E478DB-8D28-43D3-980A-CA3866DD3107}" dt="2023-12-19T15:13:29.942" v="731" actId="20577"/>
          <ac:spMkLst>
            <pc:docMk/>
            <pc:sldMk cId="3255865278" sldId="519"/>
            <ac:spMk id="2" creationId="{7D8A999A-8561-96C0-FD26-3A489676C9B6}"/>
          </ac:spMkLst>
        </pc:spChg>
        <pc:spChg chg="mod">
          <ac:chgData name="Susan Sweet" userId="3f3b0d9c-fbb5-47a8-87c2-549a2adf9766" providerId="ADAL" clId="{D2E478DB-8D28-43D3-980A-CA3866DD3107}" dt="2023-12-19T15:15:08.771" v="732" actId="6549"/>
          <ac:spMkLst>
            <pc:docMk/>
            <pc:sldMk cId="3255865278" sldId="519"/>
            <ac:spMk id="3" creationId="{04C553E0-F776-0489-7330-763586DE5789}"/>
          </ac:spMkLst>
        </pc:spChg>
      </pc:sldChg>
      <pc:sldChg chg="modSp new del mod ord modNotesTx">
        <pc:chgData name="Susan Sweet" userId="3f3b0d9c-fbb5-47a8-87c2-549a2adf9766" providerId="ADAL" clId="{D2E478DB-8D28-43D3-980A-CA3866DD3107}" dt="2023-12-19T16:00:07.756" v="1084" actId="47"/>
        <pc:sldMkLst>
          <pc:docMk/>
          <pc:sldMk cId="1360357679" sldId="520"/>
        </pc:sldMkLst>
        <pc:spChg chg="mod">
          <ac:chgData name="Susan Sweet" userId="3f3b0d9c-fbb5-47a8-87c2-549a2adf9766" providerId="ADAL" clId="{D2E478DB-8D28-43D3-980A-CA3866DD3107}" dt="2023-12-19T15:17:56.831" v="769" actId="20577"/>
          <ac:spMkLst>
            <pc:docMk/>
            <pc:sldMk cId="1360357679" sldId="520"/>
            <ac:spMk id="2" creationId="{D6C27587-E31B-BB4D-4896-FF101B219930}"/>
          </ac:spMkLst>
        </pc:spChg>
        <pc:spChg chg="mod">
          <ac:chgData name="Susan Sweet" userId="3f3b0d9c-fbb5-47a8-87c2-549a2adf9766" providerId="ADAL" clId="{D2E478DB-8D28-43D3-980A-CA3866DD3107}" dt="2023-12-19T15:59:20.391" v="1071" actId="20577"/>
          <ac:spMkLst>
            <pc:docMk/>
            <pc:sldMk cId="1360357679" sldId="520"/>
            <ac:spMk id="3" creationId="{FA46ED7F-8D63-9998-1032-2FDA901A2584}"/>
          </ac:spMkLst>
        </pc:spChg>
      </pc:sldChg>
      <pc:sldChg chg="addSp delSp modSp new mod ord modNotesTx">
        <pc:chgData name="Susan Sweet" userId="3f3b0d9c-fbb5-47a8-87c2-549a2adf9766" providerId="ADAL" clId="{D2E478DB-8D28-43D3-980A-CA3866DD3107}" dt="2023-12-19T19:15:27.006" v="2019" actId="6549"/>
        <pc:sldMkLst>
          <pc:docMk/>
          <pc:sldMk cId="3510329443" sldId="521"/>
        </pc:sldMkLst>
        <pc:spChg chg="mod">
          <ac:chgData name="Susan Sweet" userId="3f3b0d9c-fbb5-47a8-87c2-549a2adf9766" providerId="ADAL" clId="{D2E478DB-8D28-43D3-980A-CA3866DD3107}" dt="2023-12-19T19:15:27.006" v="2019" actId="6549"/>
          <ac:spMkLst>
            <pc:docMk/>
            <pc:sldMk cId="3510329443" sldId="521"/>
            <ac:spMk id="2" creationId="{AD047B2B-479C-42FF-D635-2CFCA6B6A234}"/>
          </ac:spMkLst>
        </pc:spChg>
        <pc:spChg chg="del mod">
          <ac:chgData name="Susan Sweet" userId="3f3b0d9c-fbb5-47a8-87c2-549a2adf9766" providerId="ADAL" clId="{D2E478DB-8D28-43D3-980A-CA3866DD3107}" dt="2023-12-19T15:30:19.425" v="904" actId="478"/>
          <ac:spMkLst>
            <pc:docMk/>
            <pc:sldMk cId="3510329443" sldId="521"/>
            <ac:spMk id="3" creationId="{35494D4B-634F-C814-238E-431050545DCF}"/>
          </ac:spMkLst>
        </pc:spChg>
        <pc:graphicFrameChg chg="add del mod">
          <ac:chgData name="Susan Sweet" userId="3f3b0d9c-fbb5-47a8-87c2-549a2adf9766" providerId="ADAL" clId="{D2E478DB-8D28-43D3-980A-CA3866DD3107}" dt="2023-12-19T15:23:36.941" v="864" actId="478"/>
          <ac:graphicFrameMkLst>
            <pc:docMk/>
            <pc:sldMk cId="3510329443" sldId="521"/>
            <ac:graphicFrameMk id="4" creationId="{03827B34-3A0F-0D67-43E1-11B8D8F92EF4}"/>
          </ac:graphicFrameMkLst>
        </pc:graphicFrameChg>
        <pc:graphicFrameChg chg="add mod modGraphic">
          <ac:chgData name="Susan Sweet" userId="3f3b0d9c-fbb5-47a8-87c2-549a2adf9766" providerId="ADAL" clId="{D2E478DB-8D28-43D3-980A-CA3866DD3107}" dt="2023-12-19T16:26:39.439" v="1772" actId="14734"/>
          <ac:graphicFrameMkLst>
            <pc:docMk/>
            <pc:sldMk cId="3510329443" sldId="521"/>
            <ac:graphicFrameMk id="5" creationId="{04014632-C846-29ED-4473-FFA1DCB54A47}"/>
          </ac:graphicFrameMkLst>
        </pc:graphicFrameChg>
        <pc:picChg chg="add mod">
          <ac:chgData name="Susan Sweet" userId="3f3b0d9c-fbb5-47a8-87c2-549a2adf9766" providerId="ADAL" clId="{D2E478DB-8D28-43D3-980A-CA3866DD3107}" dt="2023-12-19T16:23:20.425" v="1668" actId="1076"/>
          <ac:picMkLst>
            <pc:docMk/>
            <pc:sldMk cId="3510329443" sldId="521"/>
            <ac:picMk id="7" creationId="{25AE566A-0CA5-A6D4-42CC-BC3A665BE355}"/>
          </ac:picMkLst>
        </pc:picChg>
        <pc:picChg chg="add mod">
          <ac:chgData name="Susan Sweet" userId="3f3b0d9c-fbb5-47a8-87c2-549a2adf9766" providerId="ADAL" clId="{D2E478DB-8D28-43D3-980A-CA3866DD3107}" dt="2023-12-19T16:23:22.567" v="1669" actId="1076"/>
          <ac:picMkLst>
            <pc:docMk/>
            <pc:sldMk cId="3510329443" sldId="521"/>
            <ac:picMk id="9" creationId="{317A1265-21E5-DDDE-FE59-2A9D25FB2973}"/>
          </ac:picMkLst>
        </pc:picChg>
        <pc:picChg chg="add mod">
          <ac:chgData name="Susan Sweet" userId="3f3b0d9c-fbb5-47a8-87c2-549a2adf9766" providerId="ADAL" clId="{D2E478DB-8D28-43D3-980A-CA3866DD3107}" dt="2023-12-19T16:23:26.794" v="1670" actId="1076"/>
          <ac:picMkLst>
            <pc:docMk/>
            <pc:sldMk cId="3510329443" sldId="521"/>
            <ac:picMk id="11" creationId="{B3716F85-CD53-21E1-7B13-94C8A91A839A}"/>
          </ac:picMkLst>
        </pc:picChg>
        <pc:picChg chg="add mod">
          <ac:chgData name="Susan Sweet" userId="3f3b0d9c-fbb5-47a8-87c2-549a2adf9766" providerId="ADAL" clId="{D2E478DB-8D28-43D3-980A-CA3866DD3107}" dt="2023-12-19T16:23:29.095" v="1671" actId="1076"/>
          <ac:picMkLst>
            <pc:docMk/>
            <pc:sldMk cId="3510329443" sldId="521"/>
            <ac:picMk id="13" creationId="{A134EDD4-FB0F-58BE-C18D-1C6D68E8FE5C}"/>
          </ac:picMkLst>
        </pc:picChg>
        <pc:picChg chg="add del mod">
          <ac:chgData name="Susan Sweet" userId="3f3b0d9c-fbb5-47a8-87c2-549a2adf9766" providerId="ADAL" clId="{D2E478DB-8D28-43D3-980A-CA3866DD3107}" dt="2023-12-19T15:23:36.941" v="864" actId="478"/>
          <ac:picMkLst>
            <pc:docMk/>
            <pc:sldMk cId="3510329443" sldId="521"/>
            <ac:picMk id="1025" creationId="{AACEFF5F-8E7F-3690-A2E2-97152C4B6145}"/>
          </ac:picMkLst>
        </pc:picChg>
        <pc:picChg chg="add del mod">
          <ac:chgData name="Susan Sweet" userId="3f3b0d9c-fbb5-47a8-87c2-549a2adf9766" providerId="ADAL" clId="{D2E478DB-8D28-43D3-980A-CA3866DD3107}" dt="2023-12-19T15:23:36.941" v="864" actId="478"/>
          <ac:picMkLst>
            <pc:docMk/>
            <pc:sldMk cId="3510329443" sldId="521"/>
            <ac:picMk id="1026" creationId="{3D18AEBA-CEAD-BBCB-0EE7-ED163CCD9450}"/>
          </ac:picMkLst>
        </pc:picChg>
        <pc:picChg chg="add del mod">
          <ac:chgData name="Susan Sweet" userId="3f3b0d9c-fbb5-47a8-87c2-549a2adf9766" providerId="ADAL" clId="{D2E478DB-8D28-43D3-980A-CA3866DD3107}" dt="2023-12-19T15:23:36.941" v="864" actId="478"/>
          <ac:picMkLst>
            <pc:docMk/>
            <pc:sldMk cId="3510329443" sldId="521"/>
            <ac:picMk id="1027" creationId="{205BB924-7221-6D4C-87EC-9E7CD96747BD}"/>
          </ac:picMkLst>
        </pc:picChg>
        <pc:picChg chg="add del mod">
          <ac:chgData name="Susan Sweet" userId="3f3b0d9c-fbb5-47a8-87c2-549a2adf9766" providerId="ADAL" clId="{D2E478DB-8D28-43D3-980A-CA3866DD3107}" dt="2023-12-19T15:23:36.941" v="864" actId="478"/>
          <ac:picMkLst>
            <pc:docMk/>
            <pc:sldMk cId="3510329443" sldId="521"/>
            <ac:picMk id="1028" creationId="{EB1CD771-D21B-A043-BFA9-DE3060E9AF8D}"/>
          </ac:picMkLst>
        </pc:picChg>
      </pc:sldChg>
      <pc:sldChg chg="modSp add mod modNotesTx">
        <pc:chgData name="Susan Sweet" userId="3f3b0d9c-fbb5-47a8-87c2-549a2adf9766" providerId="ADAL" clId="{D2E478DB-8D28-43D3-980A-CA3866DD3107}" dt="2023-12-19T19:10:52.160" v="1933" actId="5793"/>
        <pc:sldMkLst>
          <pc:docMk/>
          <pc:sldMk cId="3226949595" sldId="522"/>
        </pc:sldMkLst>
        <pc:spChg chg="mod">
          <ac:chgData name="Susan Sweet" userId="3f3b0d9c-fbb5-47a8-87c2-549a2adf9766" providerId="ADAL" clId="{D2E478DB-8D28-43D3-980A-CA3866DD3107}" dt="2023-12-19T15:59:08.042" v="1067" actId="6549"/>
          <ac:spMkLst>
            <pc:docMk/>
            <pc:sldMk cId="3226949595" sldId="522"/>
            <ac:spMk id="10" creationId="{9B1AA2EC-7312-2306-EA8E-CD3D94630CD5}"/>
          </ac:spMkLst>
        </pc:spChg>
      </pc:sldChg>
      <pc:sldChg chg="modSp new mod ord modNotesTx">
        <pc:chgData name="Susan Sweet" userId="3f3b0d9c-fbb5-47a8-87c2-549a2adf9766" providerId="ADAL" clId="{D2E478DB-8D28-43D3-980A-CA3866DD3107}" dt="2023-12-19T19:12:10.579" v="1981" actId="6549"/>
        <pc:sldMkLst>
          <pc:docMk/>
          <pc:sldMk cId="1788456783" sldId="523"/>
        </pc:sldMkLst>
        <pc:spChg chg="mod">
          <ac:chgData name="Susan Sweet" userId="3f3b0d9c-fbb5-47a8-87c2-549a2adf9766" providerId="ADAL" clId="{D2E478DB-8D28-43D3-980A-CA3866DD3107}" dt="2023-12-19T16:28:18.214" v="1877" actId="20577"/>
          <ac:spMkLst>
            <pc:docMk/>
            <pc:sldMk cId="1788456783" sldId="523"/>
            <ac:spMk id="2" creationId="{E5CE9528-2F98-A037-3A79-881934DA4DC2}"/>
          </ac:spMkLst>
        </pc:spChg>
        <pc:spChg chg="mod">
          <ac:chgData name="Susan Sweet" userId="3f3b0d9c-fbb5-47a8-87c2-549a2adf9766" providerId="ADAL" clId="{D2E478DB-8D28-43D3-980A-CA3866DD3107}" dt="2023-12-19T19:11:53.748" v="1980" actId="20577"/>
          <ac:spMkLst>
            <pc:docMk/>
            <pc:sldMk cId="1788456783" sldId="523"/>
            <ac:spMk id="3" creationId="{F4D2F918-D3BC-5F4F-4037-1EE670F6F0F5}"/>
          </ac:spMkLst>
        </pc:spChg>
      </pc:sldChg>
      <pc:sldChg chg="addSp delSp modSp new mod setBg">
        <pc:chgData name="Susan Sweet" userId="3f3b0d9c-fbb5-47a8-87c2-549a2adf9766" providerId="ADAL" clId="{D2E478DB-8D28-43D3-980A-CA3866DD3107}" dt="2023-12-19T19:13:53.988" v="2000" actId="26606"/>
        <pc:sldMkLst>
          <pc:docMk/>
          <pc:sldMk cId="1643531107" sldId="524"/>
        </pc:sldMkLst>
        <pc:spChg chg="del">
          <ac:chgData name="Susan Sweet" userId="3f3b0d9c-fbb5-47a8-87c2-549a2adf9766" providerId="ADAL" clId="{D2E478DB-8D28-43D3-980A-CA3866DD3107}" dt="2023-12-19T19:12:58.863" v="1986" actId="26606"/>
          <ac:spMkLst>
            <pc:docMk/>
            <pc:sldMk cId="1643531107" sldId="524"/>
            <ac:spMk id="2" creationId="{37C2101A-B6CA-D7C3-E6F7-0FB3D64C0F4D}"/>
          </ac:spMkLst>
        </pc:spChg>
        <pc:spChg chg="del">
          <ac:chgData name="Susan Sweet" userId="3f3b0d9c-fbb5-47a8-87c2-549a2adf9766" providerId="ADAL" clId="{D2E478DB-8D28-43D3-980A-CA3866DD3107}" dt="2023-12-19T19:12:58.863" v="1986" actId="26606"/>
          <ac:spMkLst>
            <pc:docMk/>
            <pc:sldMk cId="1643531107" sldId="524"/>
            <ac:spMk id="3" creationId="{AD742474-FB8B-A25F-A211-0660418DB9F7}"/>
          </ac:spMkLst>
        </pc:spChg>
        <pc:picChg chg="add mod">
          <ac:chgData name="Susan Sweet" userId="3f3b0d9c-fbb5-47a8-87c2-549a2adf9766" providerId="ADAL" clId="{D2E478DB-8D28-43D3-980A-CA3866DD3107}" dt="2023-12-19T19:13:53.988" v="2000" actId="26606"/>
          <ac:picMkLst>
            <pc:docMk/>
            <pc:sldMk cId="1643531107" sldId="524"/>
            <ac:picMk id="5" creationId="{0FAC80D8-4D7B-EC09-4532-257827810959}"/>
          </ac:picMkLst>
        </pc:picChg>
      </pc:sldChg>
      <pc:sldChg chg="addSp delSp modSp new mod setBg">
        <pc:chgData name="Susan Sweet" userId="3f3b0d9c-fbb5-47a8-87c2-549a2adf9766" providerId="ADAL" clId="{D2E478DB-8D28-43D3-980A-CA3866DD3107}" dt="2023-12-19T19:13:50.965" v="1999" actId="26606"/>
        <pc:sldMkLst>
          <pc:docMk/>
          <pc:sldMk cId="3959731148" sldId="525"/>
        </pc:sldMkLst>
        <pc:spChg chg="del">
          <ac:chgData name="Susan Sweet" userId="3f3b0d9c-fbb5-47a8-87c2-549a2adf9766" providerId="ADAL" clId="{D2E478DB-8D28-43D3-980A-CA3866DD3107}" dt="2023-12-19T19:13:21.393" v="1992" actId="26606"/>
          <ac:spMkLst>
            <pc:docMk/>
            <pc:sldMk cId="3959731148" sldId="525"/>
            <ac:spMk id="2" creationId="{FCF17009-E759-A702-4ACB-048503F0155F}"/>
          </ac:spMkLst>
        </pc:spChg>
        <pc:spChg chg="del">
          <ac:chgData name="Susan Sweet" userId="3f3b0d9c-fbb5-47a8-87c2-549a2adf9766" providerId="ADAL" clId="{D2E478DB-8D28-43D3-980A-CA3866DD3107}" dt="2023-12-19T19:13:21.393" v="1992" actId="26606"/>
          <ac:spMkLst>
            <pc:docMk/>
            <pc:sldMk cId="3959731148" sldId="525"/>
            <ac:spMk id="3" creationId="{B938A745-63E2-BC26-7BBD-9187B13D69D8}"/>
          </ac:spMkLst>
        </pc:spChg>
        <pc:picChg chg="add mod">
          <ac:chgData name="Susan Sweet" userId="3f3b0d9c-fbb5-47a8-87c2-549a2adf9766" providerId="ADAL" clId="{D2E478DB-8D28-43D3-980A-CA3866DD3107}" dt="2023-12-19T19:13:50.965" v="1999" actId="26606"/>
          <ac:picMkLst>
            <pc:docMk/>
            <pc:sldMk cId="3959731148" sldId="525"/>
            <ac:picMk id="5" creationId="{0497BA42-A94F-0F09-FFEC-D44BFAC7C7F9}"/>
          </ac:picMkLst>
        </pc:picChg>
      </pc:sldChg>
      <pc:sldChg chg="addSp delSp modSp new mod setBg">
        <pc:chgData name="Susan Sweet" userId="3f3b0d9c-fbb5-47a8-87c2-549a2adf9766" providerId="ADAL" clId="{D2E478DB-8D28-43D3-980A-CA3866DD3107}" dt="2023-12-19T19:13:45.722" v="1998" actId="26606"/>
        <pc:sldMkLst>
          <pc:docMk/>
          <pc:sldMk cId="3072475642" sldId="526"/>
        </pc:sldMkLst>
        <pc:spChg chg="add del">
          <ac:chgData name="Susan Sweet" userId="3f3b0d9c-fbb5-47a8-87c2-549a2adf9766" providerId="ADAL" clId="{D2E478DB-8D28-43D3-980A-CA3866DD3107}" dt="2023-12-19T19:13:45.722" v="1998" actId="26606"/>
          <ac:spMkLst>
            <pc:docMk/>
            <pc:sldMk cId="3072475642" sldId="526"/>
            <ac:spMk id="2" creationId="{81EB4AE9-067B-3DA7-00B8-4735C692FF5B}"/>
          </ac:spMkLst>
        </pc:spChg>
        <pc:spChg chg="add del">
          <ac:chgData name="Susan Sweet" userId="3f3b0d9c-fbb5-47a8-87c2-549a2adf9766" providerId="ADAL" clId="{D2E478DB-8D28-43D3-980A-CA3866DD3107}" dt="2023-12-19T19:13:45.722" v="1998" actId="26606"/>
          <ac:spMkLst>
            <pc:docMk/>
            <pc:sldMk cId="3072475642" sldId="526"/>
            <ac:spMk id="3" creationId="{2A605D10-552C-0B4D-51A4-4AD2BE955EEF}"/>
          </ac:spMkLst>
        </pc:spChg>
        <pc:picChg chg="add mod">
          <ac:chgData name="Susan Sweet" userId="3f3b0d9c-fbb5-47a8-87c2-549a2adf9766" providerId="ADAL" clId="{D2E478DB-8D28-43D3-980A-CA3866DD3107}" dt="2023-12-19T19:13:45.722" v="1998" actId="26606"/>
          <ac:picMkLst>
            <pc:docMk/>
            <pc:sldMk cId="3072475642" sldId="526"/>
            <ac:picMk id="5" creationId="{E82E966E-206B-F37C-B07D-36E8C5A76F65}"/>
          </ac:picMkLst>
        </pc:picChg>
      </pc:sldChg>
    </pc:docChg>
  </pc:docChgLst>
  <pc:docChgLst>
    <pc:chgData name="Susan Sweet" userId="S::ssweet@smho-smso.ca::3f3b0d9c-fbb5-47a8-87c2-549a2adf9766" providerId="AD" clId="Web-{C673DC42-B213-5773-0693-8A39E33010DA}"/>
    <pc:docChg chg="addSld delSld modSld sldOrd">
      <pc:chgData name="Susan Sweet" userId="S::ssweet@smho-smso.ca::3f3b0d9c-fbb5-47a8-87c2-549a2adf9766" providerId="AD" clId="Web-{C673DC42-B213-5773-0693-8A39E33010DA}" dt="2023-12-19T14:57:28.506" v="126" actId="20577"/>
      <pc:docMkLst>
        <pc:docMk/>
      </pc:docMkLst>
      <pc:sldChg chg="modSp">
        <pc:chgData name="Susan Sweet" userId="S::ssweet@smho-smso.ca::3f3b0d9c-fbb5-47a8-87c2-549a2adf9766" providerId="AD" clId="Web-{C673DC42-B213-5773-0693-8A39E33010DA}" dt="2023-12-19T14:48:45.692" v="41" actId="20577"/>
        <pc:sldMkLst>
          <pc:docMk/>
          <pc:sldMk cId="2523842233" sldId="257"/>
        </pc:sldMkLst>
        <pc:spChg chg="mod">
          <ac:chgData name="Susan Sweet" userId="S::ssweet@smho-smso.ca::3f3b0d9c-fbb5-47a8-87c2-549a2adf9766" providerId="AD" clId="Web-{C673DC42-B213-5773-0693-8A39E33010DA}" dt="2023-12-19T14:48:45.692" v="41" actId="20577"/>
          <ac:spMkLst>
            <pc:docMk/>
            <pc:sldMk cId="2523842233" sldId="257"/>
            <ac:spMk id="2" creationId="{E965903D-F535-1E76-7B3A-C4B2E75D63D0}"/>
          </ac:spMkLst>
        </pc:spChg>
      </pc:sldChg>
      <pc:sldChg chg="addSp modSp">
        <pc:chgData name="Susan Sweet" userId="S::ssweet@smho-smso.ca::3f3b0d9c-fbb5-47a8-87c2-549a2adf9766" providerId="AD" clId="Web-{C673DC42-B213-5773-0693-8A39E33010DA}" dt="2023-12-19T14:44:25.496" v="15"/>
        <pc:sldMkLst>
          <pc:docMk/>
          <pc:sldMk cId="218383708" sldId="259"/>
        </pc:sldMkLst>
        <pc:picChg chg="add mod">
          <ac:chgData name="Susan Sweet" userId="S::ssweet@smho-smso.ca::3f3b0d9c-fbb5-47a8-87c2-549a2adf9766" providerId="AD" clId="Web-{C673DC42-B213-5773-0693-8A39E33010DA}" dt="2023-12-19T14:44:25.496" v="15"/>
          <ac:picMkLst>
            <pc:docMk/>
            <pc:sldMk cId="218383708" sldId="259"/>
            <ac:picMk id="4" creationId="{44D8B46F-2D7D-AF96-23A7-73CEFB5B9371}"/>
          </ac:picMkLst>
        </pc:picChg>
      </pc:sldChg>
      <pc:sldChg chg="add del">
        <pc:chgData name="Susan Sweet" userId="S::ssweet@smho-smso.ca::3f3b0d9c-fbb5-47a8-87c2-549a2adf9766" providerId="AD" clId="Web-{C673DC42-B213-5773-0693-8A39E33010DA}" dt="2023-12-19T14:44:01.230" v="12"/>
        <pc:sldMkLst>
          <pc:docMk/>
          <pc:sldMk cId="1772639755" sldId="400"/>
        </pc:sldMkLst>
      </pc:sldChg>
      <pc:sldChg chg="add">
        <pc:chgData name="Susan Sweet" userId="S::ssweet@smho-smso.ca::3f3b0d9c-fbb5-47a8-87c2-549a2adf9766" providerId="AD" clId="Web-{C673DC42-B213-5773-0693-8A39E33010DA}" dt="2023-12-19T14:41:09.927" v="2"/>
        <pc:sldMkLst>
          <pc:docMk/>
          <pc:sldMk cId="822033015" sldId="506"/>
        </pc:sldMkLst>
      </pc:sldChg>
      <pc:sldChg chg="add del">
        <pc:chgData name="Susan Sweet" userId="S::ssweet@smho-smso.ca::3f3b0d9c-fbb5-47a8-87c2-549a2adf9766" providerId="AD" clId="Web-{C673DC42-B213-5773-0693-8A39E33010DA}" dt="2023-12-19T14:44:01.089" v="11"/>
        <pc:sldMkLst>
          <pc:docMk/>
          <pc:sldMk cId="440593675" sldId="511"/>
        </pc:sldMkLst>
      </pc:sldChg>
      <pc:sldChg chg="add ord">
        <pc:chgData name="Susan Sweet" userId="S::ssweet@smho-smso.ca::3f3b0d9c-fbb5-47a8-87c2-549a2adf9766" providerId="AD" clId="Web-{C673DC42-B213-5773-0693-8A39E33010DA}" dt="2023-12-19T14:40:45.348" v="1"/>
        <pc:sldMkLst>
          <pc:docMk/>
          <pc:sldMk cId="3678951478" sldId="512"/>
        </pc:sldMkLst>
      </pc:sldChg>
      <pc:sldChg chg="addSp delSp modSp new mod modClrScheme chgLayout">
        <pc:chgData name="Susan Sweet" userId="S::ssweet@smho-smso.ca::3f3b0d9c-fbb5-47a8-87c2-549a2adf9766" providerId="AD" clId="Web-{C673DC42-B213-5773-0693-8A39E33010DA}" dt="2023-12-19T14:57:28.506" v="126" actId="20577"/>
        <pc:sldMkLst>
          <pc:docMk/>
          <pc:sldMk cId="248548230" sldId="513"/>
        </pc:sldMkLst>
        <pc:spChg chg="add del mod">
          <ac:chgData name="Susan Sweet" userId="S::ssweet@smho-smso.ca::3f3b0d9c-fbb5-47a8-87c2-549a2adf9766" providerId="AD" clId="Web-{C673DC42-B213-5773-0693-8A39E33010DA}" dt="2023-12-19T14:49:02.974" v="45"/>
          <ac:spMkLst>
            <pc:docMk/>
            <pc:sldMk cId="248548230" sldId="513"/>
            <ac:spMk id="2" creationId="{B48DC7B1-5A29-1B88-3FAD-1A0475F363F9}"/>
          </ac:spMkLst>
        </pc:spChg>
        <pc:spChg chg="add mod">
          <ac:chgData name="Susan Sweet" userId="S::ssweet@smho-smso.ca::3f3b0d9c-fbb5-47a8-87c2-549a2adf9766" providerId="AD" clId="Web-{C673DC42-B213-5773-0693-8A39E33010DA}" dt="2023-12-19T14:52:02.199" v="55" actId="20577"/>
          <ac:spMkLst>
            <pc:docMk/>
            <pc:sldMk cId="248548230" sldId="513"/>
            <ac:spMk id="3" creationId="{F10EDF18-8F1E-F5F7-5FBD-6825791A5296}"/>
          </ac:spMkLst>
        </pc:spChg>
        <pc:spChg chg="add mod">
          <ac:chgData name="Susan Sweet" userId="S::ssweet@smho-smso.ca::3f3b0d9c-fbb5-47a8-87c2-549a2adf9766" providerId="AD" clId="Web-{C673DC42-B213-5773-0693-8A39E33010DA}" dt="2023-12-19T14:57:28.506" v="126" actId="20577"/>
          <ac:spMkLst>
            <pc:docMk/>
            <pc:sldMk cId="248548230" sldId="513"/>
            <ac:spMk id="4" creationId="{37CA393E-A13E-8F25-4D72-5BFD64FA37FF}"/>
          </ac:spMkLst>
        </pc:spChg>
      </pc:sldChg>
      <pc:sldChg chg="add del">
        <pc:chgData name="Susan Sweet" userId="S::ssweet@smho-smso.ca::3f3b0d9c-fbb5-47a8-87c2-549a2adf9766" providerId="AD" clId="Web-{C673DC42-B213-5773-0693-8A39E33010DA}" dt="2023-12-19T14:44:07.949" v="14"/>
        <pc:sldMkLst>
          <pc:docMk/>
          <pc:sldMk cId="2403935646" sldId="513"/>
        </pc:sldMkLst>
      </pc:sldChg>
      <pc:sldChg chg="new del">
        <pc:chgData name="Susan Sweet" userId="S::ssweet@smho-smso.ca::3f3b0d9c-fbb5-47a8-87c2-549a2adf9766" providerId="AD" clId="Web-{C673DC42-B213-5773-0693-8A39E33010DA}" dt="2023-12-19T14:43:58.777" v="10"/>
        <pc:sldMkLst>
          <pc:docMk/>
          <pc:sldMk cId="3489654499" sldId="513"/>
        </pc:sldMkLst>
      </pc:sldChg>
      <pc:sldChg chg="modSp new">
        <pc:chgData name="Susan Sweet" userId="S::ssweet@smho-smso.ca::3f3b0d9c-fbb5-47a8-87c2-549a2adf9766" providerId="AD" clId="Web-{C673DC42-B213-5773-0693-8A39E33010DA}" dt="2023-12-19T14:52:42.247" v="71" actId="20577"/>
        <pc:sldMkLst>
          <pc:docMk/>
          <pc:sldMk cId="3641407231" sldId="514"/>
        </pc:sldMkLst>
        <pc:spChg chg="mod">
          <ac:chgData name="Susan Sweet" userId="S::ssweet@smho-smso.ca::3f3b0d9c-fbb5-47a8-87c2-549a2adf9766" providerId="AD" clId="Web-{C673DC42-B213-5773-0693-8A39E33010DA}" dt="2023-12-19T14:52:14.871" v="66" actId="20577"/>
          <ac:spMkLst>
            <pc:docMk/>
            <pc:sldMk cId="3641407231" sldId="514"/>
            <ac:spMk id="2" creationId="{B4B721AE-6883-E5B8-1D69-B5F4A5AB9DE8}"/>
          </ac:spMkLst>
        </pc:spChg>
        <pc:spChg chg="mod">
          <ac:chgData name="Susan Sweet" userId="S::ssweet@smho-smso.ca::3f3b0d9c-fbb5-47a8-87c2-549a2adf9766" providerId="AD" clId="Web-{C673DC42-B213-5773-0693-8A39E33010DA}" dt="2023-12-19T14:52:42.247" v="71" actId="20577"/>
          <ac:spMkLst>
            <pc:docMk/>
            <pc:sldMk cId="3641407231" sldId="514"/>
            <ac:spMk id="3" creationId="{EC69F057-8947-5F53-A3C3-18D8121C9CDF}"/>
          </ac:spMkLst>
        </pc:spChg>
      </pc:sldChg>
      <pc:sldChg chg="addSp delSp modSp new add del mod setBg">
        <pc:chgData name="Susan Sweet" userId="S::ssweet@smho-smso.ca::3f3b0d9c-fbb5-47a8-87c2-549a2adf9766" providerId="AD" clId="Web-{C673DC42-B213-5773-0693-8A39E33010DA}" dt="2023-12-19T14:54:59.001" v="82"/>
        <pc:sldMkLst>
          <pc:docMk/>
          <pc:sldMk cId="691768078" sldId="515"/>
        </pc:sldMkLst>
        <pc:spChg chg="del">
          <ac:chgData name="Susan Sweet" userId="S::ssweet@smho-smso.ca::3f3b0d9c-fbb5-47a8-87c2-549a2adf9766" providerId="AD" clId="Web-{C673DC42-B213-5773-0693-8A39E33010DA}" dt="2023-12-19T14:54:10.640" v="75"/>
          <ac:spMkLst>
            <pc:docMk/>
            <pc:sldMk cId="691768078" sldId="515"/>
            <ac:spMk id="2" creationId="{411AB401-6C69-C2C0-89A6-D96AC7AD7CE4}"/>
          </ac:spMkLst>
        </pc:spChg>
        <pc:spChg chg="del">
          <ac:chgData name="Susan Sweet" userId="S::ssweet@smho-smso.ca::3f3b0d9c-fbb5-47a8-87c2-549a2adf9766" providerId="AD" clId="Web-{C673DC42-B213-5773-0693-8A39E33010DA}" dt="2023-12-19T14:54:10.640" v="75"/>
          <ac:spMkLst>
            <pc:docMk/>
            <pc:sldMk cId="691768078" sldId="515"/>
            <ac:spMk id="3" creationId="{6C4444F3-354D-FF61-542F-084188EDA1F3}"/>
          </ac:spMkLst>
        </pc:spChg>
        <pc:picChg chg="add mod">
          <ac:chgData name="Susan Sweet" userId="S::ssweet@smho-smso.ca::3f3b0d9c-fbb5-47a8-87c2-549a2adf9766" providerId="AD" clId="Web-{C673DC42-B213-5773-0693-8A39E33010DA}" dt="2023-12-19T14:54:41.360" v="80"/>
          <ac:picMkLst>
            <pc:docMk/>
            <pc:sldMk cId="691768078" sldId="515"/>
            <ac:picMk id="4" creationId="{774FD783-95D9-08C9-CA13-1F651F824D01}"/>
          </ac:picMkLst>
        </pc:picChg>
      </pc:sldChg>
      <pc:sldMasterChg chg="addSldLayout">
        <pc:chgData name="Susan Sweet" userId="S::ssweet@smho-smso.ca::3f3b0d9c-fbb5-47a8-87c2-549a2adf9766" providerId="AD" clId="Web-{C673DC42-B213-5773-0693-8A39E33010DA}" dt="2023-12-19T14:41:50.679" v="3"/>
        <pc:sldMasterMkLst>
          <pc:docMk/>
          <pc:sldMasterMk cId="1672172059" sldId="2147483660"/>
        </pc:sldMasterMkLst>
        <pc:sldLayoutChg chg="add">
          <pc:chgData name="Susan Sweet" userId="S::ssweet@smho-smso.ca::3f3b0d9c-fbb5-47a8-87c2-549a2adf9766" providerId="AD" clId="Web-{C673DC42-B213-5773-0693-8A39E33010DA}" dt="2023-12-19T14:40:41.270" v="0"/>
          <pc:sldLayoutMkLst>
            <pc:docMk/>
            <pc:sldMasterMk cId="1672172059" sldId="2147483660"/>
            <pc:sldLayoutMk cId="2368320980" sldId="2147483699"/>
          </pc:sldLayoutMkLst>
        </pc:sldLayoutChg>
        <pc:sldLayoutChg chg="add">
          <pc:chgData name="Susan Sweet" userId="S::ssweet@smho-smso.ca::3f3b0d9c-fbb5-47a8-87c2-549a2adf9766" providerId="AD" clId="Web-{C673DC42-B213-5773-0693-8A39E33010DA}" dt="2023-12-19T14:41:09.927" v="2"/>
          <pc:sldLayoutMkLst>
            <pc:docMk/>
            <pc:sldMasterMk cId="1672172059" sldId="2147483660"/>
            <pc:sldLayoutMk cId="1587926401" sldId="2147483700"/>
          </pc:sldLayoutMkLst>
        </pc:sldLayoutChg>
        <pc:sldLayoutChg chg="add">
          <pc:chgData name="Susan Sweet" userId="S::ssweet@smho-smso.ca::3f3b0d9c-fbb5-47a8-87c2-549a2adf9766" providerId="AD" clId="Web-{C673DC42-B213-5773-0693-8A39E33010DA}" dt="2023-12-19T14:41:50.679" v="3"/>
          <pc:sldLayoutMkLst>
            <pc:docMk/>
            <pc:sldMasterMk cId="1672172059" sldId="2147483660"/>
            <pc:sldLayoutMk cId="3612322633" sldId="2147483701"/>
          </pc:sldLayoutMkLst>
        </pc:sldLayoutChg>
      </pc:sldMasterChg>
    </pc:docChg>
  </pc:docChgLst>
  <pc:docChgLst>
    <pc:chgData name="Susan Sweet" userId="S::ssweet@smho-smso.ca::3f3b0d9c-fbb5-47a8-87c2-549a2adf9766" providerId="AD" clId="Web-{F1E1FB53-87EB-75BB-D6C2-BED2D6E8E5F9}"/>
    <pc:docChg chg="modSld sldOrd">
      <pc:chgData name="Susan Sweet" userId="S::ssweet@smho-smso.ca::3f3b0d9c-fbb5-47a8-87c2-549a2adf9766" providerId="AD" clId="Web-{F1E1FB53-87EB-75BB-D6C2-BED2D6E8E5F9}" dt="2023-12-19T19:57:13.422" v="66"/>
      <pc:docMkLst>
        <pc:docMk/>
      </pc:docMkLst>
      <pc:sldChg chg="modCm">
        <pc:chgData name="Susan Sweet" userId="S::ssweet@smho-smso.ca::3f3b0d9c-fbb5-47a8-87c2-549a2adf9766" providerId="AD" clId="Web-{F1E1FB53-87EB-75BB-D6C2-BED2D6E8E5F9}" dt="2023-12-19T19:35:01.775" v="55"/>
        <pc:sldMkLst>
          <pc:docMk/>
          <pc:sldMk cId="2523842233" sldId="257"/>
        </pc:sldMkLst>
        <pc:extLst>
          <p:ext xmlns:p="http://schemas.openxmlformats.org/presentationml/2006/main" uri="{D6D511B9-2390-475A-947B-AFAB55BFBCF1}">
            <pc226:cmChg xmlns:pc226="http://schemas.microsoft.com/office/powerpoint/2022/06/main/command" chg="mod">
              <pc226:chgData name="Susan Sweet" userId="S::ssweet@smho-smso.ca::3f3b0d9c-fbb5-47a8-87c2-549a2adf9766" providerId="AD" clId="Web-{F1E1FB53-87EB-75BB-D6C2-BED2D6E8E5F9}" dt="2023-12-19T19:35:01.775" v="55"/>
              <pc2:cmMkLst xmlns:pc2="http://schemas.microsoft.com/office/powerpoint/2019/9/main/command">
                <pc:docMk/>
                <pc:sldMk cId="2523842233" sldId="257"/>
                <pc2:cmMk id="{559E60D5-1033-45B7-930D-B7F1660B546A}"/>
              </pc2:cmMkLst>
              <pc226:cmRplyChg chg="add">
                <pc226:chgData name="Susan Sweet" userId="S::ssweet@smho-smso.ca::3f3b0d9c-fbb5-47a8-87c2-549a2adf9766" providerId="AD" clId="Web-{F1E1FB53-87EB-75BB-D6C2-BED2D6E8E5F9}" dt="2023-12-19T19:35:01.775" v="55"/>
                <pc2:cmRplyMkLst xmlns:pc2="http://schemas.microsoft.com/office/powerpoint/2019/9/main/command">
                  <pc:docMk/>
                  <pc:sldMk cId="2523842233" sldId="257"/>
                  <pc2:cmMk id="{559E60D5-1033-45B7-930D-B7F1660B546A}"/>
                  <pc2:cmRplyMk id="{B972F6D7-2EA1-4132-A309-C6B41E544C61}"/>
                </pc2:cmRplyMkLst>
              </pc226:cmRplyChg>
            </pc226:cmChg>
          </p:ext>
        </pc:extLst>
      </pc:sldChg>
      <pc:sldChg chg="modSp ord">
        <pc:chgData name="Susan Sweet" userId="S::ssweet@smho-smso.ca::3f3b0d9c-fbb5-47a8-87c2-549a2adf9766" providerId="AD" clId="Web-{F1E1FB53-87EB-75BB-D6C2-BED2D6E8E5F9}" dt="2023-12-19T19:36:20.667" v="63"/>
        <pc:sldMkLst>
          <pc:docMk/>
          <pc:sldMk cId="2883414900" sldId="516"/>
        </pc:sldMkLst>
        <pc:spChg chg="mod">
          <ac:chgData name="Susan Sweet" userId="S::ssweet@smho-smso.ca::3f3b0d9c-fbb5-47a8-87c2-549a2adf9766" providerId="AD" clId="Web-{F1E1FB53-87EB-75BB-D6C2-BED2D6E8E5F9}" dt="2023-12-19T19:36:12.135" v="61" actId="20577"/>
          <ac:spMkLst>
            <pc:docMk/>
            <pc:sldMk cId="2883414900" sldId="516"/>
            <ac:spMk id="3" creationId="{39C5D4E1-5DDD-A75C-240B-ABED87C62CC0}"/>
          </ac:spMkLst>
        </pc:spChg>
      </pc:sldChg>
      <pc:sldChg chg="modSp addCm modNotes">
        <pc:chgData name="Susan Sweet" userId="S::ssweet@smho-smso.ca::3f3b0d9c-fbb5-47a8-87c2-549a2adf9766" providerId="AD" clId="Web-{F1E1FB53-87EB-75BB-D6C2-BED2D6E8E5F9}" dt="2023-12-19T19:57:13.422" v="66"/>
        <pc:sldMkLst>
          <pc:docMk/>
          <pc:sldMk cId="3390616358" sldId="517"/>
        </pc:sldMkLst>
        <pc:spChg chg="mod">
          <ac:chgData name="Susan Sweet" userId="S::ssweet@smho-smso.ca::3f3b0d9c-fbb5-47a8-87c2-549a2adf9766" providerId="AD" clId="Web-{F1E1FB53-87EB-75BB-D6C2-BED2D6E8E5F9}" dt="2023-12-19T19:32:10.787" v="46" actId="20577"/>
          <ac:spMkLst>
            <pc:docMk/>
            <pc:sldMk cId="3390616358" sldId="517"/>
            <ac:spMk id="3" creationId="{12D7BEDE-BDD6-7B27-F899-221289978CFA}"/>
          </ac:spMkLst>
        </pc:spChg>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F1E1FB53-87EB-75BB-D6C2-BED2D6E8E5F9}" dt="2023-12-19T19:57:13.422" v="66"/>
              <pc2:cmMkLst xmlns:pc2="http://schemas.microsoft.com/office/powerpoint/2019/9/main/command">
                <pc:docMk/>
                <pc:sldMk cId="3390616358" sldId="517"/>
                <pc2:cmMk id="{64E0ECF9-4B37-454D-A3AB-1F9AE4138332}"/>
              </pc2:cmMkLst>
            </pc226:cmChg>
          </p:ext>
        </pc:extLst>
      </pc:sldChg>
      <pc:sldChg chg="modSp addCm modCm">
        <pc:chgData name="Susan Sweet" userId="S::ssweet@smho-smso.ca::3f3b0d9c-fbb5-47a8-87c2-549a2adf9766" providerId="AD" clId="Web-{F1E1FB53-87EB-75BB-D6C2-BED2D6E8E5F9}" dt="2023-12-19T19:56:42.843" v="65"/>
        <pc:sldMkLst>
          <pc:docMk/>
          <pc:sldMk cId="2601907301" sldId="518"/>
        </pc:sldMkLst>
        <pc:spChg chg="mod">
          <ac:chgData name="Susan Sweet" userId="S::ssweet@smho-smso.ca::3f3b0d9c-fbb5-47a8-87c2-549a2adf9766" providerId="AD" clId="Web-{F1E1FB53-87EB-75BB-D6C2-BED2D6E8E5F9}" dt="2023-12-19T19:31:17.771" v="40" actId="20577"/>
          <ac:spMkLst>
            <pc:docMk/>
            <pc:sldMk cId="2601907301" sldId="518"/>
            <ac:spMk id="3" creationId="{84750808-7F7D-46DE-0F9B-F8190FE7B63E}"/>
          </ac:spMkLst>
        </pc:spChg>
        <pc:extLst>
          <p:ext xmlns:p="http://schemas.openxmlformats.org/presentationml/2006/main" uri="{D6D511B9-2390-475A-947B-AFAB55BFBCF1}">
            <pc226:cmChg xmlns:pc226="http://schemas.microsoft.com/office/powerpoint/2022/06/main/command" chg="add mod">
              <pc226:chgData name="Susan Sweet" userId="S::ssweet@smho-smso.ca::3f3b0d9c-fbb5-47a8-87c2-549a2adf9766" providerId="AD" clId="Web-{F1E1FB53-87EB-75BB-D6C2-BED2D6E8E5F9}" dt="2023-12-19T19:56:42.843" v="65"/>
              <pc2:cmMkLst xmlns:pc2="http://schemas.microsoft.com/office/powerpoint/2019/9/main/command">
                <pc:docMk/>
                <pc:sldMk cId="2601907301" sldId="518"/>
                <pc2:cmMk id="{F97810CB-FFE8-4F1E-9349-FDE0DBE57A13}"/>
              </pc2:cmMkLst>
            </pc226:cmChg>
          </p:ext>
        </pc:extLst>
      </pc:sldChg>
      <pc:sldChg chg="modSp">
        <pc:chgData name="Susan Sweet" userId="S::ssweet@smho-smso.ca::3f3b0d9c-fbb5-47a8-87c2-549a2adf9766" providerId="AD" clId="Web-{F1E1FB53-87EB-75BB-D6C2-BED2D6E8E5F9}" dt="2023-12-19T19:29:20.394" v="3" actId="1076"/>
        <pc:sldMkLst>
          <pc:docMk/>
          <pc:sldMk cId="3510329443" sldId="521"/>
        </pc:sldMkLst>
        <pc:picChg chg="mod">
          <ac:chgData name="Susan Sweet" userId="S::ssweet@smho-smso.ca::3f3b0d9c-fbb5-47a8-87c2-549a2adf9766" providerId="AD" clId="Web-{F1E1FB53-87EB-75BB-D6C2-BED2D6E8E5F9}" dt="2023-12-19T19:29:12.487" v="1" actId="1076"/>
          <ac:picMkLst>
            <pc:docMk/>
            <pc:sldMk cId="3510329443" sldId="521"/>
            <ac:picMk id="9" creationId="{317A1265-21E5-DDDE-FE59-2A9D25FB2973}"/>
          </ac:picMkLst>
        </pc:picChg>
        <pc:picChg chg="mod">
          <ac:chgData name="Susan Sweet" userId="S::ssweet@smho-smso.ca::3f3b0d9c-fbb5-47a8-87c2-549a2adf9766" providerId="AD" clId="Web-{F1E1FB53-87EB-75BB-D6C2-BED2D6E8E5F9}" dt="2023-12-19T19:29:16.800" v="2" actId="1076"/>
          <ac:picMkLst>
            <pc:docMk/>
            <pc:sldMk cId="3510329443" sldId="521"/>
            <ac:picMk id="11" creationId="{B3716F85-CD53-21E1-7B13-94C8A91A839A}"/>
          </ac:picMkLst>
        </pc:picChg>
        <pc:picChg chg="mod">
          <ac:chgData name="Susan Sweet" userId="S::ssweet@smho-smso.ca::3f3b0d9c-fbb5-47a8-87c2-549a2adf9766" providerId="AD" clId="Web-{F1E1FB53-87EB-75BB-D6C2-BED2D6E8E5F9}" dt="2023-12-19T19:29:20.394" v="3" actId="1076"/>
          <ac:picMkLst>
            <pc:docMk/>
            <pc:sldMk cId="3510329443" sldId="521"/>
            <ac:picMk id="13" creationId="{A134EDD4-FB0F-58BE-C18D-1C6D68E8FE5C}"/>
          </ac:picMkLst>
        </pc:picChg>
      </pc:sldChg>
      <pc:sldChg chg="modSp">
        <pc:chgData name="Susan Sweet" userId="S::ssweet@smho-smso.ca::3f3b0d9c-fbb5-47a8-87c2-549a2adf9766" providerId="AD" clId="Web-{F1E1FB53-87EB-75BB-D6C2-BED2D6E8E5F9}" dt="2023-12-19T19:34:05.555" v="54" actId="20577"/>
        <pc:sldMkLst>
          <pc:docMk/>
          <pc:sldMk cId="1788456783" sldId="523"/>
        </pc:sldMkLst>
        <pc:spChg chg="mod">
          <ac:chgData name="Susan Sweet" userId="S::ssweet@smho-smso.ca::3f3b0d9c-fbb5-47a8-87c2-549a2adf9766" providerId="AD" clId="Web-{F1E1FB53-87EB-75BB-D6C2-BED2D6E8E5F9}" dt="2023-12-19T19:34:05.555" v="54" actId="20577"/>
          <ac:spMkLst>
            <pc:docMk/>
            <pc:sldMk cId="1788456783" sldId="523"/>
            <ac:spMk id="3" creationId="{F4D2F918-D3BC-5F4F-4037-1EE670F6F0F5}"/>
          </ac:spMkLst>
        </pc:spChg>
      </pc:sldChg>
    </pc:docChg>
  </pc:docChgLst>
  <pc:docChgLst>
    <pc:chgData name="Susan Sweet" userId="S::ssweet@smho-smso.ca::3f3b0d9c-fbb5-47a8-87c2-549a2adf9766" providerId="AD" clId="Web-{9D5773C5-72B6-2F83-A54C-A4C9610E0C53}"/>
    <pc:docChg chg="addSld modSld">
      <pc:chgData name="Susan Sweet" userId="S::ssweet@smho-smso.ca::3f3b0d9c-fbb5-47a8-87c2-549a2adf9766" providerId="AD" clId="Web-{9D5773C5-72B6-2F83-A54C-A4C9610E0C53}" dt="2023-12-20T19:21:51.137" v="86" actId="20577"/>
      <pc:docMkLst>
        <pc:docMk/>
      </pc:docMkLst>
      <pc:sldChg chg="modSp">
        <pc:chgData name="Susan Sweet" userId="S::ssweet@smho-smso.ca::3f3b0d9c-fbb5-47a8-87c2-549a2adf9766" providerId="AD" clId="Web-{9D5773C5-72B6-2F83-A54C-A4C9610E0C53}" dt="2023-12-20T19:21:51.137" v="86" actId="20577"/>
        <pc:sldMkLst>
          <pc:docMk/>
          <pc:sldMk cId="2883414900" sldId="516"/>
        </pc:sldMkLst>
        <pc:spChg chg="mod">
          <ac:chgData name="Susan Sweet" userId="S::ssweet@smho-smso.ca::3f3b0d9c-fbb5-47a8-87c2-549a2adf9766" providerId="AD" clId="Web-{9D5773C5-72B6-2F83-A54C-A4C9610E0C53}" dt="2023-12-20T19:21:51.137" v="86" actId="20577"/>
          <ac:spMkLst>
            <pc:docMk/>
            <pc:sldMk cId="2883414900" sldId="516"/>
            <ac:spMk id="3" creationId="{39C5D4E1-5DDD-A75C-240B-ABED87C62CC0}"/>
          </ac:spMkLst>
        </pc:spChg>
      </pc:sldChg>
      <pc:sldChg chg="add">
        <pc:chgData name="Susan Sweet" userId="S::ssweet@smho-smso.ca::3f3b0d9c-fbb5-47a8-87c2-549a2adf9766" providerId="AD" clId="Web-{9D5773C5-72B6-2F83-A54C-A4C9610E0C53}" dt="2023-12-20T18:39:29.580" v="71"/>
        <pc:sldMkLst>
          <pc:docMk/>
          <pc:sldMk cId="1951886473" sldId="527"/>
        </pc:sldMkLst>
      </pc:sldChg>
      <pc:sldChg chg="add">
        <pc:chgData name="Susan Sweet" userId="S::ssweet@smho-smso.ca::3f3b0d9c-fbb5-47a8-87c2-549a2adf9766" providerId="AD" clId="Web-{9D5773C5-72B6-2F83-A54C-A4C9610E0C53}" dt="2023-12-20T18:40:01.611" v="72"/>
        <pc:sldMkLst>
          <pc:docMk/>
          <pc:sldMk cId="2379425979" sldId="529"/>
        </pc:sldMkLst>
      </pc:sldChg>
    </pc:docChg>
  </pc:docChgLst>
  <pc:docChgLst>
    <pc:chgData name="Deborah Shackell" userId="S::dshackell@smho-smso.ca::f728b972-0379-4f9a-98f5-caf5dad6cd0d" providerId="AD" clId="Web-{BC395713-5B15-F883-48E1-71DC30E48213}"/>
    <pc:docChg chg="addSld delSld modSld">
      <pc:chgData name="Deborah Shackell" userId="S::dshackell@smho-smso.ca::f728b972-0379-4f9a-98f5-caf5dad6cd0d" providerId="AD" clId="Web-{BC395713-5B15-F883-48E1-71DC30E48213}" dt="2023-12-20T18:41:25.434" v="43"/>
      <pc:docMkLst>
        <pc:docMk/>
      </pc:docMkLst>
      <pc:sldChg chg="modNotes">
        <pc:chgData name="Deborah Shackell" userId="S::dshackell@smho-smso.ca::f728b972-0379-4f9a-98f5-caf5dad6cd0d" providerId="AD" clId="Web-{BC395713-5B15-F883-48E1-71DC30E48213}" dt="2023-12-20T18:41:25.434" v="43"/>
        <pc:sldMkLst>
          <pc:docMk/>
          <pc:sldMk cId="2518801960" sldId="258"/>
        </pc:sldMkLst>
      </pc:sldChg>
      <pc:sldChg chg="mod modShow">
        <pc:chgData name="Deborah Shackell" userId="S::dshackell@smho-smso.ca::f728b972-0379-4f9a-98f5-caf5dad6cd0d" providerId="AD" clId="Web-{BC395713-5B15-F883-48E1-71DC30E48213}" dt="2023-12-20T18:33:54.320" v="6"/>
        <pc:sldMkLst>
          <pc:docMk/>
          <pc:sldMk cId="3510329443" sldId="521"/>
        </pc:sldMkLst>
      </pc:sldChg>
      <pc:sldChg chg="modNotes">
        <pc:chgData name="Deborah Shackell" userId="S::dshackell@smho-smso.ca::f728b972-0379-4f9a-98f5-caf5dad6cd0d" providerId="AD" clId="Web-{BC395713-5B15-F883-48E1-71DC30E48213}" dt="2023-12-20T18:32:57.929" v="1"/>
        <pc:sldMkLst>
          <pc:docMk/>
          <pc:sldMk cId="1643531107" sldId="524"/>
        </pc:sldMkLst>
      </pc:sldChg>
      <pc:sldChg chg="modNotes">
        <pc:chgData name="Deborah Shackell" userId="S::dshackell@smho-smso.ca::f728b972-0379-4f9a-98f5-caf5dad6cd0d" providerId="AD" clId="Web-{BC395713-5B15-F883-48E1-71DC30E48213}" dt="2023-12-20T18:33:07.523" v="3"/>
        <pc:sldMkLst>
          <pc:docMk/>
          <pc:sldMk cId="3959731148" sldId="525"/>
        </pc:sldMkLst>
      </pc:sldChg>
      <pc:sldChg chg="modNotes">
        <pc:chgData name="Deborah Shackell" userId="S::dshackell@smho-smso.ca::f728b972-0379-4f9a-98f5-caf5dad6cd0d" providerId="AD" clId="Web-{BC395713-5B15-F883-48E1-71DC30E48213}" dt="2023-12-20T18:33:37.508" v="5"/>
        <pc:sldMkLst>
          <pc:docMk/>
          <pc:sldMk cId="3072475642" sldId="526"/>
        </pc:sldMkLst>
      </pc:sldChg>
      <pc:sldChg chg="new del">
        <pc:chgData name="Deborah Shackell" userId="S::dshackell@smho-smso.ca::f728b972-0379-4f9a-98f5-caf5dad6cd0d" providerId="AD" clId="Web-{BC395713-5B15-F883-48E1-71DC30E48213}" dt="2023-12-20T18:40:15.777" v="8"/>
        <pc:sldMkLst>
          <pc:docMk/>
          <pc:sldMk cId="208327980" sldId="528"/>
        </pc:sldMkLst>
      </pc:sldChg>
    </pc:docChg>
  </pc:docChgLst>
  <pc:docChgLst>
    <pc:chgData name="Deborah Shackell" userId="S::dshackell@smho-smso.ca::f728b972-0379-4f9a-98f5-caf5dad6cd0d" providerId="AD" clId="Web-{B12D91D0-6265-F248-1DB8-FAFD3A82DB8D}"/>
    <pc:docChg chg="">
      <pc:chgData name="Deborah Shackell" userId="S::dshackell@smho-smso.ca::f728b972-0379-4f9a-98f5-caf5dad6cd0d" providerId="AD" clId="Web-{B12D91D0-6265-F248-1DB8-FAFD3A82DB8D}" dt="2024-01-12T14:37:27.023" v="0"/>
      <pc:docMkLst>
        <pc:docMk/>
      </pc:docMkLst>
      <pc:sldChg chg="modCm">
        <pc:chgData name="Deborah Shackell" userId="S::dshackell@smho-smso.ca::f728b972-0379-4f9a-98f5-caf5dad6cd0d" providerId="AD" clId="Web-{B12D91D0-6265-F248-1DB8-FAFD3A82DB8D}" dt="2024-01-12T14:37:27.023" v="0"/>
        <pc:sldMkLst>
          <pc:docMk/>
          <pc:sldMk cId="620521437" sldId="531"/>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B12D91D0-6265-F248-1DB8-FAFD3A82DB8D}" dt="2024-01-12T14:37:27.023" v="0"/>
              <pc2:cmMkLst xmlns:pc2="http://schemas.microsoft.com/office/powerpoint/2019/9/main/command">
                <pc:docMk/>
                <pc:sldMk cId="620521437" sldId="531"/>
                <pc2:cmMk id="{5E923694-0BDA-44C1-8F09-80462B79707E}"/>
              </pc2:cmMkLst>
              <pc226:cmRplyChg chg="add">
                <pc226:chgData name="Deborah Shackell" userId="S::dshackell@smho-smso.ca::f728b972-0379-4f9a-98f5-caf5dad6cd0d" providerId="AD" clId="Web-{B12D91D0-6265-F248-1DB8-FAFD3A82DB8D}" dt="2024-01-12T14:37:27.023" v="0"/>
                <pc2:cmRplyMkLst xmlns:pc2="http://schemas.microsoft.com/office/powerpoint/2019/9/main/command">
                  <pc:docMk/>
                  <pc:sldMk cId="620521437" sldId="531"/>
                  <pc2:cmMk id="{5E923694-0BDA-44C1-8F09-80462B79707E}"/>
                  <pc2:cmRplyMk id="{1F4A669F-1990-496F-B650-D9620157A28D}"/>
                </pc2:cmRplyMkLst>
              </pc226:cmRplyChg>
            </pc226:cmChg>
          </p:ext>
        </pc:extLst>
      </pc:sldChg>
    </pc:docChg>
  </pc:docChgLst>
  <pc:docChgLst>
    <pc:chgData name="Susan Sweet" userId="S::ssweet@smho-smso.ca::3f3b0d9c-fbb5-47a8-87c2-549a2adf9766" providerId="AD" clId="Web-{130D4822-2C5B-E092-C2AC-09753761B174}"/>
    <pc:docChg chg="delSld modSld sldOrd">
      <pc:chgData name="Susan Sweet" userId="S::ssweet@smho-smso.ca::3f3b0d9c-fbb5-47a8-87c2-549a2adf9766" providerId="AD" clId="Web-{130D4822-2C5B-E092-C2AC-09753761B174}" dt="2023-12-21T19:58:23.088" v="634"/>
      <pc:docMkLst>
        <pc:docMk/>
      </pc:docMkLst>
      <pc:sldChg chg="ord modNotes">
        <pc:chgData name="Susan Sweet" userId="S::ssweet@smho-smso.ca::3f3b0d9c-fbb5-47a8-87c2-549a2adf9766" providerId="AD" clId="Web-{130D4822-2C5B-E092-C2AC-09753761B174}" dt="2023-12-21T19:48:07.843" v="150"/>
        <pc:sldMkLst>
          <pc:docMk/>
          <pc:sldMk cId="2523842233" sldId="257"/>
        </pc:sldMkLst>
      </pc:sldChg>
      <pc:sldChg chg="delCm modNotes">
        <pc:chgData name="Susan Sweet" userId="S::ssweet@smho-smso.ca::3f3b0d9c-fbb5-47a8-87c2-549a2adf9766" providerId="AD" clId="Web-{130D4822-2C5B-E092-C2AC-09753761B174}" dt="2023-12-21T19:55:56.929" v="552"/>
        <pc:sldMkLst>
          <pc:docMk/>
          <pc:sldMk cId="3390616358" sldId="517"/>
        </pc:sldMkLst>
        <pc:extLst>
          <p:ext xmlns:p="http://schemas.openxmlformats.org/presentationml/2006/main" uri="{D6D511B9-2390-475A-947B-AFAB55BFBCF1}">
            <pc226:cmChg xmlns:pc226="http://schemas.microsoft.com/office/powerpoint/2022/06/main/command" chg="del">
              <pc226:chgData name="Susan Sweet" userId="S::ssweet@smho-smso.ca::3f3b0d9c-fbb5-47a8-87c2-549a2adf9766" providerId="AD" clId="Web-{130D4822-2C5B-E092-C2AC-09753761B174}" dt="2023-12-21T19:22:14.833" v="43"/>
              <pc2:cmMkLst xmlns:pc2="http://schemas.microsoft.com/office/powerpoint/2019/9/main/command">
                <pc:docMk/>
                <pc:sldMk cId="3390616358" sldId="517"/>
                <pc2:cmMk id="{64E0ECF9-4B37-454D-A3AB-1F9AE4138332}"/>
              </pc2:cmMkLst>
            </pc226:cmChg>
          </p:ext>
        </pc:extLst>
      </pc:sldChg>
      <pc:sldChg chg="del">
        <pc:chgData name="Susan Sweet" userId="S::ssweet@smho-smso.ca::3f3b0d9c-fbb5-47a8-87c2-549a2adf9766" providerId="AD" clId="Web-{130D4822-2C5B-E092-C2AC-09753761B174}" dt="2023-12-21T19:21:46.629" v="42"/>
        <pc:sldMkLst>
          <pc:docMk/>
          <pc:sldMk cId="2601907301" sldId="518"/>
        </pc:sldMkLst>
      </pc:sldChg>
      <pc:sldChg chg="del">
        <pc:chgData name="Susan Sweet" userId="S::ssweet@smho-smso.ca::3f3b0d9c-fbb5-47a8-87c2-549a2adf9766" providerId="AD" clId="Web-{130D4822-2C5B-E092-C2AC-09753761B174}" dt="2023-12-21T19:18:55.548" v="41"/>
        <pc:sldMkLst>
          <pc:docMk/>
          <pc:sldMk cId="3510329443" sldId="521"/>
        </pc:sldMkLst>
      </pc:sldChg>
      <pc:sldChg chg="modNotes">
        <pc:chgData name="Susan Sweet" userId="S::ssweet@smho-smso.ca::3f3b0d9c-fbb5-47a8-87c2-549a2adf9766" providerId="AD" clId="Web-{130D4822-2C5B-E092-C2AC-09753761B174}" dt="2023-12-21T19:56:47.149" v="557"/>
        <pc:sldMkLst>
          <pc:docMk/>
          <pc:sldMk cId="3072475642" sldId="526"/>
        </pc:sldMkLst>
      </pc:sldChg>
      <pc:sldChg chg="addCm modNotes">
        <pc:chgData name="Susan Sweet" userId="S::ssweet@smho-smso.ca::3f3b0d9c-fbb5-47a8-87c2-549a2adf9766" providerId="AD" clId="Web-{130D4822-2C5B-E092-C2AC-09753761B174}" dt="2023-12-21T19:58:23.088" v="634"/>
        <pc:sldMkLst>
          <pc:docMk/>
          <pc:sldMk cId="1951886473" sldId="527"/>
        </pc:sldMkLst>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130D4822-2C5B-E092-C2AC-09753761B174}" dt="2023-12-21T17:49:26.961" v="36"/>
              <pc2:cmMkLst xmlns:pc2="http://schemas.microsoft.com/office/powerpoint/2019/9/main/command">
                <pc:docMk/>
                <pc:sldMk cId="1951886473" sldId="527"/>
                <pc2:cmMk id="{88854CEF-FE3E-4915-8660-291A3F97306B}"/>
              </pc2:cmMkLst>
            </pc226:cmChg>
          </p:ext>
        </pc:extLst>
      </pc:sldChg>
      <pc:sldChg chg="addCm modCm">
        <pc:chgData name="Susan Sweet" userId="S::ssweet@smho-smso.ca::3f3b0d9c-fbb5-47a8-87c2-549a2adf9766" providerId="AD" clId="Web-{130D4822-2C5B-E092-C2AC-09753761B174}" dt="2023-12-21T17:53:55.263" v="40"/>
        <pc:sldMkLst>
          <pc:docMk/>
          <pc:sldMk cId="2379425979" sldId="529"/>
        </pc:sldMkLst>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130D4822-2C5B-E092-C2AC-09753761B174}" dt="2023-12-21T17:53:55.263" v="40"/>
              <pc2:cmMkLst xmlns:pc2="http://schemas.microsoft.com/office/powerpoint/2019/9/main/command">
                <pc:docMk/>
                <pc:sldMk cId="2379425979" sldId="529"/>
                <pc2:cmMk id="{E64ADA0A-3881-40B4-B33C-9D612E91B35B}"/>
              </pc2:cmMkLst>
              <pc226:cmRplyChg chg="add">
                <pc226:chgData name="Susan Sweet" userId="S::ssweet@smho-smso.ca::3f3b0d9c-fbb5-47a8-87c2-549a2adf9766" providerId="AD" clId="Web-{130D4822-2C5B-E092-C2AC-09753761B174}" dt="2023-12-21T17:50:39.431" v="38"/>
                <pc2:cmRplyMkLst xmlns:pc2="http://schemas.microsoft.com/office/powerpoint/2019/9/main/command">
                  <pc:docMk/>
                  <pc:sldMk cId="2379425979" sldId="529"/>
                  <pc2:cmMk id="{E64ADA0A-3881-40B4-B33C-9D612E91B35B}"/>
                  <pc2:cmRplyMk id="{8F3ED625-4D73-4221-8DB2-BE08EA8659A1}"/>
                </pc2:cmRplyMkLst>
              </pc226:cmRplyChg>
              <pc226:cmRplyChg chg="add">
                <pc226:chgData name="Susan Sweet" userId="S::ssweet@smho-smso.ca::3f3b0d9c-fbb5-47a8-87c2-549a2adf9766" providerId="AD" clId="Web-{130D4822-2C5B-E092-C2AC-09753761B174}" dt="2023-12-21T17:51:43.839" v="39"/>
                <pc2:cmRplyMkLst xmlns:pc2="http://schemas.microsoft.com/office/powerpoint/2019/9/main/command">
                  <pc:docMk/>
                  <pc:sldMk cId="2379425979" sldId="529"/>
                  <pc2:cmMk id="{E64ADA0A-3881-40B4-B33C-9D612E91B35B}"/>
                  <pc2:cmRplyMk id="{4117334D-E013-48AB-B665-4BB3D9F42C74}"/>
                </pc2:cmRplyMkLst>
              </pc226:cmRplyChg>
              <pc226:cmRplyChg chg="add">
                <pc226:chgData name="Susan Sweet" userId="S::ssweet@smho-smso.ca::3f3b0d9c-fbb5-47a8-87c2-549a2adf9766" providerId="AD" clId="Web-{130D4822-2C5B-E092-C2AC-09753761B174}" dt="2023-12-21T17:53:55.263" v="40"/>
                <pc2:cmRplyMkLst xmlns:pc2="http://schemas.microsoft.com/office/powerpoint/2019/9/main/command">
                  <pc:docMk/>
                  <pc:sldMk cId="2379425979" sldId="529"/>
                  <pc2:cmMk id="{E64ADA0A-3881-40B4-B33C-9D612E91B35B}"/>
                  <pc2:cmRplyMk id="{4F8B158D-544B-416F-9E9F-21CF6D2CF8E5}"/>
                </pc2:cmRplyMkLst>
              </pc226:cmRplyChg>
            </pc226:cmChg>
          </p:ext>
        </pc:extLst>
      </pc:sldChg>
      <pc:sldChg chg="modSp modNotes">
        <pc:chgData name="Susan Sweet" userId="S::ssweet@smho-smso.ca::3f3b0d9c-fbb5-47a8-87c2-549a2adf9766" providerId="AD" clId="Web-{130D4822-2C5B-E092-C2AC-09753761B174}" dt="2023-12-21T19:56:17.164" v="555"/>
        <pc:sldMkLst>
          <pc:docMk/>
          <pc:sldMk cId="2006128156" sldId="530"/>
        </pc:sldMkLst>
        <pc:spChg chg="mod">
          <ac:chgData name="Susan Sweet" userId="S::ssweet@smho-smso.ca::3f3b0d9c-fbb5-47a8-87c2-549a2adf9766" providerId="AD" clId="Web-{130D4822-2C5B-E092-C2AC-09753761B174}" dt="2023-12-21T19:24:16.882" v="48" actId="20577"/>
          <ac:spMkLst>
            <pc:docMk/>
            <pc:sldMk cId="2006128156" sldId="530"/>
            <ac:spMk id="2" creationId="{F5299768-E5BA-2D96-F938-596D7AFA9EBA}"/>
          </ac:spMkLst>
        </pc:spChg>
      </pc:sldChg>
      <pc:sldChg chg="modSp">
        <pc:chgData name="Susan Sweet" userId="S::ssweet@smho-smso.ca::3f3b0d9c-fbb5-47a8-87c2-549a2adf9766" providerId="AD" clId="Web-{130D4822-2C5B-E092-C2AC-09753761B174}" dt="2023-12-21T19:41:55.837" v="147" actId="20577"/>
        <pc:sldMkLst>
          <pc:docMk/>
          <pc:sldMk cId="620521437" sldId="531"/>
        </pc:sldMkLst>
        <pc:spChg chg="mod">
          <ac:chgData name="Susan Sweet" userId="S::ssweet@smho-smso.ca::3f3b0d9c-fbb5-47a8-87c2-549a2adf9766" providerId="AD" clId="Web-{130D4822-2C5B-E092-C2AC-09753761B174}" dt="2023-12-21T19:41:55.837" v="147" actId="20577"/>
          <ac:spMkLst>
            <pc:docMk/>
            <pc:sldMk cId="620521437" sldId="531"/>
            <ac:spMk id="3" creationId="{2CF5BEC6-E58F-BFCE-8DEB-F82D4528B114}"/>
          </ac:spMkLst>
        </pc:spChg>
      </pc:sldChg>
    </pc:docChg>
  </pc:docChgLst>
  <pc:docChgLst>
    <pc:chgData name="Sarah Stright" userId="57069c07-c3a6-4c48-b057-2e87e4c75f38" providerId="ADAL" clId="{3F7138E2-8ED1-A24A-97A3-9CAA17407CFD}"/>
    <pc:docChg chg="custSel modSld modMainMaster">
      <pc:chgData name="Sarah Stright" userId="57069c07-c3a6-4c48-b057-2e87e4c75f38" providerId="ADAL" clId="{3F7138E2-8ED1-A24A-97A3-9CAA17407CFD}" dt="2024-01-24T21:30:36.415" v="121" actId="255"/>
      <pc:docMkLst>
        <pc:docMk/>
      </pc:docMkLst>
      <pc:sldChg chg="addSp delSp modSp mod modClrScheme delAnim modAnim modCm chgLayout">
        <pc:chgData name="Sarah Stright" userId="57069c07-c3a6-4c48-b057-2e87e4c75f38" providerId="ADAL" clId="{3F7138E2-8ED1-A24A-97A3-9CAA17407CFD}" dt="2024-01-24T21:30:36.415" v="121" actId="255"/>
        <pc:sldMkLst>
          <pc:docMk/>
          <pc:sldMk cId="822033015" sldId="506"/>
        </pc:sldMkLst>
        <pc:spChg chg="mod ord">
          <ac:chgData name="Sarah Stright" userId="57069c07-c3a6-4c48-b057-2e87e4c75f38" providerId="ADAL" clId="{3F7138E2-8ED1-A24A-97A3-9CAA17407CFD}" dt="2024-01-24T21:30:36.415" v="121" actId="255"/>
          <ac:spMkLst>
            <pc:docMk/>
            <pc:sldMk cId="822033015" sldId="506"/>
            <ac:spMk id="7" creationId="{DE126962-17AF-C9F5-9A7B-8C566111C613}"/>
          </ac:spMkLst>
        </pc:spChg>
        <pc:picChg chg="add del mod">
          <ac:chgData name="Sarah Stright" userId="57069c07-c3a6-4c48-b057-2e87e4c75f38" providerId="ADAL" clId="{3F7138E2-8ED1-A24A-97A3-9CAA17407CFD}" dt="2024-01-24T21:29:57.330" v="113" actId="478"/>
          <ac:picMkLst>
            <pc:docMk/>
            <pc:sldMk cId="822033015" sldId="506"/>
            <ac:picMk id="2" creationId="{94816BB1-360A-C0A2-95C7-C801E51119A5}"/>
          </ac:picMkLst>
        </pc:picChg>
        <pc:picChg chg="add mod">
          <ac:chgData name="Sarah Stright" userId="57069c07-c3a6-4c48-b057-2e87e4c75f38" providerId="ADAL" clId="{3F7138E2-8ED1-A24A-97A3-9CAA17407CFD}" dt="2024-01-24T21:30:08.790" v="120" actId="1035"/>
          <ac:picMkLst>
            <pc:docMk/>
            <pc:sldMk cId="822033015" sldId="506"/>
            <ac:picMk id="3" creationId="{B2F04FBF-7C22-B4B2-0092-220E8B9075C7}"/>
          </ac:picMkLst>
        </pc:picChg>
        <pc:picChg chg="del">
          <ac:chgData name="Sarah Stright" userId="57069c07-c3a6-4c48-b057-2e87e4c75f38" providerId="ADAL" clId="{3F7138E2-8ED1-A24A-97A3-9CAA17407CFD}" dt="2024-01-24T21:17:09.797" v="1" actId="478"/>
          <ac:picMkLst>
            <pc:docMk/>
            <pc:sldMk cId="822033015" sldId="506"/>
            <ac:picMk id="9" creationId="{BE497699-5B04-6A57-4A98-2A0035A5D883}"/>
          </ac:picMkLst>
        </pc:picChg>
        <pc:extLst>
          <p:ext xmlns:p="http://schemas.openxmlformats.org/presentationml/2006/main" uri="{D6D511B9-2390-475A-947B-AFAB55BFBCF1}">
            <pc226:cmChg xmlns:pc226="http://schemas.microsoft.com/office/powerpoint/2022/06/main/command" chg="mod">
              <pc226:chgData name="Sarah Stright" userId="57069c07-c3a6-4c48-b057-2e87e4c75f38" providerId="ADAL" clId="{3F7138E2-8ED1-A24A-97A3-9CAA17407CFD}" dt="2024-01-24T21:17:10" v="2" actId="2056"/>
              <pc2:cmMkLst xmlns:pc2="http://schemas.microsoft.com/office/powerpoint/2019/9/main/command">
                <pc:docMk/>
                <pc:sldMk cId="822033015" sldId="506"/>
                <pc2:cmMk id="{5E840F3F-E823-4D25-9A80-902BF757E252}"/>
              </pc2:cmMkLst>
            </pc226:cmChg>
          </p:ext>
        </pc:extLst>
      </pc:sldChg>
      <pc:sldMasterChg chg="modSldLayout">
        <pc:chgData name="Sarah Stright" userId="57069c07-c3a6-4c48-b057-2e87e4c75f38" providerId="ADAL" clId="{3F7138E2-8ED1-A24A-97A3-9CAA17407CFD}" dt="2024-01-24T21:20:59.075" v="102" actId="1037"/>
        <pc:sldMasterMkLst>
          <pc:docMk/>
          <pc:sldMasterMk cId="1672172059" sldId="2147483660"/>
        </pc:sldMasterMkLst>
        <pc:sldLayoutChg chg="addSp delSp modSp mod">
          <pc:chgData name="Sarah Stright" userId="57069c07-c3a6-4c48-b057-2e87e4c75f38" providerId="ADAL" clId="{3F7138E2-8ED1-A24A-97A3-9CAA17407CFD}" dt="2024-01-24T21:20:59.075" v="102" actId="1037"/>
          <pc:sldLayoutMkLst>
            <pc:docMk/>
            <pc:sldMasterMk cId="1672172059" sldId="2147483660"/>
            <pc:sldLayoutMk cId="2104432094" sldId="2147483689"/>
          </pc:sldLayoutMkLst>
          <pc:spChg chg="mod">
            <ac:chgData name="Sarah Stright" userId="57069c07-c3a6-4c48-b057-2e87e4c75f38" providerId="ADAL" clId="{3F7138E2-8ED1-A24A-97A3-9CAA17407CFD}" dt="2024-01-24T21:20:53.613" v="90" actId="1035"/>
            <ac:spMkLst>
              <pc:docMk/>
              <pc:sldMasterMk cId="1672172059" sldId="2147483660"/>
              <pc:sldLayoutMk cId="2104432094" sldId="2147483689"/>
              <ac:spMk id="2" creationId="{05128D1D-AAFE-4329-95F2-6112A06678C8}"/>
            </ac:spMkLst>
          </pc:spChg>
          <pc:spChg chg="del">
            <ac:chgData name="Sarah Stright" userId="57069c07-c3a6-4c48-b057-2e87e4c75f38" providerId="ADAL" clId="{3F7138E2-8ED1-A24A-97A3-9CAA17407CFD}" dt="2024-01-24T21:19:30.740" v="11" actId="478"/>
            <ac:spMkLst>
              <pc:docMk/>
              <pc:sldMasterMk cId="1672172059" sldId="2147483660"/>
              <pc:sldLayoutMk cId="2104432094" sldId="2147483689"/>
              <ac:spMk id="5" creationId="{F761096B-5D9D-56DC-71F1-09858EBC2258}"/>
            </ac:spMkLst>
          </pc:spChg>
          <pc:spChg chg="add mod">
            <ac:chgData name="Sarah Stright" userId="57069c07-c3a6-4c48-b057-2e87e4c75f38" providerId="ADAL" clId="{3F7138E2-8ED1-A24A-97A3-9CAA17407CFD}" dt="2024-01-24T21:20:59.075" v="102" actId="1037"/>
            <ac:spMkLst>
              <pc:docMk/>
              <pc:sldMasterMk cId="1672172059" sldId="2147483660"/>
              <pc:sldLayoutMk cId="2104432094" sldId="2147483689"/>
              <ac:spMk id="7" creationId="{ACB01C7A-D844-6563-EECC-FF3BE909AAE3}"/>
            </ac:spMkLst>
          </pc:spChg>
          <pc:picChg chg="add mod">
            <ac:chgData name="Sarah Stright" userId="57069c07-c3a6-4c48-b057-2e87e4c75f38" providerId="ADAL" clId="{3F7138E2-8ED1-A24A-97A3-9CAA17407CFD}" dt="2024-01-24T21:19:43.562" v="14"/>
            <ac:picMkLst>
              <pc:docMk/>
              <pc:sldMasterMk cId="1672172059" sldId="2147483660"/>
              <pc:sldLayoutMk cId="2104432094" sldId="2147483689"/>
              <ac:picMk id="3" creationId="{2055A5E0-66DB-415C-976B-04650F4F3EEA}"/>
            </ac:picMkLst>
          </pc:picChg>
          <pc:picChg chg="add mod">
            <ac:chgData name="Sarah Stright" userId="57069c07-c3a6-4c48-b057-2e87e4c75f38" providerId="ADAL" clId="{3F7138E2-8ED1-A24A-97A3-9CAA17407CFD}" dt="2024-01-24T21:20:59.075" v="102" actId="1037"/>
            <ac:picMkLst>
              <pc:docMk/>
              <pc:sldMasterMk cId="1672172059" sldId="2147483660"/>
              <pc:sldLayoutMk cId="2104432094" sldId="2147483689"/>
              <ac:picMk id="4" creationId="{B7ED09FB-171A-7AD7-7846-9E3BB7E0E4FE}"/>
            </ac:picMkLst>
          </pc:picChg>
          <pc:picChg chg="del mod">
            <ac:chgData name="Sarah Stright" userId="57069c07-c3a6-4c48-b057-2e87e4c75f38" providerId="ADAL" clId="{3F7138E2-8ED1-A24A-97A3-9CAA17407CFD}" dt="2024-01-24T21:19:42.919" v="13" actId="478"/>
            <ac:picMkLst>
              <pc:docMk/>
              <pc:sldMasterMk cId="1672172059" sldId="2147483660"/>
              <pc:sldLayoutMk cId="2104432094" sldId="2147483689"/>
              <ac:picMk id="6" creationId="{165F0D6B-197F-C284-6030-DA29670ABC67}"/>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FCF72-1190-4F12-9168-F220622E6D21}" type="datetimeFigureOut">
              <a:t>5/21/24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65F2F-9A58-4929-B20B-ADE7E0AC7943}" type="slidenum">
              <a:t>‹#›</a:t>
            </a:fld>
            <a:endParaRPr lang="en-US"/>
          </a:p>
        </p:txBody>
      </p:sp>
    </p:spTree>
    <p:extLst>
      <p:ext uri="{BB962C8B-B14F-4D97-AF65-F5344CB8AC3E}">
        <p14:creationId xmlns:p14="http://schemas.microsoft.com/office/powerpoint/2010/main" val="4250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mho-smso.ca/wayfind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C65F2F-9A58-4929-B20B-ADE7E0AC7943}" type="slidenum">
              <a:rPr lang="en-CA" smtClean="0"/>
              <a:t>1</a:t>
            </a:fld>
            <a:endParaRPr lang="en-CA"/>
          </a:p>
        </p:txBody>
      </p:sp>
    </p:spTree>
    <p:extLst>
      <p:ext uri="{BB962C8B-B14F-4D97-AF65-F5344CB8AC3E}">
        <p14:creationId xmlns:p14="http://schemas.microsoft.com/office/powerpoint/2010/main" val="322741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this staff introduction slide deck is appropriate for all educator audiences. It provides a brief overview and video of the tool Wayfinder.</a:t>
            </a:r>
          </a:p>
        </p:txBody>
      </p:sp>
      <p:sp>
        <p:nvSpPr>
          <p:cNvPr id="4" name="Slide Number Placeholder 3"/>
          <p:cNvSpPr>
            <a:spLocks noGrp="1"/>
          </p:cNvSpPr>
          <p:nvPr>
            <p:ph type="sldNum" sz="quarter" idx="5"/>
          </p:nvPr>
        </p:nvSpPr>
        <p:spPr/>
        <p:txBody>
          <a:bodyPr/>
          <a:lstStyle/>
          <a:p>
            <a:fld id="{42C65F2F-9A58-4929-B20B-ADE7E0AC7943}" type="slidenum">
              <a:rPr lang="en-US"/>
              <a:t>2</a:t>
            </a:fld>
            <a:endParaRPr lang="en-US"/>
          </a:p>
        </p:txBody>
      </p:sp>
    </p:spTree>
    <p:extLst>
      <p:ext uri="{BB962C8B-B14F-4D97-AF65-F5344CB8AC3E}">
        <p14:creationId xmlns:p14="http://schemas.microsoft.com/office/powerpoint/2010/main" val="284231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Note: point out to staff the icons that highlight easy to use videos and ready-made communication supports.</a:t>
            </a:r>
            <a:endParaRPr lang="en-CA" dirty="0"/>
          </a:p>
        </p:txBody>
      </p:sp>
      <p:sp>
        <p:nvSpPr>
          <p:cNvPr id="4" name="Slide Number Placeholder 3"/>
          <p:cNvSpPr>
            <a:spLocks noGrp="1"/>
          </p:cNvSpPr>
          <p:nvPr>
            <p:ph type="sldNum" sz="quarter" idx="5"/>
          </p:nvPr>
        </p:nvSpPr>
        <p:spPr/>
        <p:txBody>
          <a:bodyPr/>
          <a:lstStyle/>
          <a:p>
            <a:fld id="{42C65F2F-9A58-4929-B20B-ADE7E0AC7943}" type="slidenum">
              <a:rPr lang="en-CA" smtClean="0"/>
              <a:t>3</a:t>
            </a:fld>
            <a:endParaRPr lang="en-CA"/>
          </a:p>
        </p:txBody>
      </p:sp>
    </p:spTree>
    <p:extLst>
      <p:ext uri="{BB962C8B-B14F-4D97-AF65-F5344CB8AC3E}">
        <p14:creationId xmlns:p14="http://schemas.microsoft.com/office/powerpoint/2010/main" val="330895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Wayfinder saves educators time by putting all the links and resources in one place. In addition, it includes MANY </a:t>
            </a:r>
            <a:r>
              <a:rPr lang="en-CA"/>
              <a:t>course and </a:t>
            </a:r>
            <a:r>
              <a:rPr lang="en-US"/>
              <a:t>curriculum connections, </a:t>
            </a:r>
            <a:r>
              <a:rPr lang="en-CA"/>
              <a:t>both broad and specific, that support dedicating instructional time to learning about mental health and practising strategies to support it. </a:t>
            </a:r>
            <a:endParaRPr lang="en-US"/>
          </a:p>
        </p:txBody>
      </p:sp>
      <p:sp>
        <p:nvSpPr>
          <p:cNvPr id="4" name="Slide Number Placeholder 3"/>
          <p:cNvSpPr>
            <a:spLocks noGrp="1"/>
          </p:cNvSpPr>
          <p:nvPr>
            <p:ph type="sldNum" sz="quarter" idx="5"/>
          </p:nvPr>
        </p:nvSpPr>
        <p:spPr/>
        <p:txBody>
          <a:bodyPr/>
          <a:lstStyle/>
          <a:p>
            <a:fld id="{42C65F2F-9A58-4929-B20B-ADE7E0AC7943}" type="slidenum">
              <a:rPr lang="en-US"/>
              <a:t>4</a:t>
            </a:fld>
            <a:endParaRPr lang="en-US"/>
          </a:p>
        </p:txBody>
      </p:sp>
    </p:spTree>
    <p:extLst>
      <p:ext uri="{BB962C8B-B14F-4D97-AF65-F5344CB8AC3E}">
        <p14:creationId xmlns:p14="http://schemas.microsoft.com/office/powerpoint/2010/main" val="315995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dirty="0">
                <a:solidFill>
                  <a:srgbClr val="0070C0"/>
                </a:solidFill>
              </a:rPr>
              <a:t>Wayfinder is meant to be flexible, as per educator and classroom needs. It offers one of many ways to bring together the resources available through School Mental Health Ontario for each grade and the related Ontario curriculum.  </a:t>
            </a:r>
            <a:endParaRPr lang="en-US" dirty="0">
              <a:solidFill>
                <a:srgbClr val="0070C0"/>
              </a:solidFill>
              <a:ea typeface="Calibri" panose="020F0502020204030204"/>
              <a:cs typeface="Calibri"/>
            </a:endParaRPr>
          </a:p>
          <a:p>
            <a:pPr>
              <a:buFont typeface="Arial"/>
              <a:buChar char="•"/>
            </a:pPr>
            <a:r>
              <a:rPr lang="en-US" dirty="0">
                <a:solidFill>
                  <a:srgbClr val="0070C0"/>
                </a:solidFill>
              </a:rPr>
              <a:t>For older students, a coordinated approach can help ensure students don't receive the same information in multiple classes (although repetition across grades can support learning!). </a:t>
            </a:r>
            <a:r>
              <a:rPr lang="en-US" b="0" i="0" dirty="0">
                <a:solidFill>
                  <a:srgbClr val="0070C0"/>
                </a:solidFill>
                <a:effectLst/>
              </a:rPr>
              <a:t>For instance, the educator for Health and Physical Education might be responsible for the specific Health and Physical Education lessons, </a:t>
            </a:r>
            <a:r>
              <a:rPr lang="en-US" dirty="0">
                <a:solidFill>
                  <a:srgbClr val="0070C0"/>
                </a:solidFill>
              </a:rPr>
              <a:t>and</a:t>
            </a:r>
            <a:r>
              <a:rPr lang="en-US" b="0" i="0" dirty="0">
                <a:solidFill>
                  <a:srgbClr val="0070C0"/>
                </a:solidFill>
                <a:effectLst/>
              </a:rPr>
              <a:t> a homeroom teacher might be responsible for the remaining core lessons.   </a:t>
            </a:r>
            <a:r>
              <a:rPr lang="en-US" dirty="0">
                <a:solidFill>
                  <a:srgbClr val="0070C0"/>
                </a:solidFill>
              </a:rPr>
              <a:t>  </a:t>
            </a:r>
            <a:endParaRPr lang="en-CA" dirty="0"/>
          </a:p>
          <a:p>
            <a:pPr>
              <a:buFont typeface="Arial"/>
              <a:buChar char="•"/>
            </a:pPr>
            <a:r>
              <a:rPr lang="en-US" dirty="0">
                <a:solidFill>
                  <a:srgbClr val="0070C0"/>
                </a:solidFill>
              </a:rPr>
              <a:t>Educators working with split or multiple grades can</a:t>
            </a:r>
            <a:r>
              <a:rPr lang="en-US" b="0" i="0" dirty="0">
                <a:solidFill>
                  <a:srgbClr val="0070C0"/>
                </a:solidFill>
                <a:effectLst/>
              </a:rPr>
              <a:t> treat the lessons and activities within </a:t>
            </a:r>
            <a:r>
              <a:rPr lang="en-US" dirty="0">
                <a:solidFill>
                  <a:srgbClr val="0070C0"/>
                </a:solidFill>
              </a:rPr>
              <a:t>Wayfinder the same way they might manage other learning</a:t>
            </a:r>
            <a:r>
              <a:rPr lang="en-US" b="0" i="0" dirty="0">
                <a:solidFill>
                  <a:srgbClr val="0070C0"/>
                </a:solidFill>
                <a:effectLst/>
              </a:rPr>
              <a:t>.</a:t>
            </a:r>
            <a:r>
              <a:rPr lang="en-US" dirty="0">
                <a:solidFill>
                  <a:srgbClr val="0070C0"/>
                </a:solidFill>
              </a:rPr>
              <a:t> </a:t>
            </a:r>
            <a:endParaRPr lang="en-US" dirty="0"/>
          </a:p>
          <a:p>
            <a:pPr>
              <a:buFont typeface="Arial"/>
              <a:buChar char="•"/>
            </a:pPr>
            <a:endParaRPr lang="en-US" dirty="0">
              <a:solidFill>
                <a:srgbClr val="0070C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2C65F2F-9A58-4929-B20B-ADE7E0AC7943}" type="slidenum">
              <a:rPr lang="en-CA" smtClean="0"/>
              <a:t>5</a:t>
            </a:fld>
            <a:endParaRPr lang="en-CA"/>
          </a:p>
        </p:txBody>
      </p:sp>
    </p:spTree>
    <p:extLst>
      <p:ext uri="{BB962C8B-B14F-4D97-AF65-F5344CB8AC3E}">
        <p14:creationId xmlns:p14="http://schemas.microsoft.com/office/powerpoint/2010/main" val="2941835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nSpc>
                <a:spcPct val="103000"/>
              </a:lnSpc>
              <a:spcAft>
                <a:spcPts val="600"/>
              </a:spcAft>
            </a:pPr>
            <a:r>
              <a:rPr lang="en-US" dirty="0">
                <a:cs typeface="Calibri"/>
              </a:rPr>
              <a:t>Press play to view a short informative video.</a:t>
            </a:r>
          </a:p>
        </p:txBody>
      </p:sp>
      <p:sp>
        <p:nvSpPr>
          <p:cNvPr id="4" name="Slide Number Placeholder 3"/>
          <p:cNvSpPr>
            <a:spLocks noGrp="1"/>
          </p:cNvSpPr>
          <p:nvPr>
            <p:ph type="sldNum" sz="quarter" idx="5"/>
          </p:nvPr>
        </p:nvSpPr>
        <p:spPr/>
        <p:txBody>
          <a:bodyPr/>
          <a:lstStyle/>
          <a:p>
            <a:fld id="{7EDEABA2-FCDF-4C97-9FE0-9FFF7DD59897}" type="slidenum">
              <a:rPr lang="en-US"/>
              <a:t>6</a:t>
            </a:fld>
            <a:endParaRPr lang="en-US"/>
          </a:p>
        </p:txBody>
      </p:sp>
    </p:spTree>
    <p:extLst>
      <p:ext uri="{BB962C8B-B14F-4D97-AF65-F5344CB8AC3E}">
        <p14:creationId xmlns:p14="http://schemas.microsoft.com/office/powerpoint/2010/main" val="1286310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Note: a sample from each grade division is included below. Please select the specific grade sample(s) most relevant for your school/audience.</a:t>
            </a:r>
          </a:p>
        </p:txBody>
      </p:sp>
      <p:sp>
        <p:nvSpPr>
          <p:cNvPr id="4" name="Slide Number Placeholder 3"/>
          <p:cNvSpPr>
            <a:spLocks noGrp="1"/>
          </p:cNvSpPr>
          <p:nvPr>
            <p:ph type="sldNum" sz="quarter" idx="5"/>
          </p:nvPr>
        </p:nvSpPr>
        <p:spPr/>
        <p:txBody>
          <a:bodyPr/>
          <a:lstStyle/>
          <a:p>
            <a:fld id="{42C65F2F-9A58-4929-B20B-ADE7E0AC7943}" type="slidenum">
              <a:rPr lang="en-US"/>
              <a:t>7</a:t>
            </a:fld>
            <a:endParaRPr lang="en-US"/>
          </a:p>
        </p:txBody>
      </p:sp>
    </p:spTree>
    <p:extLst>
      <p:ext uri="{BB962C8B-B14F-4D97-AF65-F5344CB8AC3E}">
        <p14:creationId xmlns:p14="http://schemas.microsoft.com/office/powerpoint/2010/main" val="2822672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Wayfinder for </a:t>
            </a:r>
            <a:r>
              <a:rPr lang="en-US" b="1"/>
              <a:t>Kindergarten </a:t>
            </a:r>
            <a:r>
              <a:rPr lang="en-US"/>
              <a:t>contains a variety of learning activities that have been sorted and </a:t>
            </a:r>
            <a:r>
              <a:rPr lang="en-US" err="1"/>
              <a:t>colour</a:t>
            </a:r>
            <a:r>
              <a:rPr lang="en-US"/>
              <a:t> coded to align with the Four Frames of the Kindergarten program. It is meant to be used over the course of the two year program. </a:t>
            </a:r>
          </a:p>
        </p:txBody>
      </p:sp>
      <p:sp>
        <p:nvSpPr>
          <p:cNvPr id="4" name="Slide Number Placeholder 3"/>
          <p:cNvSpPr>
            <a:spLocks noGrp="1"/>
          </p:cNvSpPr>
          <p:nvPr>
            <p:ph type="sldNum" sz="quarter" idx="5"/>
          </p:nvPr>
        </p:nvSpPr>
        <p:spPr/>
        <p:txBody>
          <a:bodyPr/>
          <a:lstStyle/>
          <a:p>
            <a:fld id="{42C65F2F-9A58-4929-B20B-ADE7E0AC7943}" type="slidenum">
              <a:rPr lang="en-US"/>
              <a:t>8</a:t>
            </a:fld>
            <a:endParaRPr lang="en-US"/>
          </a:p>
        </p:txBody>
      </p:sp>
    </p:spTree>
    <p:extLst>
      <p:ext uri="{BB962C8B-B14F-4D97-AF65-F5344CB8AC3E}">
        <p14:creationId xmlns:p14="http://schemas.microsoft.com/office/powerpoint/2010/main" val="3356823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Each Wayfinder for </a:t>
            </a:r>
            <a:r>
              <a:rPr lang="en-CA" b="1"/>
              <a:t>Grades 1 – 6</a:t>
            </a:r>
            <a:r>
              <a:rPr lang="en-CA"/>
              <a:t> includes SMH-ON lesson plans that are linked to specific expectations within the Health and Physical Education curriculum. </a:t>
            </a:r>
            <a:r>
              <a:rPr lang="en-US"/>
              <a:t>The sections are </a:t>
            </a:r>
            <a:r>
              <a:rPr lang="en-US" err="1"/>
              <a:t>colour</a:t>
            </a:r>
            <a:r>
              <a:rPr lang="en-US"/>
              <a:t> coded to show the types of learning included—core lessons, learning activities, and consolidation of learning.</a:t>
            </a:r>
          </a:p>
        </p:txBody>
      </p:sp>
      <p:sp>
        <p:nvSpPr>
          <p:cNvPr id="4" name="Slide Number Placeholder 3"/>
          <p:cNvSpPr>
            <a:spLocks noGrp="1"/>
          </p:cNvSpPr>
          <p:nvPr>
            <p:ph type="sldNum" sz="quarter" idx="5"/>
          </p:nvPr>
        </p:nvSpPr>
        <p:spPr/>
        <p:txBody>
          <a:bodyPr/>
          <a:lstStyle/>
          <a:p>
            <a:fld id="{42C65F2F-9A58-4929-B20B-ADE7E0AC7943}" type="slidenum">
              <a:rPr lang="en-US"/>
              <a:t>9</a:t>
            </a:fld>
            <a:endParaRPr lang="en-US"/>
          </a:p>
        </p:txBody>
      </p:sp>
    </p:spTree>
    <p:extLst>
      <p:ext uri="{BB962C8B-B14F-4D97-AF65-F5344CB8AC3E}">
        <p14:creationId xmlns:p14="http://schemas.microsoft.com/office/powerpoint/2010/main" val="2085563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Wayfinder for </a:t>
            </a:r>
            <a:r>
              <a:rPr lang="en-US" b="1" dirty="0"/>
              <a:t>Grade 7 and 8</a:t>
            </a:r>
            <a:r>
              <a:rPr lang="en-US" dirty="0"/>
              <a:t> includes the Mental Health Literacy Modules from the Ministry of Education that are linked to specific expectations within the Health and Physical Education curriculum (which also contain several cross-curricular connections). Like grades 1–6, the sections are </a:t>
            </a:r>
            <a:r>
              <a:rPr lang="en-US" dirty="0" err="1"/>
              <a:t>colour</a:t>
            </a:r>
            <a:r>
              <a:rPr lang="en-US" dirty="0"/>
              <a:t> coded to show the types of learning included—core lessons, Ministry modules, learning activities, and consolidation of learning. </a:t>
            </a:r>
          </a:p>
        </p:txBody>
      </p:sp>
      <p:sp>
        <p:nvSpPr>
          <p:cNvPr id="4" name="Slide Number Placeholder 3"/>
          <p:cNvSpPr>
            <a:spLocks noGrp="1"/>
          </p:cNvSpPr>
          <p:nvPr>
            <p:ph type="sldNum" sz="quarter" idx="5"/>
          </p:nvPr>
        </p:nvSpPr>
        <p:spPr/>
        <p:txBody>
          <a:bodyPr/>
          <a:lstStyle/>
          <a:p>
            <a:fld id="{42C65F2F-9A58-4929-B20B-ADE7E0AC7943}" type="slidenum">
              <a:rPr lang="en-US"/>
              <a:t>10</a:t>
            </a:fld>
            <a:endParaRPr lang="en-US"/>
          </a:p>
        </p:txBody>
      </p:sp>
    </p:spTree>
    <p:extLst>
      <p:ext uri="{BB962C8B-B14F-4D97-AF65-F5344CB8AC3E}">
        <p14:creationId xmlns:p14="http://schemas.microsoft.com/office/powerpoint/2010/main" val="255558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Secondary Wayfinder includes a progression for </a:t>
            </a:r>
            <a:r>
              <a:rPr lang="en-US" b="1" dirty="0">
                <a:cs typeface="Calibri"/>
              </a:rPr>
              <a:t>grades 9-12</a:t>
            </a:r>
            <a:r>
              <a:rPr lang="en-US" dirty="0">
                <a:cs typeface="Calibri"/>
              </a:rPr>
              <a:t>.</a:t>
            </a:r>
            <a:r>
              <a:rPr lang="en-US" dirty="0"/>
              <a:t> It provides a ready-made opportunity to bring the topic of mental health learning into the classroom in a thoughtful and sequenced way. Wayfinder also offers materials and tools that promote student engagement and leadership in school mental health promotion and support students to make decisions, advocate, and drive change in their own lives and the spaces/communities that impact them. </a:t>
            </a:r>
            <a:endParaRPr lang="en-US" dirty="0">
              <a:ea typeface="Calibri" panose="020F0502020204030204"/>
              <a:cs typeface="Calibri"/>
            </a:endParaRPr>
          </a:p>
          <a:p>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FD5AF9E3-288A-4BA7-8C5F-3041ABAED13B}" type="slidenum">
              <a:rPr lang="en-US"/>
              <a:t>11</a:t>
            </a:fld>
            <a:endParaRPr lang="en-US"/>
          </a:p>
        </p:txBody>
      </p:sp>
    </p:spTree>
    <p:extLst>
      <p:ext uri="{BB962C8B-B14F-4D97-AF65-F5344CB8AC3E}">
        <p14:creationId xmlns:p14="http://schemas.microsoft.com/office/powerpoint/2010/main" val="421931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3000"/>
              </a:lnSpc>
              <a:spcAft>
                <a:spcPts val="600"/>
              </a:spcAft>
              <a:buFont typeface="Arial,Sans-Serif"/>
              <a:buNone/>
            </a:pPr>
            <a:r>
              <a:rPr lang="en-US" dirty="0">
                <a:hlinkClick r:id="rId3"/>
              </a:rPr>
              <a:t>Wayfinder - Download your sequenced guide to teach about mental health (smho-smso.ca)</a:t>
            </a:r>
            <a:endParaRPr lang="en-US" dirty="0">
              <a:cs typeface="Calibri"/>
            </a:endParaRPr>
          </a:p>
          <a:p>
            <a:pPr marL="171450" lvl="0" indent="-171450">
              <a:lnSpc>
                <a:spcPct val="103000"/>
              </a:lnSpc>
              <a:spcAft>
                <a:spcPts val="600"/>
              </a:spcAft>
              <a:buFont typeface="Arial"/>
              <a:buChar char="•"/>
            </a:pPr>
            <a:r>
              <a:rPr lang="en-US" dirty="0"/>
              <a:t>Each individual staff member is encouraged to sign up through the </a:t>
            </a:r>
            <a:r>
              <a:rPr lang="en-US" dirty="0">
                <a:hlinkClick r:id="rId3"/>
              </a:rPr>
              <a:t>Wayfinder landing page</a:t>
            </a:r>
            <a:r>
              <a:rPr lang="en-US" dirty="0"/>
              <a:t> whenever possible because there are several benefits. (See next slide)</a:t>
            </a:r>
            <a:endParaRPr lang="en-US" dirty="0">
              <a:cs typeface="Calibri"/>
            </a:endParaRPr>
          </a:p>
        </p:txBody>
      </p:sp>
      <p:sp>
        <p:nvSpPr>
          <p:cNvPr id="4" name="Slide Number Placeholder 3"/>
          <p:cNvSpPr>
            <a:spLocks noGrp="1"/>
          </p:cNvSpPr>
          <p:nvPr>
            <p:ph type="sldNum" sz="quarter" idx="5"/>
          </p:nvPr>
        </p:nvSpPr>
        <p:spPr/>
        <p:txBody>
          <a:bodyPr/>
          <a:lstStyle/>
          <a:p>
            <a:fld id="{7EDEABA2-FCDF-4C97-9FE0-9FFF7DD59897}" type="slidenum">
              <a:rPr lang="en-US"/>
              <a:t>12</a:t>
            </a:fld>
            <a:endParaRPr lang="en-US"/>
          </a:p>
        </p:txBody>
      </p:sp>
    </p:spTree>
    <p:extLst>
      <p:ext uri="{BB962C8B-B14F-4D97-AF65-F5344CB8AC3E}">
        <p14:creationId xmlns:p14="http://schemas.microsoft.com/office/powerpoint/2010/main" val="2771542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solidFill>
                  <a:srgbClr val="000000"/>
                </a:solidFill>
                <a:latin typeface="Roboto"/>
                <a:ea typeface="Roboto"/>
                <a:cs typeface="Roboto"/>
              </a:rPr>
              <a:t> When educators sign up they will</a:t>
            </a:r>
            <a:r>
              <a:rPr lang="en-US" sz="1200" b="0" i="0">
                <a:solidFill>
                  <a:srgbClr val="000000"/>
                </a:solidFill>
                <a:effectLst/>
                <a:latin typeface="Roboto"/>
                <a:ea typeface="Roboto"/>
                <a:cs typeface="Roboto"/>
              </a:rPr>
              <a:t> </a:t>
            </a:r>
            <a:r>
              <a:rPr lang="en-US">
                <a:solidFill>
                  <a:srgbClr val="000000"/>
                </a:solidFill>
                <a:latin typeface="Roboto"/>
                <a:ea typeface="Roboto"/>
                <a:cs typeface="Roboto"/>
              </a:rPr>
              <a:t>be subscribed and </a:t>
            </a:r>
            <a:r>
              <a:rPr lang="en-US" sz="1200" b="0" i="0">
                <a:solidFill>
                  <a:srgbClr val="000000"/>
                </a:solidFill>
                <a:effectLst/>
                <a:latin typeface="Roboto"/>
                <a:ea typeface="Roboto"/>
                <a:cs typeface="Roboto"/>
              </a:rPr>
              <a:t>receive: </a:t>
            </a:r>
            <a:endParaRPr lang="en-US" b="0" i="0">
              <a:solidFill>
                <a:srgbClr val="0070C0"/>
              </a:solidFill>
              <a:effectLst/>
              <a:latin typeface="Poppins"/>
              <a:ea typeface="Roboto"/>
              <a:cs typeface="Poppins"/>
            </a:endParaRPr>
          </a:p>
          <a:p>
            <a:pPr algn="l" rtl="0" fontAlgn="base">
              <a:buFont typeface="Arial" panose="020B0604020202020204" pitchFamily="34" charset="0"/>
              <a:buChar char="•"/>
            </a:pPr>
            <a:r>
              <a:rPr lang="en-US" sz="1200" b="0" i="0">
                <a:solidFill>
                  <a:srgbClr val="000000"/>
                </a:solidFill>
                <a:effectLst/>
                <a:latin typeface="Roboto"/>
                <a:ea typeface="Roboto"/>
                <a:cs typeface="Roboto"/>
              </a:rPr>
              <a:t>automatic updates on Wayfinder and new resources delivered directly to their inboxes </a:t>
            </a:r>
          </a:p>
          <a:p>
            <a:pPr algn="l" rtl="0" fontAlgn="base">
              <a:buFont typeface="Arial" panose="020B0604020202020204" pitchFamily="34" charset="0"/>
              <a:buChar char="•"/>
            </a:pPr>
            <a:r>
              <a:rPr lang="en-US" sz="1200" b="0" i="0">
                <a:solidFill>
                  <a:srgbClr val="000000"/>
                </a:solidFill>
                <a:effectLst/>
                <a:latin typeface="Roboto"/>
                <a:ea typeface="Roboto"/>
                <a:cs typeface="Roboto"/>
              </a:rPr>
              <a:t>opportunities to provide direct feedback and ask questions </a:t>
            </a:r>
          </a:p>
          <a:p>
            <a:pPr algn="l" rtl="0" fontAlgn="base">
              <a:buFont typeface="Arial" panose="020B0604020202020204" pitchFamily="34" charset="0"/>
              <a:buChar char="•"/>
            </a:pPr>
            <a:r>
              <a:rPr lang="en-US" sz="1200" b="0" i="0">
                <a:solidFill>
                  <a:srgbClr val="000000"/>
                </a:solidFill>
                <a:effectLst/>
                <a:latin typeface="Roboto"/>
                <a:ea typeface="Roboto"/>
                <a:cs typeface="Roboto"/>
              </a:rPr>
              <a:t>related and complimentary resources from SMH-ON </a:t>
            </a:r>
          </a:p>
          <a:p>
            <a:pPr fontAlgn="base"/>
            <a:r>
              <a:rPr lang="en-US">
                <a:solidFill>
                  <a:srgbClr val="000000"/>
                </a:solidFill>
                <a:latin typeface="Roboto"/>
                <a:ea typeface="Roboto"/>
                <a:cs typeface="Roboto"/>
              </a:rPr>
              <a:t> </a:t>
            </a:r>
            <a:endParaRPr lang="en-US" b="0" i="0">
              <a:solidFill>
                <a:srgbClr val="000000"/>
              </a:solidFill>
              <a:effectLst/>
              <a:latin typeface="Segoe UI" panose="020B0502040204020203" pitchFamily="34" charset="0"/>
            </a:endParaRPr>
          </a:p>
          <a:p>
            <a:endParaRPr lang="en-CA"/>
          </a:p>
        </p:txBody>
      </p:sp>
      <p:sp>
        <p:nvSpPr>
          <p:cNvPr id="4" name="Slide Number Placeholder 3"/>
          <p:cNvSpPr>
            <a:spLocks noGrp="1"/>
          </p:cNvSpPr>
          <p:nvPr>
            <p:ph type="sldNum" sz="quarter" idx="5"/>
          </p:nvPr>
        </p:nvSpPr>
        <p:spPr/>
        <p:txBody>
          <a:bodyPr/>
          <a:lstStyle/>
          <a:p>
            <a:fld id="{42C65F2F-9A58-4929-B20B-ADE7E0AC7943}" type="slidenum">
              <a:rPr lang="en-CA" smtClean="0"/>
              <a:t>13</a:t>
            </a:fld>
            <a:endParaRPr lang="en-CA"/>
          </a:p>
        </p:txBody>
      </p:sp>
    </p:spTree>
    <p:extLst>
      <p:ext uri="{BB962C8B-B14F-4D97-AF65-F5344CB8AC3E}">
        <p14:creationId xmlns:p14="http://schemas.microsoft.com/office/powerpoint/2010/main" val="1926696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Everything you need to get started is just a click away. Download Wayfinder for your grade and take the guesswork out of mental health promotion and literacy planning. Practicing mental health strategies with students can support educator mental health, too!  https://</a:t>
            </a:r>
            <a:r>
              <a:rPr lang="en-CA" dirty="0" err="1"/>
              <a:t>smho-smso.ca</a:t>
            </a:r>
            <a:r>
              <a:rPr lang="en-CA" dirty="0"/>
              <a:t>/</a:t>
            </a:r>
            <a:r>
              <a:rPr lang="en-CA" dirty="0" err="1"/>
              <a:t>wayfinder</a:t>
            </a:r>
            <a:r>
              <a:rPr lang="en-CA" dirty="0"/>
              <a:t>/</a:t>
            </a:r>
            <a:br>
              <a:rPr lang="en-CA" dirty="0"/>
            </a:br>
            <a:br>
              <a:rPr lang="en-CA" dirty="0"/>
            </a:br>
            <a:r>
              <a:rPr lang="en-CA" dirty="0"/>
              <a:t>FR: https://</a:t>
            </a:r>
            <a:r>
              <a:rPr lang="en-CA" dirty="0" err="1"/>
              <a:t>smho-smso.ca</a:t>
            </a:r>
            <a:r>
              <a:rPr lang="en-CA" dirty="0"/>
              <a:t>/la-</a:t>
            </a:r>
            <a:r>
              <a:rPr lang="en-CA" dirty="0" err="1"/>
              <a:t>boussole</a:t>
            </a:r>
            <a:endParaRPr lang="en-US" dirty="0"/>
          </a:p>
        </p:txBody>
      </p:sp>
      <p:sp>
        <p:nvSpPr>
          <p:cNvPr id="4" name="Slide Number Placeholder 3"/>
          <p:cNvSpPr>
            <a:spLocks noGrp="1"/>
          </p:cNvSpPr>
          <p:nvPr>
            <p:ph type="sldNum" sz="quarter" idx="5"/>
          </p:nvPr>
        </p:nvSpPr>
        <p:spPr/>
        <p:txBody>
          <a:bodyPr/>
          <a:lstStyle/>
          <a:p>
            <a:fld id="{42C65F2F-9A58-4929-B20B-ADE7E0AC7943}" type="slidenum">
              <a:rPr lang="en-US"/>
              <a:t>14</a:t>
            </a:fld>
            <a:endParaRPr lang="en-US"/>
          </a:p>
        </p:txBody>
      </p:sp>
    </p:spTree>
    <p:extLst>
      <p:ext uri="{BB962C8B-B14F-4D97-AF65-F5344CB8AC3E}">
        <p14:creationId xmlns:p14="http://schemas.microsoft.com/office/powerpoint/2010/main" val="2664648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mho-smso.ca/#connect-with-us" TargetMode="Externa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mho-smso.ca/accueil/#inscrivez-vous" TargetMode="Externa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42744"/>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5E5E799E-8DA1-9789-6184-DCABCE86C6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108933"/>
            <a:ext cx="7772400" cy="1184365"/>
          </a:xfrm>
          <a:prstGeom prst="rect">
            <a:avLst/>
          </a:prstGeom>
        </p:spPr>
      </p:pic>
    </p:spTree>
    <p:extLst>
      <p:ext uri="{BB962C8B-B14F-4D97-AF65-F5344CB8AC3E}">
        <p14:creationId xmlns:p14="http://schemas.microsoft.com/office/powerpoint/2010/main" val="21206372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4737685"/>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BDEEA1E7-B296-A769-1B4B-79ADCD33F8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741403"/>
            <a:ext cx="11915192" cy="1594022"/>
          </a:xfrm>
          <a:prstGeom prst="rect">
            <a:avLst/>
          </a:prstGeom>
        </p:spPr>
      </p:pic>
      <p:pic>
        <p:nvPicPr>
          <p:cNvPr id="9" name="Picture 8">
            <a:extLst>
              <a:ext uri="{FF2B5EF4-FFF2-40B4-BE49-F238E27FC236}">
                <a16:creationId xmlns:a16="http://schemas.microsoft.com/office/drawing/2014/main" id="{BCFA1758-160E-1C1C-698E-8E0868DD1E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408" y="2335425"/>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047148"/>
            <a:ext cx="7772400" cy="1184365"/>
          </a:xfrm>
          <a:prstGeom prst="rect">
            <a:avLst/>
          </a:prstGeom>
        </p:spPr>
      </p:pic>
      <p:pic>
        <p:nvPicPr>
          <p:cNvPr id="7" name="Picture 6">
            <a:extLst>
              <a:ext uri="{FF2B5EF4-FFF2-40B4-BE49-F238E27FC236}">
                <a16:creationId xmlns:a16="http://schemas.microsoft.com/office/drawing/2014/main" id="{450EAFC0-43E5-FFE8-B25F-A33320CDDE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8520" y="2476169"/>
            <a:ext cx="10199152" cy="1116440"/>
          </a:xfrm>
          <a:prstGeom prst="rect">
            <a:avLst/>
          </a:prstGeom>
        </p:spPr>
      </p:pic>
    </p:spTree>
    <p:extLst>
      <p:ext uri="{BB962C8B-B14F-4D97-AF65-F5344CB8AC3E}">
        <p14:creationId xmlns:p14="http://schemas.microsoft.com/office/powerpoint/2010/main" val="18497275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92171"/>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7" name="Picture 6">
            <a:extLst>
              <a:ext uri="{FF2B5EF4-FFF2-40B4-BE49-F238E27FC236}">
                <a16:creationId xmlns:a16="http://schemas.microsoft.com/office/drawing/2014/main" id="{CE837046-3423-E961-804C-66478E0A5B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5555" y="1099750"/>
            <a:ext cx="11062660" cy="1210963"/>
          </a:xfrm>
          <a:prstGeom prst="rect">
            <a:avLst/>
          </a:prstGeom>
        </p:spPr>
      </p:pic>
    </p:spTree>
    <p:extLst>
      <p:ext uri="{BB962C8B-B14F-4D97-AF65-F5344CB8AC3E}">
        <p14:creationId xmlns:p14="http://schemas.microsoft.com/office/powerpoint/2010/main" val="3389618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descr="A purple text on a black background&#10;&#10;Description automatically generated">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746" y="5833060"/>
            <a:ext cx="3493808" cy="776402"/>
          </a:xfrm>
          <a:prstGeom prst="rect">
            <a:avLst/>
          </a:prstGeom>
        </p:spPr>
      </p:pic>
    </p:spTree>
    <p:extLst>
      <p:ext uri="{BB962C8B-B14F-4D97-AF65-F5344CB8AC3E}">
        <p14:creationId xmlns:p14="http://schemas.microsoft.com/office/powerpoint/2010/main" val="995135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959" y="6031675"/>
            <a:ext cx="3757491" cy="639572"/>
          </a:xfrm>
          <a:prstGeom prst="rect">
            <a:avLst/>
          </a:prstGeom>
        </p:spPr>
      </p:pic>
    </p:spTree>
    <p:extLst>
      <p:ext uri="{BB962C8B-B14F-4D97-AF65-F5344CB8AC3E}">
        <p14:creationId xmlns:p14="http://schemas.microsoft.com/office/powerpoint/2010/main" val="3183553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descr="A purple text on a black background&#10;&#10;Description automatically generated">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646" y="6203092"/>
            <a:ext cx="2391028" cy="531340"/>
          </a:xfrm>
          <a:prstGeom prst="rect">
            <a:avLst/>
          </a:prstGeom>
        </p:spPr>
      </p:pic>
    </p:spTree>
    <p:extLst>
      <p:ext uri="{BB962C8B-B14F-4D97-AF65-F5344CB8AC3E}">
        <p14:creationId xmlns:p14="http://schemas.microsoft.com/office/powerpoint/2010/main" val="12129753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5646" y="6265270"/>
            <a:ext cx="2391028" cy="406983"/>
          </a:xfrm>
          <a:prstGeom prst="rect">
            <a:avLst/>
          </a:prstGeom>
        </p:spPr>
      </p:pic>
    </p:spTree>
    <p:extLst>
      <p:ext uri="{BB962C8B-B14F-4D97-AF65-F5344CB8AC3E}">
        <p14:creationId xmlns:p14="http://schemas.microsoft.com/office/powerpoint/2010/main" val="34749080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01A974-BAD0-4DED-FDA9-E1DEB4A9B480}"/>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5" name="Rectangle 4">
            <a:extLst>
              <a:ext uri="{FF2B5EF4-FFF2-40B4-BE49-F238E27FC236}">
                <a16:creationId xmlns:a16="http://schemas.microsoft.com/office/drawing/2014/main" id="{0E1F1BB0-FD71-3B50-56B9-41E5BA78276A}"/>
              </a:ext>
            </a:extLst>
          </p:cNvPr>
          <p:cNvSpPr/>
          <p:nvPr userDrawn="1"/>
        </p:nvSpPr>
        <p:spPr>
          <a:xfrm>
            <a:off x="0" y="6601118"/>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2767869" cy="1085524"/>
          </a:xfrm>
        </p:spPr>
        <p:txBody>
          <a:bodyPr>
            <a:noAutofit/>
          </a:bodyPr>
          <a:lstStyle>
            <a:lvl1pPr>
              <a:defRPr sz="2800">
                <a:solidFill>
                  <a:srgbClr val="40008D"/>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3205113" y="179388"/>
            <a:ext cx="8758287" cy="62591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Slide Number Placeholder 2">
            <a:extLst>
              <a:ext uri="{FF2B5EF4-FFF2-40B4-BE49-F238E27FC236}">
                <a16:creationId xmlns:a16="http://schemas.microsoft.com/office/drawing/2014/main" id="{BD474FBD-7D1A-4AE2-96E8-CC017C66B1F8}"/>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cxnSp>
        <p:nvCxnSpPr>
          <p:cNvPr id="11" name="Straight Connector 10">
            <a:extLst>
              <a:ext uri="{FF2B5EF4-FFF2-40B4-BE49-F238E27FC236}">
                <a16:creationId xmlns:a16="http://schemas.microsoft.com/office/drawing/2014/main" id="{8FEB3192-C093-4338-ABF3-C3F9E1AD5C52}"/>
              </a:ext>
            </a:extLst>
          </p:cNvPr>
          <p:cNvCxnSpPr/>
          <p:nvPr userDrawn="1"/>
        </p:nvCxnSpPr>
        <p:spPr>
          <a:xfrm>
            <a:off x="3075496" y="196312"/>
            <a:ext cx="0" cy="6259119"/>
          </a:xfrm>
          <a:prstGeom prst="line">
            <a:avLst/>
          </a:prstGeom>
          <a:ln w="12700">
            <a:solidFill>
              <a:srgbClr val="37428B"/>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A8A235-5B90-49D6-2043-12B5FE29EC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28758" y="6073753"/>
            <a:ext cx="2065599" cy="459022"/>
          </a:xfrm>
          <a:prstGeom prst="rect">
            <a:avLst/>
          </a:prstGeom>
        </p:spPr>
      </p:pic>
    </p:spTree>
    <p:extLst>
      <p:ext uri="{BB962C8B-B14F-4D97-AF65-F5344CB8AC3E}">
        <p14:creationId xmlns:p14="http://schemas.microsoft.com/office/powerpoint/2010/main" val="119804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175A57-BE94-56BD-D779-6A754F97CDE6}"/>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11750042" cy="718088"/>
          </a:xfrm>
        </p:spPr>
        <p:txBody>
          <a:bodyPr vert="horz" lIns="91440" tIns="45720" rIns="91440" bIns="45720" rtlCol="0" anchor="ctr">
            <a:noAutofit/>
          </a:bodyPr>
          <a:lstStyle>
            <a:lvl1pPr>
              <a:defRPr lang="en-CA" sz="2800"/>
            </a:lvl1pPr>
          </a:lstStyle>
          <a:p>
            <a:pPr lvl="0"/>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13359" y="1016950"/>
            <a:ext cx="11750042" cy="5421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Slide Number Placeholder 2">
            <a:extLst>
              <a:ext uri="{FF2B5EF4-FFF2-40B4-BE49-F238E27FC236}">
                <a16:creationId xmlns:a16="http://schemas.microsoft.com/office/drawing/2014/main" id="{218AC8A5-5049-B95E-4181-14B9411F4D0D}"/>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9" name="Picture 8">
            <a:extLst>
              <a:ext uri="{FF2B5EF4-FFF2-40B4-BE49-F238E27FC236}">
                <a16:creationId xmlns:a16="http://schemas.microsoft.com/office/drawing/2014/main" id="{C6658891-14B3-00F6-E24D-ECD212031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08" y="6082035"/>
            <a:ext cx="2133600" cy="459022"/>
          </a:xfrm>
          <a:prstGeom prst="rect">
            <a:avLst/>
          </a:prstGeom>
        </p:spPr>
      </p:pic>
      <p:sp>
        <p:nvSpPr>
          <p:cNvPr id="5" name="Rectangle 4">
            <a:extLst>
              <a:ext uri="{FF2B5EF4-FFF2-40B4-BE49-F238E27FC236}">
                <a16:creationId xmlns:a16="http://schemas.microsoft.com/office/drawing/2014/main" id="{6C362105-88D3-ADFA-2F0A-7FD1CD215087}"/>
              </a:ext>
            </a:extLst>
          </p:cNvPr>
          <p:cNvSpPr/>
          <p:nvPr userDrawn="1"/>
        </p:nvSpPr>
        <p:spPr>
          <a:xfrm>
            <a:off x="0" y="6627043"/>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45936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1" y="102255"/>
            <a:ext cx="4482096" cy="671265"/>
          </a:xfrm>
          <a:prstGeom prst="rect">
            <a:avLst/>
          </a:prstGeom>
        </p:spPr>
      </p:pic>
    </p:spTree>
    <p:extLst>
      <p:ext uri="{BB962C8B-B14F-4D97-AF65-F5344CB8AC3E}">
        <p14:creationId xmlns:p14="http://schemas.microsoft.com/office/powerpoint/2010/main" val="2436505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0" y="143501"/>
            <a:ext cx="5495420" cy="601551"/>
          </a:xfrm>
          <a:prstGeom prst="rect">
            <a:avLst/>
          </a:prstGeom>
        </p:spPr>
      </p:pic>
    </p:spTree>
    <p:extLst>
      <p:ext uri="{BB962C8B-B14F-4D97-AF65-F5344CB8AC3E}">
        <p14:creationId xmlns:p14="http://schemas.microsoft.com/office/powerpoint/2010/main" val="213811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layou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84841" y="681037"/>
            <a:ext cx="12028604" cy="609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7" y="787644"/>
            <a:ext cx="11798288" cy="5933829"/>
          </a:xfrm>
          <a:prstGeom prst="rect">
            <a:avLst/>
          </a:prstGeom>
        </p:spPr>
        <p:txBody>
          <a:bodyPr vert="horz" lIns="91440" tIns="45720" rIns="91440" bIns="45720" rtlCol="0">
            <a:normAutofit/>
          </a:bodyPr>
          <a:lstStyle>
            <a:lvl1pPr>
              <a:defRPr lang="en-US"/>
            </a:lvl1pPr>
            <a:lvl2pPr>
              <a:defRPr lang="en-US"/>
            </a:lvl2pPr>
            <a:lvl3pPr>
              <a:defRPr lang="en-US"/>
            </a:lvl3pPr>
            <a:lvl4pPr>
              <a:defRPr lang="en-US"/>
            </a:lvl4pPr>
            <a:lvl5pPr>
              <a:defRPr lang="en-CA"/>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7" y="136526"/>
            <a:ext cx="11114518" cy="544511"/>
          </a:xfrm>
        </p:spPr>
        <p:txBody>
          <a:bodyPr/>
          <a:lstStyle>
            <a:lvl1pPr>
              <a:defRPr>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691984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layout 3">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47535" y="51737"/>
            <a:ext cx="12096931" cy="6754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5"/>
            <a:ext cx="11881063" cy="569152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4" name="Picture 3">
            <a:extLst>
              <a:ext uri="{FF2B5EF4-FFF2-40B4-BE49-F238E27FC236}">
                <a16:creationId xmlns:a16="http://schemas.microsoft.com/office/drawing/2014/main" id="{343F9E82-D902-BDFE-A17B-EDBA80B2DF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54" y="6434188"/>
            <a:ext cx="1596636" cy="343500"/>
          </a:xfrm>
          <a:prstGeom prst="rect">
            <a:avLst/>
          </a:prstGeom>
        </p:spPr>
      </p:pic>
    </p:spTree>
    <p:extLst>
      <p:ext uri="{BB962C8B-B14F-4D97-AF65-F5344CB8AC3E}">
        <p14:creationId xmlns:p14="http://schemas.microsoft.com/office/powerpoint/2010/main" val="665088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10" y="6147168"/>
            <a:ext cx="4168743" cy="624335"/>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17233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09" y="6132573"/>
            <a:ext cx="5795318" cy="634379"/>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18666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516312" y="57276"/>
            <a:ext cx="9769422" cy="1005271"/>
          </a:xfrm>
        </p:spPr>
        <p:txBody>
          <a:bodyPr>
            <a:normAutofit/>
          </a:bodyPr>
          <a:lstStyle>
            <a:lvl1pPr>
              <a:defRPr sz="4400">
                <a:solidFill>
                  <a:schemeClr val="bg1"/>
                </a:solidFill>
              </a:defRPr>
            </a:lvl1pPr>
          </a:lstStyle>
          <a:p>
            <a:r>
              <a:rPr lang="en-US" dirty="0"/>
              <a:t>Click to edit Master title style</a:t>
            </a:r>
            <a:endParaRPr lang="en-CA" dirty="0"/>
          </a:p>
        </p:txBody>
      </p:sp>
      <p:pic>
        <p:nvPicPr>
          <p:cNvPr id="9" name="Picture 8">
            <a:extLst>
              <a:ext uri="{FF2B5EF4-FFF2-40B4-BE49-F238E27FC236}">
                <a16:creationId xmlns:a16="http://schemas.microsoft.com/office/drawing/2014/main" id="{4761616B-87E7-34AA-DBAC-6437930B27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90743" y="6157331"/>
            <a:ext cx="4014354" cy="601214"/>
          </a:xfrm>
          <a:prstGeom prst="rect">
            <a:avLst/>
          </a:prstGeom>
        </p:spPr>
      </p:pic>
      <p:pic>
        <p:nvPicPr>
          <p:cNvPr id="4" name="Graphic 3" descr="Video camera with solid fill">
            <a:extLst>
              <a:ext uri="{FF2B5EF4-FFF2-40B4-BE49-F238E27FC236}">
                <a16:creationId xmlns:a16="http://schemas.microsoft.com/office/drawing/2014/main" id="{B7ED09FB-171A-7AD7-7846-9E3BB7E0E4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117" y="-72489"/>
            <a:ext cx="1133317" cy="1133317"/>
          </a:xfrm>
          <a:prstGeom prst="rect">
            <a:avLst/>
          </a:prstGeom>
        </p:spPr>
      </p:pic>
      <p:sp>
        <p:nvSpPr>
          <p:cNvPr id="7" name="Isosceles Triangle 5">
            <a:extLst>
              <a:ext uri="{FF2B5EF4-FFF2-40B4-BE49-F238E27FC236}">
                <a16:creationId xmlns:a16="http://schemas.microsoft.com/office/drawing/2014/main" id="{ACB01C7A-D844-6563-EECC-FF3BE909AAE3}"/>
              </a:ext>
            </a:extLst>
          </p:cNvPr>
          <p:cNvSpPr/>
          <p:nvPr userDrawn="1"/>
        </p:nvSpPr>
        <p:spPr>
          <a:xfrm rot="5400000">
            <a:off x="485453" y="551883"/>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4432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Tree>
    <p:extLst>
      <p:ext uri="{BB962C8B-B14F-4D97-AF65-F5344CB8AC3E}">
        <p14:creationId xmlns:p14="http://schemas.microsoft.com/office/powerpoint/2010/main" val="295214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ject Matter Expert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6"/>
            <a:ext cx="11881063" cy="5172018"/>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cxnSp>
        <p:nvCxnSpPr>
          <p:cNvPr id="7" name="Straight Connector 6">
            <a:extLst>
              <a:ext uri="{FF2B5EF4-FFF2-40B4-BE49-F238E27FC236}">
                <a16:creationId xmlns:a16="http://schemas.microsoft.com/office/drawing/2014/main" id="{EED923DA-D829-7FB4-349E-92D426C7A6D3}"/>
              </a:ext>
            </a:extLst>
          </p:cNvPr>
          <p:cNvCxnSpPr/>
          <p:nvPr userDrawn="1"/>
        </p:nvCxnSpPr>
        <p:spPr>
          <a:xfrm>
            <a:off x="0" y="6533190"/>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68E0B9C-CA01-EF22-868E-B340CCF0D890}"/>
              </a:ext>
            </a:extLst>
          </p:cNvPr>
          <p:cNvSpPr txBox="1"/>
          <p:nvPr userDrawn="1"/>
        </p:nvSpPr>
        <p:spPr>
          <a:xfrm>
            <a:off x="3468901" y="6533190"/>
            <a:ext cx="5254195" cy="324809"/>
          </a:xfrm>
          <a:prstGeom prst="rect">
            <a:avLst/>
          </a:prstGeom>
          <a:noFill/>
        </p:spPr>
        <p:txBody>
          <a:bodyPr wrap="none" rtlCol="0" anchor="ctr" anchorCtr="0">
            <a:noAutofit/>
          </a:bodyPr>
          <a:lstStyle/>
          <a:p>
            <a:r>
              <a:rPr lang="fr-CA" sz="1400">
                <a:latin typeface="Arial Rounded MT Bold" panose="020F0704030504030204" pitchFamily="34" charset="0"/>
              </a:rPr>
              <a:t>SUBJECT MATTER EXPERT Name, </a:t>
            </a:r>
            <a:r>
              <a:rPr lang="fr-CA" sz="1400" err="1">
                <a:latin typeface="Arial Rounded MT Bold" panose="020F0704030504030204" pitchFamily="34" charset="0"/>
              </a:rPr>
              <a:t>Credentials</a:t>
            </a:r>
            <a:r>
              <a:rPr lang="fr-CA" sz="1400">
                <a:latin typeface="Arial Rounded MT Bold" panose="020F0704030504030204" pitchFamily="34" charset="0"/>
              </a:rPr>
              <a:t> &amp; </a:t>
            </a:r>
            <a:r>
              <a:rPr lang="fr-CA" sz="1400" err="1">
                <a:latin typeface="Arial Rounded MT Bold" panose="020F0704030504030204" pitchFamily="34" charset="0"/>
              </a:rPr>
              <a:t>Company</a:t>
            </a:r>
            <a:endParaRPr lang="fr-CA" sz="1400">
              <a:latin typeface="Arial Rounded MT Bold" panose="020F0704030504030204" pitchFamily="34" charset="0"/>
            </a:endParaRPr>
          </a:p>
        </p:txBody>
      </p:sp>
    </p:spTree>
    <p:extLst>
      <p:ext uri="{BB962C8B-B14F-4D97-AF65-F5344CB8AC3E}">
        <p14:creationId xmlns:p14="http://schemas.microsoft.com/office/powerpoint/2010/main" val="55064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49225" y="6076950"/>
            <a:ext cx="3231975" cy="695325"/>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1109941"/>
          </a:xfrm>
          <a:prstGeom prst="rect">
            <a:avLst/>
          </a:prstGeom>
        </p:spPr>
      </p:pic>
    </p:spTree>
    <p:extLst>
      <p:ext uri="{BB962C8B-B14F-4D97-AF65-F5344CB8AC3E}">
        <p14:creationId xmlns:p14="http://schemas.microsoft.com/office/powerpoint/2010/main" val="23683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F24764-F7BD-A5CA-7A8A-2E14D818306B}"/>
              </a:ext>
            </a:extLst>
          </p:cNvPr>
          <p:cNvSpPr>
            <a:spLocks noGrp="1"/>
          </p:cNvSpPr>
          <p:nvPr>
            <p:ph type="title"/>
          </p:nvPr>
        </p:nvSpPr>
        <p:spPr>
          <a:xfrm>
            <a:off x="1211289" y="1"/>
            <a:ext cx="9769421" cy="1133316"/>
          </a:xfrm>
          <a:prstGeom prst="rect">
            <a:avLst/>
          </a:prstGeom>
        </p:spPr>
        <p:txBody>
          <a:bodyPr anchor="ctr" anchorCtr="0"/>
          <a:lstStyle>
            <a:lvl1pPr algn="l">
              <a:lnSpc>
                <a:spcPct val="100000"/>
              </a:lnSpc>
              <a:defRPr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996DF784-967E-C895-C08A-82AA2182F7C7}"/>
              </a:ext>
            </a:extLst>
          </p:cNvPr>
          <p:cNvSpPr/>
          <p:nvPr userDrawn="1"/>
        </p:nvSpPr>
        <p:spPr>
          <a:xfrm>
            <a:off x="1211289" y="1141797"/>
            <a:ext cx="9769421" cy="4893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Video camera with solid fill">
            <a:extLst>
              <a:ext uri="{FF2B5EF4-FFF2-40B4-BE49-F238E27FC236}">
                <a16:creationId xmlns:a16="http://schemas.microsoft.com/office/drawing/2014/main" id="{401DB2E7-0E9B-A16C-38BC-911512D39F3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74428"/>
            <a:ext cx="1133317" cy="1133317"/>
          </a:xfrm>
          <a:prstGeom prst="rect">
            <a:avLst/>
          </a:prstGeom>
        </p:spPr>
      </p:pic>
      <p:sp>
        <p:nvSpPr>
          <p:cNvPr id="6" name="Isosceles Triangle 5">
            <a:extLst>
              <a:ext uri="{FF2B5EF4-FFF2-40B4-BE49-F238E27FC236}">
                <a16:creationId xmlns:a16="http://schemas.microsoft.com/office/drawing/2014/main" id="{9F0D2B3E-A840-6595-21E7-57F1B9DD4F17}"/>
              </a:ext>
            </a:extLst>
          </p:cNvPr>
          <p:cNvSpPr/>
          <p:nvPr userDrawn="1"/>
        </p:nvSpPr>
        <p:spPr>
          <a:xfrm rot="5400000">
            <a:off x="385336" y="549944"/>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62165A9-420F-4085-1DCE-1B629C655B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13215" y="6134444"/>
            <a:ext cx="2991881" cy="643672"/>
          </a:xfrm>
          <a:prstGeom prst="rect">
            <a:avLst/>
          </a:prstGeom>
        </p:spPr>
      </p:pic>
    </p:spTree>
    <p:extLst>
      <p:ext uri="{BB962C8B-B14F-4D97-AF65-F5344CB8AC3E}">
        <p14:creationId xmlns:p14="http://schemas.microsoft.com/office/powerpoint/2010/main" val="158792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49225" y="6076950"/>
            <a:ext cx="3231975" cy="695325"/>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722587"/>
          </a:xfrm>
          <a:prstGeom prst="rect">
            <a:avLst/>
          </a:prstGeom>
        </p:spPr>
      </p:pic>
    </p:spTree>
    <p:extLst>
      <p:ext uri="{BB962C8B-B14F-4D97-AF65-F5344CB8AC3E}">
        <p14:creationId xmlns:p14="http://schemas.microsoft.com/office/powerpoint/2010/main" val="361232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About U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7F10AF-8657-0EE4-7E27-5EA20C8DB984}"/>
              </a:ext>
            </a:extLst>
          </p:cNvPr>
          <p:cNvSpPr/>
          <p:nvPr userDrawn="1"/>
        </p:nvSpPr>
        <p:spPr>
          <a:xfrm>
            <a:off x="76264" y="67521"/>
            <a:ext cx="12039473" cy="5295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white and blue star with green border&#10;&#10;Description automatically generated">
            <a:extLst>
              <a:ext uri="{FF2B5EF4-FFF2-40B4-BE49-F238E27FC236}">
                <a16:creationId xmlns:a16="http://schemas.microsoft.com/office/drawing/2014/main" id="{0F51B999-D639-4C6C-84FB-CCE772A13F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0" y="325810"/>
            <a:ext cx="3123849" cy="3031751"/>
          </a:xfrm>
          <a:prstGeom prst="rect">
            <a:avLst/>
          </a:prstGeom>
        </p:spPr>
      </p:pic>
      <p:sp>
        <p:nvSpPr>
          <p:cNvPr id="7" name="TextBox 6">
            <a:extLst>
              <a:ext uri="{FF2B5EF4-FFF2-40B4-BE49-F238E27FC236}">
                <a16:creationId xmlns:a16="http://schemas.microsoft.com/office/drawing/2014/main" id="{B8CCE005-9C38-AAE0-E502-9F749E72A5A5}"/>
              </a:ext>
            </a:extLst>
          </p:cNvPr>
          <p:cNvSpPr txBox="1"/>
          <p:nvPr userDrawn="1"/>
        </p:nvSpPr>
        <p:spPr>
          <a:xfrm>
            <a:off x="2333047" y="1347100"/>
            <a:ext cx="8868663" cy="1045607"/>
          </a:xfrm>
          <a:prstGeom prst="rect">
            <a:avLst/>
          </a:prstGeom>
          <a:solidFill>
            <a:schemeClr val="bg1"/>
          </a:solidFill>
          <a:ln>
            <a:solidFill>
              <a:schemeClr val="bg1"/>
            </a:solidFill>
          </a:ln>
        </p:spPr>
        <p:txBody>
          <a:bodyPr wrap="square" lIns="0" tIns="0" rIns="0" bIns="0" rtlCol="0" anchor="ctr" anchorCtr="0">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CA" sz="3200" b="1" i="0" u="none" strike="noStrike" kern="1200" cap="none" spc="0" normalizeH="0" baseline="0" noProof="0">
                <a:ln>
                  <a:noFill/>
                </a:ln>
                <a:solidFill>
                  <a:srgbClr val="40008D"/>
                </a:solidFill>
                <a:effectLst/>
                <a:uLnTx/>
                <a:uFillTx/>
                <a:latin typeface="Poppins SemiBold" panose="00000700000000000000" pitchFamily="2" charset="0"/>
                <a:ea typeface="+mn-ea"/>
                <a:cs typeface="Poppins SemiBold" panose="00000700000000000000" pitchFamily="2" charset="0"/>
              </a:rPr>
              <a:t>We work together with Ontario school districts to support student mental health</a:t>
            </a:r>
          </a:p>
        </p:txBody>
      </p:sp>
      <p:pic>
        <p:nvPicPr>
          <p:cNvPr id="8" name="Picture 7" descr="A black background with white text&#10;&#10;Description automatically generated">
            <a:extLst>
              <a:ext uri="{FF2B5EF4-FFF2-40B4-BE49-F238E27FC236}">
                <a16:creationId xmlns:a16="http://schemas.microsoft.com/office/drawing/2014/main" id="{D450BA3C-AC4C-2D89-821C-19D44871C0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16141" y="5437164"/>
            <a:ext cx="6359718" cy="1368226"/>
          </a:xfrm>
          <a:prstGeom prst="rect">
            <a:avLst/>
          </a:prstGeom>
        </p:spPr>
      </p:pic>
      <p:sp>
        <p:nvSpPr>
          <p:cNvPr id="9" name="TextBox 8">
            <a:extLst>
              <a:ext uri="{FF2B5EF4-FFF2-40B4-BE49-F238E27FC236}">
                <a16:creationId xmlns:a16="http://schemas.microsoft.com/office/drawing/2014/main" id="{FFC3F4E9-342D-029A-E28B-CCC612B9930D}"/>
              </a:ext>
            </a:extLst>
          </p:cNvPr>
          <p:cNvSpPr txBox="1"/>
          <p:nvPr userDrawn="1"/>
        </p:nvSpPr>
        <p:spPr>
          <a:xfrm>
            <a:off x="6019736" y="4556106"/>
            <a:ext cx="6096000"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Stay informed! </a:t>
            </a: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hlinkClick r:id="rId4"/>
              </a:rPr>
              <a:t>Subscribe</a:t>
            </a: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 to receive the latest information, research and resources to your inbox.</a:t>
            </a:r>
          </a:p>
        </p:txBody>
      </p:sp>
      <p:grpSp>
        <p:nvGrpSpPr>
          <p:cNvPr id="10" name="Group 9" descr="image of the web address, youtube channel, twitter account for School Mental Health Ontario.  Image also includes the student reference group's instagram account and the web address for jack dot org">
            <a:extLst>
              <a:ext uri="{FF2B5EF4-FFF2-40B4-BE49-F238E27FC236}">
                <a16:creationId xmlns:a16="http://schemas.microsoft.com/office/drawing/2014/main" id="{747CC421-B091-E8F9-8844-825ACAF58849}"/>
              </a:ext>
            </a:extLst>
          </p:cNvPr>
          <p:cNvGrpSpPr/>
          <p:nvPr userDrawn="1"/>
        </p:nvGrpSpPr>
        <p:grpSpPr>
          <a:xfrm>
            <a:off x="213909" y="3898042"/>
            <a:ext cx="3948862" cy="1146413"/>
            <a:chOff x="286171" y="4801841"/>
            <a:chExt cx="3948862" cy="1146413"/>
          </a:xfrm>
        </p:grpSpPr>
        <p:sp>
          <p:nvSpPr>
            <p:cNvPr id="11" name="TextBox 10">
              <a:extLst>
                <a:ext uri="{FF2B5EF4-FFF2-40B4-BE49-F238E27FC236}">
                  <a16:creationId xmlns:a16="http://schemas.microsoft.com/office/drawing/2014/main" id="{5AA84019-FA86-4F5B-74EC-95931C0F4825}"/>
                </a:ext>
              </a:extLst>
            </p:cNvPr>
            <p:cNvSpPr txBox="1"/>
            <p:nvPr/>
          </p:nvSpPr>
          <p:spPr>
            <a:xfrm>
              <a:off x="611054" y="4801841"/>
              <a:ext cx="3623979" cy="1146413"/>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@SMHO_SMSO</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@ThriveSMH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School Mental Health Ontario</a:t>
              </a:r>
            </a:p>
          </p:txBody>
        </p:sp>
        <p:pic>
          <p:nvPicPr>
            <p:cNvPr id="12" name="Picture 2" descr="Logo Twitter icon transparent PNG">
              <a:extLst>
                <a:ext uri="{FF2B5EF4-FFF2-40B4-BE49-F238E27FC236}">
                  <a16:creationId xmlns:a16="http://schemas.microsoft.com/office/drawing/2014/main" id="{8BFFC550-DAE9-CEF0-2B82-C87944D4863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13" t="11207" r="9915" b="11207"/>
            <a:stretch/>
          </p:blipFill>
          <p:spPr bwMode="auto">
            <a:xfrm>
              <a:off x="286171" y="4861403"/>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3" name="Picture 4" descr="Why Instagram's new icon and interface suck">
              <a:extLst>
                <a:ext uri="{FF2B5EF4-FFF2-40B4-BE49-F238E27FC236}">
                  <a16:creationId xmlns:a16="http://schemas.microsoft.com/office/drawing/2014/main" id="{2BFEBBD8-4420-5612-6710-44FBAB6E3A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856" t="25464" r="35774" b="25518"/>
            <a:stretch/>
          </p:blipFill>
          <p:spPr bwMode="auto">
            <a:xfrm>
              <a:off x="287087" y="5240083"/>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A9CFA780-57F0-72D8-4500-A5DE79F92FC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022" t="21612" r="14918" b="21611"/>
            <a:stretch/>
          </p:blipFill>
          <p:spPr bwMode="auto">
            <a:xfrm>
              <a:off x="286171" y="5621256"/>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360DE247-A59F-5863-F14F-685BDB6F2932}"/>
              </a:ext>
            </a:extLst>
          </p:cNvPr>
          <p:cNvSpPr txBox="1"/>
          <p:nvPr userDrawn="1"/>
        </p:nvSpPr>
        <p:spPr>
          <a:xfrm>
            <a:off x="9133580" y="4129098"/>
            <a:ext cx="3315072" cy="488077"/>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Poppins SemiBold" panose="00000700000000000000" pitchFamily="2" charset="0"/>
                <a:ea typeface="+mn-ea"/>
                <a:cs typeface="Poppins SemiBold" panose="00000700000000000000" pitchFamily="2" charset="0"/>
              </a:rPr>
              <a:t>www.smho-smso.ca</a:t>
            </a:r>
          </a:p>
        </p:txBody>
      </p:sp>
      <p:sp>
        <p:nvSpPr>
          <p:cNvPr id="3" name="TextBox 2">
            <a:extLst>
              <a:ext uri="{FF2B5EF4-FFF2-40B4-BE49-F238E27FC236}">
                <a16:creationId xmlns:a16="http://schemas.microsoft.com/office/drawing/2014/main" id="{DFA81F25-4495-63F6-198D-D8AAA6FF1665}"/>
              </a:ext>
            </a:extLst>
          </p:cNvPr>
          <p:cNvSpPr txBox="1"/>
          <p:nvPr userDrawn="1"/>
        </p:nvSpPr>
        <p:spPr>
          <a:xfrm>
            <a:off x="166971" y="4996570"/>
            <a:ext cx="362397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https://smho-smso.ca/students/</a:t>
            </a:r>
          </a:p>
        </p:txBody>
      </p:sp>
    </p:spTree>
    <p:extLst>
      <p:ext uri="{BB962C8B-B14F-4D97-AF65-F5344CB8AC3E}">
        <p14:creationId xmlns:p14="http://schemas.microsoft.com/office/powerpoint/2010/main" val="2961202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About U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7F10AF-8657-0EE4-7E27-5EA20C8DB984}"/>
              </a:ext>
            </a:extLst>
          </p:cNvPr>
          <p:cNvSpPr/>
          <p:nvPr userDrawn="1"/>
        </p:nvSpPr>
        <p:spPr>
          <a:xfrm>
            <a:off x="76264" y="67521"/>
            <a:ext cx="12039473" cy="5295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white and blue star with green border&#10;&#10;Description automatically generated">
            <a:extLst>
              <a:ext uri="{FF2B5EF4-FFF2-40B4-BE49-F238E27FC236}">
                <a16:creationId xmlns:a16="http://schemas.microsoft.com/office/drawing/2014/main" id="{0F51B999-D639-4C6C-84FB-CCE772A13F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0" y="325810"/>
            <a:ext cx="3123849" cy="3031751"/>
          </a:xfrm>
          <a:prstGeom prst="rect">
            <a:avLst/>
          </a:prstGeom>
        </p:spPr>
      </p:pic>
      <p:sp>
        <p:nvSpPr>
          <p:cNvPr id="7" name="TextBox 6">
            <a:extLst>
              <a:ext uri="{FF2B5EF4-FFF2-40B4-BE49-F238E27FC236}">
                <a16:creationId xmlns:a16="http://schemas.microsoft.com/office/drawing/2014/main" id="{B8CCE005-9C38-AAE0-E502-9F749E72A5A5}"/>
              </a:ext>
            </a:extLst>
          </p:cNvPr>
          <p:cNvSpPr txBox="1"/>
          <p:nvPr userDrawn="1"/>
        </p:nvSpPr>
        <p:spPr>
          <a:xfrm>
            <a:off x="2333047" y="1203055"/>
            <a:ext cx="8868663" cy="1333698"/>
          </a:xfrm>
          <a:prstGeom prst="rect">
            <a:avLst/>
          </a:prstGeom>
          <a:solidFill>
            <a:schemeClr val="bg1"/>
          </a:solidFill>
          <a:ln>
            <a:solidFill>
              <a:schemeClr val="bg1"/>
            </a:solidFill>
          </a:ln>
        </p:spPr>
        <p:txBody>
          <a:bodyPr wrap="square" lIns="0" tIns="0" rIns="0" bIns="0" rtlCol="0" anchor="ctr" anchorCtr="0">
            <a:spAutoFit/>
          </a:bodyPr>
          <a:lstStyle/>
          <a:p>
            <a:pPr>
              <a:lnSpc>
                <a:spcPct val="90000"/>
              </a:lnSpc>
              <a:defRPr/>
            </a:pPr>
            <a:r>
              <a:rPr kumimoji="0" lang="fr-CA" sz="3200" b="1" i="0" u="none" strike="noStrike" kern="1200" cap="none" spc="0" normalizeH="0" baseline="0" noProof="0">
                <a:ln>
                  <a:noFill/>
                </a:ln>
                <a:solidFill>
                  <a:srgbClr val="40008D"/>
                </a:solidFill>
                <a:effectLst/>
                <a:uLnTx/>
                <a:uFillTx/>
                <a:latin typeface="Poppins SemiBold" panose="00000700000000000000" pitchFamily="2" charset="0"/>
                <a:cs typeface="Poppins SemiBold" panose="00000700000000000000" pitchFamily="2" charset="0"/>
              </a:rPr>
              <a:t>Nous travaillons en collaboration avec les conseils scolaires de l’Ontario pour favoriser la santé mentale des élèves</a:t>
            </a:r>
          </a:p>
        </p:txBody>
      </p:sp>
      <p:pic>
        <p:nvPicPr>
          <p:cNvPr id="8" name="Picture 7" descr="A black background with white text&#10;&#10;Description automatically generated">
            <a:extLst>
              <a:ext uri="{FF2B5EF4-FFF2-40B4-BE49-F238E27FC236}">
                <a16:creationId xmlns:a16="http://schemas.microsoft.com/office/drawing/2014/main" id="{D450BA3C-AC4C-2D89-821C-19D44871C0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16141" y="5437164"/>
            <a:ext cx="6359718" cy="1368226"/>
          </a:xfrm>
          <a:prstGeom prst="rect">
            <a:avLst/>
          </a:prstGeom>
        </p:spPr>
      </p:pic>
      <p:sp>
        <p:nvSpPr>
          <p:cNvPr id="9" name="TextBox 8">
            <a:extLst>
              <a:ext uri="{FF2B5EF4-FFF2-40B4-BE49-F238E27FC236}">
                <a16:creationId xmlns:a16="http://schemas.microsoft.com/office/drawing/2014/main" id="{FFC3F4E9-342D-029A-E28B-CCC612B9930D}"/>
              </a:ext>
            </a:extLst>
          </p:cNvPr>
          <p:cNvSpPr txBox="1"/>
          <p:nvPr userDrawn="1"/>
        </p:nvSpPr>
        <p:spPr>
          <a:xfrm>
            <a:off x="5399632" y="4504127"/>
            <a:ext cx="6716104" cy="830997"/>
          </a:xfrm>
          <a:prstGeom prst="rect">
            <a:avLst/>
          </a:prstGeom>
          <a:noFill/>
        </p:spPr>
        <p:txBody>
          <a:bodyPr wrap="square">
            <a:spAutoFit/>
          </a:bodyPr>
          <a:lstStyle/>
          <a:p>
            <a:pPr algn="r"/>
            <a:r>
              <a:rPr lang="fr-FR" sz="1600">
                <a:latin typeface="Poppins" panose="00000500000000000000" pitchFamily="2" charset="0"/>
                <a:cs typeface="Poppins" panose="00000500000000000000" pitchFamily="2" charset="0"/>
              </a:rPr>
              <a:t>Soyez informé! </a:t>
            </a:r>
            <a:r>
              <a:rPr lang="fr-FR" sz="1600" u="sng">
                <a:solidFill>
                  <a:schemeClr val="accent1"/>
                </a:solidFill>
                <a:latin typeface="Poppins" panose="00000500000000000000" pitchFamily="2" charset="0"/>
                <a:cs typeface="Poppins" panose="00000500000000000000" pitchFamily="2" charset="0"/>
                <a:hlinkClick r:id="rId4"/>
              </a:rPr>
              <a:t>Inscrivez-vous</a:t>
            </a:r>
            <a:r>
              <a:rPr lang="fr-FR" sz="1600">
                <a:latin typeface="Poppins" panose="00000500000000000000" pitchFamily="2" charset="0"/>
                <a:cs typeface="Poppins" panose="00000500000000000000" pitchFamily="2" charset="0"/>
              </a:rPr>
              <a:t> afin de recevoir les tout derniers renseignements, les résultats des recherches récentes et les toutes dernières ressources dans votre boîte de réception​.</a:t>
            </a:r>
            <a:endParaRPr lang="en-CA" sz="1600">
              <a:latin typeface="Poppins" panose="00000500000000000000" pitchFamily="2" charset="0"/>
              <a:cs typeface="Poppins" panose="00000500000000000000" pitchFamily="2" charset="0"/>
            </a:endParaRPr>
          </a:p>
        </p:txBody>
      </p:sp>
      <p:grpSp>
        <p:nvGrpSpPr>
          <p:cNvPr id="10" name="Group 9" descr="image of the web address, youtube channel, twitter account for School Mental Health Ontario.  Image also includes the student reference group's instagram account and the web address for jack dot org">
            <a:extLst>
              <a:ext uri="{FF2B5EF4-FFF2-40B4-BE49-F238E27FC236}">
                <a16:creationId xmlns:a16="http://schemas.microsoft.com/office/drawing/2014/main" id="{747CC421-B091-E8F9-8844-825ACAF58849}"/>
              </a:ext>
            </a:extLst>
          </p:cNvPr>
          <p:cNvGrpSpPr/>
          <p:nvPr userDrawn="1"/>
        </p:nvGrpSpPr>
        <p:grpSpPr>
          <a:xfrm>
            <a:off x="213909" y="3898042"/>
            <a:ext cx="3577042" cy="1146413"/>
            <a:chOff x="286171" y="4801841"/>
            <a:chExt cx="3577042" cy="1146413"/>
          </a:xfrm>
        </p:grpSpPr>
        <p:sp>
          <p:nvSpPr>
            <p:cNvPr id="11" name="TextBox 10">
              <a:extLst>
                <a:ext uri="{FF2B5EF4-FFF2-40B4-BE49-F238E27FC236}">
                  <a16:creationId xmlns:a16="http://schemas.microsoft.com/office/drawing/2014/main" id="{5AA84019-FA86-4F5B-74EC-95931C0F4825}"/>
                </a:ext>
              </a:extLst>
            </p:cNvPr>
            <p:cNvSpPr txBox="1"/>
            <p:nvPr/>
          </p:nvSpPr>
          <p:spPr>
            <a:xfrm>
              <a:off x="611055" y="4801841"/>
              <a:ext cx="3252158" cy="1146413"/>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@SMHO_SMSO</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@ThriveSMH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School Mental Health Ontario</a:t>
              </a:r>
            </a:p>
          </p:txBody>
        </p:sp>
        <p:pic>
          <p:nvPicPr>
            <p:cNvPr id="12" name="Picture 2" descr="Logo Twitter icon transparent PNG">
              <a:extLst>
                <a:ext uri="{FF2B5EF4-FFF2-40B4-BE49-F238E27FC236}">
                  <a16:creationId xmlns:a16="http://schemas.microsoft.com/office/drawing/2014/main" id="{8BFFC550-DAE9-CEF0-2B82-C87944D4863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13" t="11207" r="9915" b="11207"/>
            <a:stretch/>
          </p:blipFill>
          <p:spPr bwMode="auto">
            <a:xfrm>
              <a:off x="286171" y="4861403"/>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3" name="Picture 4" descr="Why Instagram's new icon and interface suck">
              <a:extLst>
                <a:ext uri="{FF2B5EF4-FFF2-40B4-BE49-F238E27FC236}">
                  <a16:creationId xmlns:a16="http://schemas.microsoft.com/office/drawing/2014/main" id="{2BFEBBD8-4420-5612-6710-44FBAB6E3A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856" t="25464" r="35774" b="25518"/>
            <a:stretch/>
          </p:blipFill>
          <p:spPr bwMode="auto">
            <a:xfrm>
              <a:off x="287087" y="5240083"/>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A9CFA780-57F0-72D8-4500-A5DE79F92FC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022" t="21612" r="14918" b="21611"/>
            <a:stretch/>
          </p:blipFill>
          <p:spPr bwMode="auto">
            <a:xfrm>
              <a:off x="286171" y="5621256"/>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360DE247-A59F-5863-F14F-685BDB6F2932}"/>
              </a:ext>
            </a:extLst>
          </p:cNvPr>
          <p:cNvSpPr txBox="1"/>
          <p:nvPr userDrawn="1"/>
        </p:nvSpPr>
        <p:spPr>
          <a:xfrm>
            <a:off x="8843650" y="4077119"/>
            <a:ext cx="3190388" cy="488077"/>
          </a:xfrm>
          <a:prstGeom prst="round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Poppins SemiBold" panose="00000700000000000000" pitchFamily="2" charset="0"/>
                <a:ea typeface="+mn-ea"/>
                <a:cs typeface="Poppins SemiBold" panose="00000700000000000000" pitchFamily="2" charset="0"/>
              </a:rPr>
              <a:t>www.smho-smso.ca</a:t>
            </a:r>
          </a:p>
        </p:txBody>
      </p:sp>
      <p:sp>
        <p:nvSpPr>
          <p:cNvPr id="3" name="TextBox 2">
            <a:extLst>
              <a:ext uri="{FF2B5EF4-FFF2-40B4-BE49-F238E27FC236}">
                <a16:creationId xmlns:a16="http://schemas.microsoft.com/office/drawing/2014/main" id="{DFA81F25-4495-63F6-198D-D8AAA6FF1665}"/>
              </a:ext>
            </a:extLst>
          </p:cNvPr>
          <p:cNvSpPr txBox="1"/>
          <p:nvPr userDrawn="1"/>
        </p:nvSpPr>
        <p:spPr>
          <a:xfrm>
            <a:off x="166971" y="4996570"/>
            <a:ext cx="362397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https://smho-smso.ca/eleves</a:t>
            </a:r>
          </a:p>
        </p:txBody>
      </p:sp>
    </p:spTree>
    <p:extLst>
      <p:ext uri="{BB962C8B-B14F-4D97-AF65-F5344CB8AC3E}">
        <p14:creationId xmlns:p14="http://schemas.microsoft.com/office/powerpoint/2010/main" val="4054789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nd Acknowl slide ENG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ACD9A6-62F0-BE88-A6A8-BE0588EF49C2}"/>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202205" y="85725"/>
            <a:ext cx="5757271" cy="5901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0"/>
              </a:spcBef>
              <a:spcAft>
                <a:spcPts val="1800"/>
              </a:spcAft>
              <a:buNone/>
            </a:pPr>
            <a:r>
              <a:rPr lang="en-CA" sz="2400">
                <a:solidFill>
                  <a:schemeClr val="tx1"/>
                </a:solidFill>
                <a:latin typeface="Poppins" panose="00000500000000000000" pitchFamily="2" charset="0"/>
                <a:ea typeface="+mn-lt"/>
                <a:cs typeface="Poppins" panose="00000500000000000000" pitchFamily="2" charset="0"/>
              </a:rPr>
              <a:t>As we gather from many places, please take a moment to pause, and to reflect.  </a:t>
            </a:r>
            <a:endParaRPr lang="en-US" sz="2400">
              <a:solidFill>
                <a:schemeClr val="tx1"/>
              </a:solidFill>
              <a:latin typeface="Poppins" panose="00000500000000000000" pitchFamily="2" charset="0"/>
              <a:ea typeface="+mn-lt"/>
              <a:cs typeface="Poppins" panose="00000500000000000000" pitchFamily="2" charset="0"/>
            </a:endParaRPr>
          </a:p>
          <a:p>
            <a:pPr marL="0" indent="0" algn="ctr">
              <a:lnSpc>
                <a:spcPct val="100000"/>
              </a:lnSpc>
              <a:spcBef>
                <a:spcPts val="0"/>
              </a:spcBef>
              <a:spcAft>
                <a:spcPts val="1800"/>
              </a:spcAft>
              <a:buNone/>
            </a:pPr>
            <a:r>
              <a:rPr lang="en-CA" sz="2400">
                <a:solidFill>
                  <a:schemeClr val="tx1"/>
                </a:solidFill>
                <a:latin typeface="Poppins" panose="00000500000000000000" pitchFamily="2" charset="0"/>
                <a:ea typeface="+mn-lt"/>
                <a:cs typeface="Poppins" panose="00000500000000000000" pitchFamily="2" charset="0"/>
              </a:rPr>
              <a:t>Call to mind the traditional territories from which you are working today, and the Indigenous people who have been stewards of this land for thousands of years.</a:t>
            </a:r>
            <a:endParaRPr lang="en-US" sz="2400">
              <a:solidFill>
                <a:schemeClr val="tx1"/>
              </a:solidFill>
              <a:latin typeface="Poppins" panose="00000500000000000000" pitchFamily="2" charset="0"/>
              <a:ea typeface="+mn-lt"/>
              <a:cs typeface="Poppins" panose="00000500000000000000" pitchFamily="2" charset="0"/>
            </a:endParaRPr>
          </a:p>
          <a:p>
            <a:pPr marL="0" indent="0" algn="ctr">
              <a:lnSpc>
                <a:spcPct val="100000"/>
              </a:lnSpc>
              <a:spcBef>
                <a:spcPts val="0"/>
              </a:spcBef>
              <a:spcAft>
                <a:spcPts val="1800"/>
              </a:spcAft>
              <a:buNone/>
            </a:pPr>
            <a:r>
              <a:rPr lang="en-US" sz="2400">
                <a:solidFill>
                  <a:schemeClr val="tx1"/>
                </a:solidFill>
                <a:latin typeface="Poppins" panose="00000500000000000000" pitchFamily="2" charset="0"/>
                <a:ea typeface="+mn-lt"/>
                <a:cs typeface="Poppins" panose="00000500000000000000" pitchFamily="2" charset="0"/>
              </a:rPr>
              <a:t>Consider the land you are on, and efforts to advance truth and reconciliation.</a:t>
            </a:r>
            <a:endParaRPr lang="fr-CA" sz="2400">
              <a:solidFill>
                <a:schemeClr val="tx1"/>
              </a:solidFill>
              <a:latin typeface="Poppins" panose="00000500000000000000" pitchFamily="2" charset="0"/>
              <a:cs typeface="Poppins" panose="00000500000000000000" pitchFamily="2" charset="0"/>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6170620"/>
            <a:ext cx="2840854" cy="611180"/>
          </a:xfrm>
          <a:prstGeom prst="rect">
            <a:avLst/>
          </a:prstGeom>
        </p:spPr>
      </p:pic>
    </p:spTree>
    <p:extLst>
      <p:ext uri="{BB962C8B-B14F-4D97-AF65-F5344CB8AC3E}">
        <p14:creationId xmlns:p14="http://schemas.microsoft.com/office/powerpoint/2010/main" val="35879012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nd Acknowl slide F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D38BB2-1966-F985-3BAB-FAD1B5691916}"/>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122921" y="567268"/>
            <a:ext cx="5759090" cy="509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10000"/>
              </a:lnSpc>
              <a:spcBef>
                <a:spcPts val="0"/>
              </a:spcBef>
              <a:spcAft>
                <a:spcPts val="1200"/>
              </a:spcAft>
              <a:buNone/>
            </a:pPr>
            <a:r>
              <a:rPr lang="fr-CA" sz="2200">
                <a:solidFill>
                  <a:schemeClr val="tx1"/>
                </a:solidFill>
                <a:latin typeface="Poppins"/>
                <a:ea typeface="+mn-lt"/>
                <a:cs typeface="Poppins"/>
              </a:rPr>
              <a:t>Alors que nous nous rassemblons depuis divers endroits de la province, prenons un moment pour réfléchir à notre provenance.</a:t>
            </a:r>
            <a:endParaRPr lang="fr-CA" sz="2200">
              <a:solidFill>
                <a:schemeClr val="tx1"/>
              </a:solidFill>
              <a:latin typeface="Poppins"/>
              <a:cs typeface="Poppins"/>
            </a:endParaRPr>
          </a:p>
          <a:p>
            <a:pPr marL="0" indent="0" algn="ctr">
              <a:lnSpc>
                <a:spcPct val="110000"/>
              </a:lnSpc>
              <a:spcBef>
                <a:spcPts val="0"/>
              </a:spcBef>
              <a:spcAft>
                <a:spcPts val="1200"/>
              </a:spcAft>
              <a:buNone/>
            </a:pPr>
            <a:r>
              <a:rPr lang="fr-CA" sz="2200">
                <a:solidFill>
                  <a:schemeClr val="tx1"/>
                </a:solidFill>
                <a:latin typeface="Poppins"/>
                <a:ea typeface="+mn-lt"/>
                <a:cs typeface="Poppins"/>
              </a:rPr>
              <a:t>Rappelons-nous les territoires traditionnels où nous sommes situés aujourd’hui et des gardiens de ces terres pendant des millénaires.</a:t>
            </a:r>
          </a:p>
          <a:p>
            <a:pPr marL="0" indent="0" algn="ctr">
              <a:lnSpc>
                <a:spcPct val="110000"/>
              </a:lnSpc>
              <a:spcBef>
                <a:spcPts val="0"/>
              </a:spcBef>
              <a:spcAft>
                <a:spcPts val="1200"/>
              </a:spcAft>
              <a:buNone/>
            </a:pPr>
            <a:r>
              <a:rPr lang="fr-CA" sz="2200">
                <a:solidFill>
                  <a:schemeClr val="tx1"/>
                </a:solidFill>
                <a:latin typeface="Poppins"/>
                <a:ea typeface="+mn-lt"/>
                <a:cs typeface="Poppins"/>
              </a:rPr>
              <a:t>Réfléchissons au territoire sur lequel nous nous retrouvons et aux défis que suscitent la vérité et la réconciliation dans notre collectivité.</a:t>
            </a:r>
            <a:endParaRPr lang="fr-CA" sz="2200">
              <a:solidFill>
                <a:schemeClr val="tx1"/>
              </a:solidFill>
              <a:latin typeface="Poppins"/>
              <a:cs typeface="Poppins"/>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6170620"/>
            <a:ext cx="2840854" cy="611180"/>
          </a:xfrm>
          <a:prstGeom prst="rect">
            <a:avLst/>
          </a:prstGeom>
        </p:spPr>
      </p:pic>
    </p:spTree>
    <p:extLst>
      <p:ext uri="{BB962C8B-B14F-4D97-AF65-F5344CB8AC3E}">
        <p14:creationId xmlns:p14="http://schemas.microsoft.com/office/powerpoint/2010/main" val="559929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nd Acknowl slide ENG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7F1E13-5C5D-6A2C-682D-65C191CE5999}"/>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426616" y="1158498"/>
            <a:ext cx="5226099" cy="4082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0" i="0" u="none" strike="noStrike">
                <a:solidFill>
                  <a:schemeClr val="tx1"/>
                </a:solidFill>
                <a:effectLst/>
                <a:latin typeface="Poppins" panose="00000500000000000000" pitchFamily="2" charset="0"/>
                <a:cs typeface="Poppins" panose="00000500000000000000" pitchFamily="2" charset="0"/>
              </a:rPr>
              <a:t>“Mental health is a sign of balance, harmony and connectedness among the interior aspects of the human person (spirit, mind and body) and the world they live in. It is a characteristic of families and communities, as well as individual human beings.”</a:t>
            </a:r>
            <a:endParaRPr lang="en-CA" sz="2600">
              <a:solidFill>
                <a:schemeClr val="tx1"/>
              </a:solidFill>
              <a:latin typeface="Poppins" panose="00000500000000000000" pitchFamily="2" charset="0"/>
              <a:cs typeface="Poppins" panose="00000500000000000000" pitchFamily="2" charset="0"/>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85725"/>
            <a:ext cx="2840854" cy="611180"/>
          </a:xfrm>
          <a:prstGeom prst="rect">
            <a:avLst/>
          </a:prstGeom>
        </p:spPr>
      </p:pic>
      <p:sp>
        <p:nvSpPr>
          <p:cNvPr id="10" name="TextBox 9">
            <a:extLst>
              <a:ext uri="{FF2B5EF4-FFF2-40B4-BE49-F238E27FC236}">
                <a16:creationId xmlns:a16="http://schemas.microsoft.com/office/drawing/2014/main" id="{DD424569-9816-223F-81B8-74A30578EC8B}"/>
              </a:ext>
            </a:extLst>
          </p:cNvPr>
          <p:cNvSpPr txBox="1"/>
          <p:nvPr userDrawn="1"/>
        </p:nvSpPr>
        <p:spPr>
          <a:xfrm>
            <a:off x="53393" y="6064551"/>
            <a:ext cx="5372937" cy="738664"/>
          </a:xfrm>
          <a:prstGeom prst="rect">
            <a:avLst/>
          </a:prstGeom>
          <a:noFill/>
        </p:spPr>
        <p:txBody>
          <a:bodyPr wrap="square">
            <a:spAutoFit/>
          </a:bodyPr>
          <a:lstStyle/>
          <a:p>
            <a:pPr marL="0" marR="0" lvl="0" indent="0" algn="l" defTabSz="609310" rtl="0" eaLnBrk="1" fontAlgn="base" latinLnBrk="0" hangingPunct="1">
              <a:spcBef>
                <a:spcPts val="0"/>
              </a:spcBef>
              <a:buClrTx/>
              <a:buSzTx/>
              <a:buFontTx/>
              <a:buNone/>
              <a:tabLst/>
              <a:defRPr/>
            </a:pPr>
            <a:r>
              <a:rPr kumimoji="0" lang="en-CA" sz="1400" b="1" i="0" u="none" strike="noStrike" kern="1200" cap="none" spc="0" normalizeH="0" baseline="0" noProof="0">
                <a:ln>
                  <a:noFill/>
                </a:ln>
                <a:effectLst/>
                <a:uLnTx/>
                <a:uFillTx/>
              </a:rPr>
              <a:t>Thunderbird Partnership Foundation / First Peoples Wellness Circle</a:t>
            </a:r>
            <a:r>
              <a:rPr kumimoji="0" lang="en-US" sz="1400" b="0" i="0" u="none" strike="noStrike" kern="1200" cap="none" spc="0" normalizeH="0" baseline="0" noProof="0">
                <a:ln>
                  <a:noFill/>
                </a:ln>
                <a:effectLst/>
                <a:uLnTx/>
                <a:uFillTx/>
              </a:rPr>
              <a:t>​</a:t>
            </a:r>
          </a:p>
          <a:p>
            <a:pPr marL="0" marR="0" lvl="0" indent="0" algn="l" defTabSz="609310" rtl="0" eaLnBrk="1" fontAlgn="base" latinLnBrk="0" hangingPunct="1">
              <a:spcBef>
                <a:spcPts val="0"/>
              </a:spcBef>
              <a:buClrTx/>
              <a:buSzTx/>
              <a:buFontTx/>
              <a:buNone/>
              <a:tabLst/>
              <a:defRPr/>
            </a:pPr>
            <a:r>
              <a:rPr kumimoji="0" lang="en-CA" sz="1400" b="0" i="0" u="none" strike="noStrike" kern="1200" cap="none" spc="0" normalizeH="0" baseline="0" noProof="0">
                <a:ln>
                  <a:noFill/>
                </a:ln>
                <a:effectLst/>
                <a:uLnTx/>
                <a:uFillTx/>
              </a:rPr>
              <a:t>Charting the future of Native mental health in Canada: Ten-year strategic plan 2007-2017 (NMHAC)</a:t>
            </a:r>
            <a:endParaRPr lang="en-CA" sz="1400"/>
          </a:p>
        </p:txBody>
      </p:sp>
    </p:spTree>
    <p:extLst>
      <p:ext uri="{BB962C8B-B14F-4D97-AF65-F5344CB8AC3E}">
        <p14:creationId xmlns:p14="http://schemas.microsoft.com/office/powerpoint/2010/main" val="1831859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nd Acknowl slide F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C515C2-3AA7-563F-CE67-3F901939115B}"/>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sp>
        <p:nvSpPr>
          <p:cNvPr id="10" name="Rectangle 9">
            <a:extLst>
              <a:ext uri="{FF2B5EF4-FFF2-40B4-BE49-F238E27FC236}">
                <a16:creationId xmlns:a16="http://schemas.microsoft.com/office/drawing/2014/main" id="{6D871ABB-CB20-4D5C-8EFB-AB344E230088}"/>
              </a:ext>
            </a:extLst>
          </p:cNvPr>
          <p:cNvSpPr/>
          <p:nvPr userDrawn="1"/>
        </p:nvSpPr>
        <p:spPr>
          <a:xfrm>
            <a:off x="527496" y="759017"/>
            <a:ext cx="4779116" cy="50392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CA" sz="2400">
                <a:solidFill>
                  <a:schemeClr val="tx1"/>
                </a:solidFill>
                <a:latin typeface="Poppins" panose="00000500000000000000" pitchFamily="2" charset="0"/>
                <a:cs typeface="Poppins" panose="00000500000000000000" pitchFamily="2" charset="0"/>
              </a:rPr>
              <a:t>« La santé mentale est un signe d’équilibre, d’harmonie et de connexion entre les aspects intérieurs de la personne humaine (âme, esprit et corps) et le monde dans lequel on vit. C’est une caractéristique des familles et des communautés, ainsi que des êtres humains. »</a:t>
            </a:r>
          </a:p>
          <a:p>
            <a:pPr marL="0" marR="0" lvl="0" indent="0" algn="ctr" defTabSz="685800" rtl="0" eaLnBrk="1" fontAlgn="auto" latinLnBrk="0" hangingPunct="1">
              <a:lnSpc>
                <a:spcPct val="100000"/>
              </a:lnSpc>
              <a:spcBef>
                <a:spcPts val="0"/>
              </a:spcBef>
              <a:spcAft>
                <a:spcPts val="0"/>
              </a:spcAft>
              <a:buClrTx/>
              <a:buSzTx/>
              <a:buFontTx/>
              <a:buNone/>
              <a:tabLst/>
              <a:defRPr/>
            </a:pPr>
            <a:r>
              <a:rPr lang="fr-CA" sz="1200" i="1">
                <a:solidFill>
                  <a:schemeClr val="tx1"/>
                </a:solidFill>
                <a:latin typeface="Poppins" panose="00000500000000000000" pitchFamily="2" charset="0"/>
                <a:cs typeface="Poppins" panose="00000500000000000000" pitchFamily="2" charset="0"/>
              </a:rPr>
              <a:t>(traduction libre)</a:t>
            </a:r>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85725"/>
            <a:ext cx="2840854" cy="611180"/>
          </a:xfrm>
          <a:prstGeom prst="rect">
            <a:avLst/>
          </a:prstGeom>
        </p:spPr>
      </p:pic>
      <p:sp>
        <p:nvSpPr>
          <p:cNvPr id="11" name="TextBox 10">
            <a:extLst>
              <a:ext uri="{FF2B5EF4-FFF2-40B4-BE49-F238E27FC236}">
                <a16:creationId xmlns:a16="http://schemas.microsoft.com/office/drawing/2014/main" id="{E762A3B1-B6FB-C663-797E-F05573205B90}"/>
              </a:ext>
            </a:extLst>
          </p:cNvPr>
          <p:cNvSpPr txBox="1"/>
          <p:nvPr userDrawn="1"/>
        </p:nvSpPr>
        <p:spPr>
          <a:xfrm>
            <a:off x="20022" y="6085965"/>
            <a:ext cx="5903118" cy="738664"/>
          </a:xfrm>
          <a:prstGeom prst="rect">
            <a:avLst/>
          </a:prstGeom>
          <a:noFill/>
        </p:spPr>
        <p:txBody>
          <a:bodyPr wrap="square">
            <a:spAutoFit/>
          </a:bodyPr>
          <a:lstStyle/>
          <a:p>
            <a:pPr marL="0" marR="0" lvl="0" indent="0" defTabSz="609310" rtl="0" eaLnBrk="1" fontAlgn="base" latinLnBrk="0" hangingPunct="1">
              <a:spcBef>
                <a:spcPts val="0"/>
              </a:spcBef>
              <a:buClrTx/>
              <a:buSzTx/>
              <a:buFontTx/>
              <a:buNone/>
              <a:tabLst/>
              <a:defRPr/>
            </a:pPr>
            <a:r>
              <a:rPr kumimoji="0" lang="en-CA" sz="1400" b="1" i="0" u="none" strike="noStrike" kern="1200" cap="none" spc="0" normalizeH="0" baseline="0" noProof="0">
                <a:ln>
                  <a:noFill/>
                </a:ln>
                <a:effectLst/>
                <a:uLnTx/>
                <a:uFillTx/>
              </a:rPr>
              <a:t>Thunderbird Partnership Foundation / First Peoples Wellness Circle</a:t>
            </a:r>
            <a:r>
              <a:rPr kumimoji="0" lang="en-US" sz="1400" b="0" i="0" u="none" strike="noStrike" kern="1200" cap="none" spc="0" normalizeH="0" baseline="0" noProof="0">
                <a:ln>
                  <a:noFill/>
                </a:ln>
                <a:effectLst/>
                <a:uLnTx/>
                <a:uFillTx/>
              </a:rPr>
              <a:t>​</a:t>
            </a:r>
          </a:p>
          <a:p>
            <a:pPr marL="0" indent="0">
              <a:spcBef>
                <a:spcPts val="0"/>
              </a:spcBef>
              <a:buNone/>
            </a:pPr>
            <a:r>
              <a:rPr lang="fr-CA" sz="1400"/>
              <a:t>Tracer l’avenir de la santé mentale des Autochtones au Canada : Plan stratégique décennal 2007-2017 (NMHAC) en anglais seulement</a:t>
            </a:r>
            <a:endParaRPr lang="en-CA" sz="1400"/>
          </a:p>
        </p:txBody>
      </p:sp>
    </p:spTree>
    <p:extLst>
      <p:ext uri="{BB962C8B-B14F-4D97-AF65-F5344CB8AC3E}">
        <p14:creationId xmlns:p14="http://schemas.microsoft.com/office/powerpoint/2010/main" val="40080179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cessibility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88DB56-FDD2-DEB6-F027-52F5F0ED49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9670" y="5586089"/>
            <a:ext cx="5032659" cy="1082724"/>
          </a:xfrm>
          <a:prstGeom prst="rect">
            <a:avLst/>
          </a:prstGeom>
        </p:spPr>
      </p:pic>
      <p:sp>
        <p:nvSpPr>
          <p:cNvPr id="2" name="TextBox 1">
            <a:extLst>
              <a:ext uri="{FF2B5EF4-FFF2-40B4-BE49-F238E27FC236}">
                <a16:creationId xmlns:a16="http://schemas.microsoft.com/office/drawing/2014/main" id="{89A1877C-B2BC-9DAF-69FA-7D57A1744856}"/>
              </a:ext>
            </a:extLst>
          </p:cNvPr>
          <p:cNvSpPr txBox="1"/>
          <p:nvPr userDrawn="1"/>
        </p:nvSpPr>
        <p:spPr>
          <a:xfrm>
            <a:off x="643217" y="2582317"/>
            <a:ext cx="10905565" cy="1754326"/>
          </a:xfrm>
          <a:prstGeom prst="rect">
            <a:avLst/>
          </a:prstGeom>
          <a:noFill/>
        </p:spPr>
        <p:txBody>
          <a:bodyPr wrap="square">
            <a:spAutoFit/>
          </a:bodyPr>
          <a:lstStyle/>
          <a:p>
            <a:pPr marL="0" marR="0" algn="ctr">
              <a:spcBef>
                <a:spcPts val="0"/>
              </a:spcBef>
              <a:spcAft>
                <a:spcPts val="0"/>
              </a:spcAft>
            </a:pPr>
            <a:r>
              <a:rPr lang="en-CA" sz="1800">
                <a:solidFill>
                  <a:schemeClr val="bg1"/>
                </a:solidFill>
                <a:effectLst/>
                <a:latin typeface="Poppins" panose="00000500000000000000" pitchFamily="2" charset="0"/>
                <a:ea typeface="Times New Roman" panose="02020603050405020304" pitchFamily="18" charset="0"/>
                <a:cs typeface="Poppins" panose="00000500000000000000" pitchFamily="2" charset="0"/>
              </a:rPr>
              <a:t>Accessibility and mental health are related. Ensuring inclusion in Ontario’s schools, and throughout society helps to support individual’s mental health. We’re committed to equal access, complying with the standards defined within the Accessibility for Ontarians with Disabilities Act (AODA) and endeavour to remove barriers in order to accommodate and fully include our stakeholders. If there is a document that does not meet your accessibility needs, please contact us and we will provide alternate formats as requested.</a:t>
            </a:r>
            <a:endParaRPr lang="en-CA" sz="1800">
              <a:solidFill>
                <a:schemeClr val="bg1"/>
              </a:solidFill>
              <a:effectLst/>
              <a:latin typeface="Poppins" panose="00000500000000000000" pitchFamily="2" charset="0"/>
              <a:ea typeface="Calibri" panose="020F0502020204030204" pitchFamily="34" charset="0"/>
              <a:cs typeface="Poppins" panose="00000500000000000000" pitchFamily="2" charset="0"/>
            </a:endParaRPr>
          </a:p>
        </p:txBody>
      </p:sp>
      <p:cxnSp>
        <p:nvCxnSpPr>
          <p:cNvPr id="4" name="Straight Connector 3">
            <a:extLst>
              <a:ext uri="{FF2B5EF4-FFF2-40B4-BE49-F238E27FC236}">
                <a16:creationId xmlns:a16="http://schemas.microsoft.com/office/drawing/2014/main" id="{72DCBFA7-710E-7B72-2537-DD6530E08C1F}"/>
              </a:ext>
            </a:extLst>
          </p:cNvPr>
          <p:cNvCxnSpPr>
            <a:cxnSpLocks/>
          </p:cNvCxnSpPr>
          <p:nvPr userDrawn="1"/>
        </p:nvCxnSpPr>
        <p:spPr>
          <a:xfrm>
            <a:off x="690879" y="464312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76A493-F331-6D30-25CD-78E1EE0D42EB}"/>
              </a:ext>
            </a:extLst>
          </p:cNvPr>
          <p:cNvCxnSpPr>
            <a:cxnSpLocks/>
          </p:cNvCxnSpPr>
          <p:nvPr userDrawn="1"/>
        </p:nvCxnSpPr>
        <p:spPr>
          <a:xfrm>
            <a:off x="690879" y="221488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90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ccessibility slide F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571932-F02B-BB89-0367-57066D29FE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6956" y="5430064"/>
            <a:ext cx="5478087" cy="1178553"/>
          </a:xfrm>
          <a:prstGeom prst="rect">
            <a:avLst/>
          </a:prstGeom>
        </p:spPr>
      </p:pic>
      <p:sp>
        <p:nvSpPr>
          <p:cNvPr id="2" name="TextBox 1">
            <a:extLst>
              <a:ext uri="{FF2B5EF4-FFF2-40B4-BE49-F238E27FC236}">
                <a16:creationId xmlns:a16="http://schemas.microsoft.com/office/drawing/2014/main" id="{AD666B55-CB67-25D5-04D4-1814DE6017E2}"/>
              </a:ext>
            </a:extLst>
          </p:cNvPr>
          <p:cNvSpPr txBox="1"/>
          <p:nvPr userDrawn="1"/>
        </p:nvSpPr>
        <p:spPr>
          <a:xfrm>
            <a:off x="643217" y="2456814"/>
            <a:ext cx="10905565" cy="2031325"/>
          </a:xfrm>
          <a:prstGeom prst="rect">
            <a:avLst/>
          </a:prstGeom>
          <a:noFill/>
        </p:spPr>
        <p:txBody>
          <a:bodyPr wrap="square" lIns="91440" tIns="45720" rIns="91440" bIns="45720" anchor="t">
            <a:spAutoFit/>
          </a:bodyPr>
          <a:lstStyle/>
          <a:p>
            <a:pPr algn="ctr"/>
            <a:r>
              <a:rPr lang="fr-CA">
                <a:solidFill>
                  <a:schemeClr val="bg1"/>
                </a:solidFill>
                <a:latin typeface="Poppins"/>
                <a:cs typeface="Poppins"/>
              </a:rPr>
              <a:t>L’accessibilité et la santé mentale sont reliées. Le fait d’assurer l’inclusion dans les écoles de l’Ontario et la société contribue à soutenir la santé mentale des gens. Nous tenons fermement au principe de l'égalité d'accès à nos ressources et à l'application des normes définies dans la Loi sur l'accessibilité pour les personnes handicapées de l'Ontario (LAPHO). Nous nous efforçons d'éliminer les obstacles afin d'inclure pleinement nos parties prenantes et de fournir les adaptations nécessaires. SMS-ON vous encourage à communiquer avec nous si un document n'est pas adapté à vos besoins, et nous vous en fournirons un qui l'est.</a:t>
            </a:r>
          </a:p>
        </p:txBody>
      </p:sp>
      <p:cxnSp>
        <p:nvCxnSpPr>
          <p:cNvPr id="4" name="Straight Connector 3">
            <a:extLst>
              <a:ext uri="{FF2B5EF4-FFF2-40B4-BE49-F238E27FC236}">
                <a16:creationId xmlns:a16="http://schemas.microsoft.com/office/drawing/2014/main" id="{5149ED9B-59BC-047A-8D77-13D16CC44D44}"/>
              </a:ext>
            </a:extLst>
          </p:cNvPr>
          <p:cNvCxnSpPr>
            <a:cxnSpLocks/>
          </p:cNvCxnSpPr>
          <p:nvPr userDrawn="1"/>
        </p:nvCxnSpPr>
        <p:spPr>
          <a:xfrm>
            <a:off x="690879" y="464312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45C2C10-0844-84F2-EA44-417838DA2587}"/>
              </a:ext>
            </a:extLst>
          </p:cNvPr>
          <p:cNvCxnSpPr>
            <a:cxnSpLocks/>
          </p:cNvCxnSpPr>
          <p:nvPr userDrawn="1"/>
        </p:nvCxnSpPr>
        <p:spPr>
          <a:xfrm>
            <a:off x="690879" y="221488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0545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cknowl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9F72B5-C9F0-4ABA-A38B-6AC610EE1C25}"/>
              </a:ext>
            </a:extLst>
          </p:cNvPr>
          <p:cNvSpPr/>
          <p:nvPr userDrawn="1"/>
        </p:nvSpPr>
        <p:spPr>
          <a:xfrm>
            <a:off x="160671" y="151032"/>
            <a:ext cx="11870661" cy="6588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sp>
        <p:nvSpPr>
          <p:cNvPr id="8" name="Rectangle 7">
            <a:extLst>
              <a:ext uri="{FF2B5EF4-FFF2-40B4-BE49-F238E27FC236}">
                <a16:creationId xmlns:a16="http://schemas.microsoft.com/office/drawing/2014/main" id="{56602245-17F8-4931-A472-483F2E76D92A}"/>
              </a:ext>
            </a:extLst>
          </p:cNvPr>
          <p:cNvSpPr/>
          <p:nvPr userDrawn="1"/>
        </p:nvSpPr>
        <p:spPr>
          <a:xfrm>
            <a:off x="330345" y="325565"/>
            <a:ext cx="4580659" cy="618496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pic>
        <p:nvPicPr>
          <p:cNvPr id="9" name="Image 6" descr="Une image contenant texte&#10;&#10;Description générée automatiquement">
            <a:extLst>
              <a:ext uri="{FF2B5EF4-FFF2-40B4-BE49-F238E27FC236}">
                <a16:creationId xmlns:a16="http://schemas.microsoft.com/office/drawing/2014/main" id="{B1B44918-BAB0-4B0C-8054-15390F72C5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6364" y="451167"/>
            <a:ext cx="3080659" cy="661953"/>
          </a:xfrm>
          <a:prstGeom prst="rect">
            <a:avLst/>
          </a:prstGeom>
        </p:spPr>
      </p:pic>
      <p:grpSp>
        <p:nvGrpSpPr>
          <p:cNvPr id="2" name="Group 1">
            <a:extLst>
              <a:ext uri="{FF2B5EF4-FFF2-40B4-BE49-F238E27FC236}">
                <a16:creationId xmlns:a16="http://schemas.microsoft.com/office/drawing/2014/main" id="{6AD04037-521E-76C4-2143-B25032B8D365}"/>
              </a:ext>
              <a:ext uri="{C183D7F6-B498-43B3-948B-1728B52AA6E4}">
                <adec:decorative xmlns:adec="http://schemas.microsoft.com/office/drawing/2017/decorative" val="1"/>
              </a:ext>
            </a:extLst>
          </p:cNvPr>
          <p:cNvGrpSpPr/>
          <p:nvPr userDrawn="1"/>
        </p:nvGrpSpPr>
        <p:grpSpPr>
          <a:xfrm>
            <a:off x="5582856" y="428743"/>
            <a:ext cx="5897221" cy="5951561"/>
            <a:chOff x="5582856" y="428743"/>
            <a:chExt cx="5897221" cy="5951561"/>
          </a:xfrm>
        </p:grpSpPr>
        <p:pic>
          <p:nvPicPr>
            <p:cNvPr id="3" name="Picture 2" descr="A picture containing person, outdoor, young, little&#10;&#10;Description automatically generated">
              <a:extLst>
                <a:ext uri="{FF2B5EF4-FFF2-40B4-BE49-F238E27FC236}">
                  <a16:creationId xmlns:a16="http://schemas.microsoft.com/office/drawing/2014/main" id="{21273745-324D-C946-F105-FB86D195EC76}"/>
                </a:ext>
              </a:extLst>
            </p:cNvPr>
            <p:cNvPicPr>
              <a:picLocks noChangeAspect="1"/>
            </p:cNvPicPr>
            <p:nvPr/>
          </p:nvPicPr>
          <p:blipFill>
            <a:blip r:embed="rId3"/>
            <a:stretch>
              <a:fillRect/>
            </a:stretch>
          </p:blipFill>
          <p:spPr>
            <a:xfrm>
              <a:off x="5582856" y="428743"/>
              <a:ext cx="274320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5">
              <a:extLst>
                <a:ext uri="{FF2B5EF4-FFF2-40B4-BE49-F238E27FC236}">
                  <a16:creationId xmlns:a16="http://schemas.microsoft.com/office/drawing/2014/main" id="{E9D69651-4505-88A3-132B-BAEE07962F33}"/>
                </a:ext>
              </a:extLst>
            </p:cNvPr>
            <p:cNvPicPr>
              <a:picLocks noChangeAspect="1"/>
            </p:cNvPicPr>
            <p:nvPr/>
          </p:nvPicPr>
          <p:blipFill rotWithShape="1">
            <a:blip r:embed="rId4"/>
            <a:srcRect l="21661" t="5534" r="19119" b="23968"/>
            <a:stretch/>
          </p:blipFill>
          <p:spPr>
            <a:xfrm>
              <a:off x="8736878" y="2473093"/>
              <a:ext cx="2743199" cy="1846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descr="A picture containing crowd&#10;&#10;Description automatically generated">
              <a:extLst>
                <a:ext uri="{FF2B5EF4-FFF2-40B4-BE49-F238E27FC236}">
                  <a16:creationId xmlns:a16="http://schemas.microsoft.com/office/drawing/2014/main" id="{94B12535-B0E4-432E-EA61-E427BC081E9F}"/>
                </a:ext>
              </a:extLst>
            </p:cNvPr>
            <p:cNvPicPr>
              <a:picLocks noChangeAspect="1"/>
            </p:cNvPicPr>
            <p:nvPr/>
          </p:nvPicPr>
          <p:blipFill>
            <a:blip r:embed="rId5"/>
            <a:stretch>
              <a:fillRect/>
            </a:stretch>
          </p:blipFill>
          <p:spPr>
            <a:xfrm>
              <a:off x="8736878" y="4518434"/>
              <a:ext cx="2743199" cy="186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7" descr="A picture containing text&#10;&#10;Description automatically generated">
              <a:extLst>
                <a:ext uri="{FF2B5EF4-FFF2-40B4-BE49-F238E27FC236}">
                  <a16:creationId xmlns:a16="http://schemas.microsoft.com/office/drawing/2014/main" id="{A4DDFBBF-5FED-ED24-1A83-983F99D7A610}"/>
                </a:ext>
              </a:extLst>
            </p:cNvPr>
            <p:cNvPicPr>
              <a:picLocks noChangeAspect="1"/>
            </p:cNvPicPr>
            <p:nvPr/>
          </p:nvPicPr>
          <p:blipFill>
            <a:blip r:embed="rId6"/>
            <a:stretch>
              <a:fillRect/>
            </a:stretch>
          </p:blipFill>
          <p:spPr>
            <a:xfrm>
              <a:off x="8724137" y="428743"/>
              <a:ext cx="2755940" cy="184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8">
              <a:extLst>
                <a:ext uri="{FF2B5EF4-FFF2-40B4-BE49-F238E27FC236}">
                  <a16:creationId xmlns:a16="http://schemas.microsoft.com/office/drawing/2014/main" id="{064951E5-8567-2D1B-C3C2-D22DBB32DE40}"/>
                </a:ext>
              </a:extLst>
            </p:cNvPr>
            <p:cNvPicPr>
              <a:picLocks noChangeAspect="1"/>
            </p:cNvPicPr>
            <p:nvPr/>
          </p:nvPicPr>
          <p:blipFill>
            <a:blip r:embed="rId7"/>
            <a:stretch>
              <a:fillRect/>
            </a:stretch>
          </p:blipFill>
          <p:spPr>
            <a:xfrm>
              <a:off x="5582856" y="4541698"/>
              <a:ext cx="275594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9" descr="A picture containing person, indoor, wall, window&#10;&#10;Description automatically generated">
              <a:extLst>
                <a:ext uri="{FF2B5EF4-FFF2-40B4-BE49-F238E27FC236}">
                  <a16:creationId xmlns:a16="http://schemas.microsoft.com/office/drawing/2014/main" id="{11F2E0C7-2831-1CE9-2F97-9E6DD16D5EBB}"/>
                </a:ext>
              </a:extLst>
            </p:cNvPr>
            <p:cNvPicPr>
              <a:picLocks noChangeAspect="1"/>
            </p:cNvPicPr>
            <p:nvPr/>
          </p:nvPicPr>
          <p:blipFill rotWithShape="1">
            <a:blip r:embed="rId8"/>
            <a:srcRect l="18706" t="12922" r="9899" b="15121"/>
            <a:stretch/>
          </p:blipFill>
          <p:spPr>
            <a:xfrm>
              <a:off x="5582856" y="2482928"/>
              <a:ext cx="2743199" cy="184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3" name="Titre 2">
            <a:extLst>
              <a:ext uri="{FF2B5EF4-FFF2-40B4-BE49-F238E27FC236}">
                <a16:creationId xmlns:a16="http://schemas.microsoft.com/office/drawing/2014/main" id="{A79A1DF8-11E2-8ECA-F83D-0CCC8B31A9DD}"/>
              </a:ext>
            </a:extLst>
          </p:cNvPr>
          <p:cNvSpPr txBox="1">
            <a:spLocks noGrp="1"/>
          </p:cNvSpPr>
          <p:nvPr>
            <p:ph type="title" idx="4294967295"/>
          </p:nvPr>
        </p:nvSpPr>
        <p:spPr>
          <a:xfrm>
            <a:off x="533400" y="1485174"/>
            <a:ext cx="4044950" cy="2244725"/>
          </a:xfrm>
          <a:prstGeom prst="rect">
            <a:avLst/>
          </a:prstGeom>
          <a:noFill/>
          <a:ln>
            <a:noFill/>
            <a:prstDash/>
          </a:ln>
          <a:effectLst/>
        </p:spPr>
        <p:txBody>
          <a:bodyPr rot="0" spcFirstLastPara="0" vertOverflow="overflow" horzOverflow="overflow" vert="horz" wrap="square" lIns="91327" tIns="45664" rIns="91327" bIns="45664" numCol="1" spcCol="0" rtlCol="0" fromWordArt="0" anchor="t" anchorCtr="0" forceAA="0" compatLnSpc="1">
            <a:prstTxWarp prst="textNoShape">
              <a:avLst/>
            </a:prstTxWarp>
            <a:spAutoFit/>
          </a:bodyPr>
          <a:lstStyle>
            <a:defPPr>
              <a:defRPr lang="en-US"/>
            </a:defPPr>
            <a:lvl1pPr marL="0" algn="l" defTabSz="686074" rtl="0" eaLnBrk="1" latinLnBrk="0" hangingPunct="1">
              <a:lnSpc>
                <a:spcPct val="90000"/>
              </a:lnSpc>
              <a:spcBef>
                <a:spcPct val="0"/>
              </a:spcBef>
              <a:buNone/>
              <a:defRPr sz="1351" kern="1200">
                <a:solidFill>
                  <a:schemeClr val="tx1"/>
                </a:solidFill>
                <a:latin typeface="+mn-lt"/>
                <a:ea typeface="+mn-ea"/>
                <a:cs typeface="+mn-cs"/>
              </a:defRPr>
            </a:lvl1pPr>
            <a:lvl2pPr marL="343037" algn="l" defTabSz="686074" rtl="0" eaLnBrk="1" latinLnBrk="0" hangingPunct="1">
              <a:defRPr sz="1351" kern="1200">
                <a:solidFill>
                  <a:schemeClr val="tx1"/>
                </a:solidFill>
                <a:latin typeface="+mn-lt"/>
                <a:ea typeface="+mn-ea"/>
                <a:cs typeface="+mn-cs"/>
              </a:defRPr>
            </a:lvl2pPr>
            <a:lvl3pPr marL="686074" algn="l" defTabSz="686074" rtl="0" eaLnBrk="1" latinLnBrk="0" hangingPunct="1">
              <a:defRPr sz="1351" kern="1200">
                <a:solidFill>
                  <a:schemeClr val="tx1"/>
                </a:solidFill>
                <a:latin typeface="+mn-lt"/>
                <a:ea typeface="+mn-ea"/>
                <a:cs typeface="+mn-cs"/>
              </a:defRPr>
            </a:lvl3pPr>
            <a:lvl4pPr marL="1029111" algn="l" defTabSz="686074" rtl="0" eaLnBrk="1" latinLnBrk="0" hangingPunct="1">
              <a:defRPr sz="1351" kern="1200">
                <a:solidFill>
                  <a:schemeClr val="tx1"/>
                </a:solidFill>
                <a:latin typeface="+mn-lt"/>
                <a:ea typeface="+mn-ea"/>
                <a:cs typeface="+mn-cs"/>
              </a:defRPr>
            </a:lvl4pPr>
            <a:lvl5pPr marL="1372149" algn="l" defTabSz="686074" rtl="0" eaLnBrk="1" latinLnBrk="0" hangingPunct="1">
              <a:defRPr sz="1351" kern="1200">
                <a:solidFill>
                  <a:schemeClr val="tx1"/>
                </a:solidFill>
                <a:latin typeface="+mn-lt"/>
                <a:ea typeface="+mn-ea"/>
                <a:cs typeface="+mn-cs"/>
              </a:defRPr>
            </a:lvl5pPr>
            <a:lvl6pPr marL="1715186" algn="l" defTabSz="686074" rtl="0" eaLnBrk="1" latinLnBrk="0" hangingPunct="1">
              <a:defRPr sz="1351" kern="1200">
                <a:solidFill>
                  <a:schemeClr val="tx1"/>
                </a:solidFill>
                <a:latin typeface="+mn-lt"/>
                <a:ea typeface="+mn-ea"/>
                <a:cs typeface="+mn-cs"/>
              </a:defRPr>
            </a:lvl6pPr>
            <a:lvl7pPr marL="2058223" algn="l" defTabSz="686074" rtl="0" eaLnBrk="1" latinLnBrk="0" hangingPunct="1">
              <a:defRPr sz="1351" kern="1200">
                <a:solidFill>
                  <a:schemeClr val="tx1"/>
                </a:solidFill>
                <a:latin typeface="+mn-lt"/>
                <a:ea typeface="+mn-ea"/>
                <a:cs typeface="+mn-cs"/>
              </a:defRPr>
            </a:lvl7pPr>
            <a:lvl8pPr marL="2401260" algn="l" defTabSz="686074" rtl="0" eaLnBrk="1" latinLnBrk="0" hangingPunct="1">
              <a:defRPr sz="1351" kern="1200">
                <a:solidFill>
                  <a:schemeClr val="tx1"/>
                </a:solidFill>
                <a:latin typeface="+mn-lt"/>
                <a:ea typeface="+mn-ea"/>
                <a:cs typeface="+mn-cs"/>
              </a:defRPr>
            </a:lvl8pPr>
            <a:lvl9pPr marL="2744297" algn="l" defTabSz="686074" rtl="0" eaLnBrk="1" latinLnBrk="0" hangingPunct="1">
              <a:defRPr sz="1351" kern="1200">
                <a:solidFill>
                  <a:schemeClr val="tx1"/>
                </a:solidFill>
                <a:latin typeface="+mn-lt"/>
                <a:ea typeface="+mn-ea"/>
                <a:cs typeface="+mn-cs"/>
              </a:defRPr>
            </a:lvl9pPr>
          </a:lstStyle>
          <a:p>
            <a:pPr marL="0" marR="0" lvl="0" indent="0" algn="l" defTabSz="686074" rtl="0" eaLnBrk="1" fontAlgn="auto" latinLnBrk="0" hangingPunct="1">
              <a:lnSpc>
                <a:spcPct val="100000"/>
              </a:lnSpc>
              <a:spcBef>
                <a:spcPts val="0"/>
              </a:spcBef>
              <a:spcAft>
                <a:spcPts val="0"/>
              </a:spcAft>
              <a:buClrTx/>
              <a:buSzTx/>
              <a:buFontTx/>
              <a:buNone/>
              <a:tabLst/>
              <a:defRPr/>
            </a:pPr>
            <a:r>
              <a:rPr kumimoji="0" lang="en-US" sz="2797" b="1" i="0" u="none" strike="noStrike" kern="1200" cap="none" spc="0" normalizeH="0" baseline="0" noProof="0">
                <a:ln>
                  <a:noFill/>
                </a:ln>
                <a:solidFill>
                  <a:schemeClr val="bg1"/>
                </a:solidFill>
                <a:effectLst/>
                <a:uLnTx/>
                <a:uFillTx/>
                <a:latin typeface="Arial"/>
                <a:ea typeface="+mn-ea"/>
                <a:cs typeface="Arial"/>
              </a:rPr>
              <a:t>Acknowledgement of the Enslavement of Africans, Anti-Black Racism &amp; Black Excellence in Canada​</a:t>
            </a:r>
          </a:p>
        </p:txBody>
      </p:sp>
    </p:spTree>
    <p:extLst>
      <p:ext uri="{BB962C8B-B14F-4D97-AF65-F5344CB8AC3E}">
        <p14:creationId xmlns:p14="http://schemas.microsoft.com/office/powerpoint/2010/main" val="2535993023"/>
      </p:ext>
    </p:extLst>
  </p:cSld>
  <p:clrMapOvr>
    <a:masterClrMapping/>
  </p:clrMapOvr>
  <p:extLst>
    <p:ext uri="{DCECCB84-F9BA-43D5-87BE-67443E8EF086}">
      <p15:sldGuideLst xmlns:p15="http://schemas.microsoft.com/office/powerpoint/2012/main">
        <p15:guide id="1" pos="7416">
          <p15:clr>
            <a:srgbClr val="FBAE40"/>
          </p15:clr>
        </p15:guide>
        <p15:guide id="2" orient="horz" pos="41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cknowl slide FR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9F72B5-C9F0-4ABA-A38B-6AC610EE1C25}"/>
              </a:ext>
            </a:extLst>
          </p:cNvPr>
          <p:cNvSpPr/>
          <p:nvPr userDrawn="1"/>
        </p:nvSpPr>
        <p:spPr>
          <a:xfrm>
            <a:off x="160671" y="151032"/>
            <a:ext cx="11870661" cy="6588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sp>
        <p:nvSpPr>
          <p:cNvPr id="8" name="Rectangle 7">
            <a:extLst>
              <a:ext uri="{FF2B5EF4-FFF2-40B4-BE49-F238E27FC236}">
                <a16:creationId xmlns:a16="http://schemas.microsoft.com/office/drawing/2014/main" id="{56602245-17F8-4931-A472-483F2E76D92A}"/>
              </a:ext>
            </a:extLst>
          </p:cNvPr>
          <p:cNvSpPr/>
          <p:nvPr userDrawn="1"/>
        </p:nvSpPr>
        <p:spPr>
          <a:xfrm>
            <a:off x="330345" y="325565"/>
            <a:ext cx="4580659" cy="618496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pic>
        <p:nvPicPr>
          <p:cNvPr id="9" name="Image 6" descr="Une image contenant texte&#10;&#10;Description générée automatiquement">
            <a:extLst>
              <a:ext uri="{FF2B5EF4-FFF2-40B4-BE49-F238E27FC236}">
                <a16:creationId xmlns:a16="http://schemas.microsoft.com/office/drawing/2014/main" id="{B1B44918-BAB0-4B0C-8054-15390F72C5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6364" y="451167"/>
            <a:ext cx="3080659" cy="661953"/>
          </a:xfrm>
          <a:prstGeom prst="rect">
            <a:avLst/>
          </a:prstGeom>
        </p:spPr>
      </p:pic>
      <p:grpSp>
        <p:nvGrpSpPr>
          <p:cNvPr id="2" name="Group 1">
            <a:extLst>
              <a:ext uri="{FF2B5EF4-FFF2-40B4-BE49-F238E27FC236}">
                <a16:creationId xmlns:a16="http://schemas.microsoft.com/office/drawing/2014/main" id="{6AD04037-521E-76C4-2143-B25032B8D365}"/>
              </a:ext>
              <a:ext uri="{C183D7F6-B498-43B3-948B-1728B52AA6E4}">
                <adec:decorative xmlns:adec="http://schemas.microsoft.com/office/drawing/2017/decorative" val="1"/>
              </a:ext>
            </a:extLst>
          </p:cNvPr>
          <p:cNvGrpSpPr/>
          <p:nvPr userDrawn="1"/>
        </p:nvGrpSpPr>
        <p:grpSpPr>
          <a:xfrm>
            <a:off x="5582856" y="428743"/>
            <a:ext cx="5897221" cy="5951561"/>
            <a:chOff x="5582856" y="428743"/>
            <a:chExt cx="5897221" cy="5951561"/>
          </a:xfrm>
        </p:grpSpPr>
        <p:pic>
          <p:nvPicPr>
            <p:cNvPr id="3" name="Picture 2" descr="A picture containing person, outdoor, young, little&#10;&#10;Description automatically generated">
              <a:extLst>
                <a:ext uri="{FF2B5EF4-FFF2-40B4-BE49-F238E27FC236}">
                  <a16:creationId xmlns:a16="http://schemas.microsoft.com/office/drawing/2014/main" id="{21273745-324D-C946-F105-FB86D195EC76}"/>
                </a:ext>
              </a:extLst>
            </p:cNvPr>
            <p:cNvPicPr>
              <a:picLocks noChangeAspect="1"/>
            </p:cNvPicPr>
            <p:nvPr/>
          </p:nvPicPr>
          <p:blipFill>
            <a:blip r:embed="rId3"/>
            <a:stretch>
              <a:fillRect/>
            </a:stretch>
          </p:blipFill>
          <p:spPr>
            <a:xfrm>
              <a:off x="5582856" y="428743"/>
              <a:ext cx="274320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5">
              <a:extLst>
                <a:ext uri="{FF2B5EF4-FFF2-40B4-BE49-F238E27FC236}">
                  <a16:creationId xmlns:a16="http://schemas.microsoft.com/office/drawing/2014/main" id="{E9D69651-4505-88A3-132B-BAEE07962F33}"/>
                </a:ext>
              </a:extLst>
            </p:cNvPr>
            <p:cNvPicPr>
              <a:picLocks noChangeAspect="1"/>
            </p:cNvPicPr>
            <p:nvPr/>
          </p:nvPicPr>
          <p:blipFill rotWithShape="1">
            <a:blip r:embed="rId4"/>
            <a:srcRect l="21661" t="5534" r="19119" b="23968"/>
            <a:stretch/>
          </p:blipFill>
          <p:spPr>
            <a:xfrm>
              <a:off x="8736878" y="2473093"/>
              <a:ext cx="2743199" cy="1846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descr="A picture containing crowd&#10;&#10;Description automatically generated">
              <a:extLst>
                <a:ext uri="{FF2B5EF4-FFF2-40B4-BE49-F238E27FC236}">
                  <a16:creationId xmlns:a16="http://schemas.microsoft.com/office/drawing/2014/main" id="{94B12535-B0E4-432E-EA61-E427BC081E9F}"/>
                </a:ext>
              </a:extLst>
            </p:cNvPr>
            <p:cNvPicPr>
              <a:picLocks noChangeAspect="1"/>
            </p:cNvPicPr>
            <p:nvPr/>
          </p:nvPicPr>
          <p:blipFill>
            <a:blip r:embed="rId5"/>
            <a:stretch>
              <a:fillRect/>
            </a:stretch>
          </p:blipFill>
          <p:spPr>
            <a:xfrm>
              <a:off x="8736878" y="4518434"/>
              <a:ext cx="2743199" cy="186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7" descr="A picture containing text&#10;&#10;Description automatically generated">
              <a:extLst>
                <a:ext uri="{FF2B5EF4-FFF2-40B4-BE49-F238E27FC236}">
                  <a16:creationId xmlns:a16="http://schemas.microsoft.com/office/drawing/2014/main" id="{A4DDFBBF-5FED-ED24-1A83-983F99D7A610}"/>
                </a:ext>
              </a:extLst>
            </p:cNvPr>
            <p:cNvPicPr>
              <a:picLocks noChangeAspect="1"/>
            </p:cNvPicPr>
            <p:nvPr/>
          </p:nvPicPr>
          <p:blipFill>
            <a:blip r:embed="rId6"/>
            <a:stretch>
              <a:fillRect/>
            </a:stretch>
          </p:blipFill>
          <p:spPr>
            <a:xfrm>
              <a:off x="8724137" y="428743"/>
              <a:ext cx="2755940" cy="184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8">
              <a:extLst>
                <a:ext uri="{FF2B5EF4-FFF2-40B4-BE49-F238E27FC236}">
                  <a16:creationId xmlns:a16="http://schemas.microsoft.com/office/drawing/2014/main" id="{064951E5-8567-2D1B-C3C2-D22DBB32DE40}"/>
                </a:ext>
              </a:extLst>
            </p:cNvPr>
            <p:cNvPicPr>
              <a:picLocks noChangeAspect="1"/>
            </p:cNvPicPr>
            <p:nvPr/>
          </p:nvPicPr>
          <p:blipFill>
            <a:blip r:embed="rId7"/>
            <a:stretch>
              <a:fillRect/>
            </a:stretch>
          </p:blipFill>
          <p:spPr>
            <a:xfrm>
              <a:off x="5582856" y="4541698"/>
              <a:ext cx="275594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9" descr="A picture containing person, indoor, wall, window&#10;&#10;Description automatically generated">
              <a:extLst>
                <a:ext uri="{FF2B5EF4-FFF2-40B4-BE49-F238E27FC236}">
                  <a16:creationId xmlns:a16="http://schemas.microsoft.com/office/drawing/2014/main" id="{11F2E0C7-2831-1CE9-2F97-9E6DD16D5EBB}"/>
                </a:ext>
              </a:extLst>
            </p:cNvPr>
            <p:cNvPicPr>
              <a:picLocks noChangeAspect="1"/>
            </p:cNvPicPr>
            <p:nvPr/>
          </p:nvPicPr>
          <p:blipFill rotWithShape="1">
            <a:blip r:embed="rId8"/>
            <a:srcRect l="18706" t="12922" r="9899" b="15121"/>
            <a:stretch/>
          </p:blipFill>
          <p:spPr>
            <a:xfrm>
              <a:off x="5582856" y="2482928"/>
              <a:ext cx="2743199" cy="184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Titre 2">
            <a:extLst>
              <a:ext uri="{FF2B5EF4-FFF2-40B4-BE49-F238E27FC236}">
                <a16:creationId xmlns:a16="http://schemas.microsoft.com/office/drawing/2014/main" id="{130B9C8B-15E0-5DBB-65C2-21C44BBBB7E1}"/>
              </a:ext>
            </a:extLst>
          </p:cNvPr>
          <p:cNvSpPr txBox="1">
            <a:spLocks noGrp="1"/>
          </p:cNvSpPr>
          <p:nvPr>
            <p:ph type="title" idx="4294967295"/>
          </p:nvPr>
        </p:nvSpPr>
        <p:spPr>
          <a:xfrm>
            <a:off x="533400" y="1410109"/>
            <a:ext cx="4044950" cy="3108325"/>
          </a:xfrm>
          <a:prstGeom prst="rect">
            <a:avLst/>
          </a:prstGeom>
          <a:noFill/>
          <a:ln>
            <a:noFill/>
            <a:prstDash/>
          </a:ln>
          <a:effectLst/>
        </p:spPr>
        <p:txBody>
          <a:bodyPr rot="0" spcFirstLastPara="0" vertOverflow="overflow" horzOverflow="overflow" vert="horz" wrap="square" lIns="91327" tIns="45664" rIns="91327" bIns="45664" numCol="1" spcCol="0" rtlCol="0" fromWordArt="0" anchor="t" anchorCtr="0" forceAA="0" compatLnSpc="1">
            <a:prstTxWarp prst="textNoShape">
              <a:avLst/>
            </a:prstTxWarp>
            <a:spAutoFit/>
          </a:bodyPr>
          <a:lstStyle>
            <a:defPPr>
              <a:defRPr lang="en-US"/>
            </a:defPPr>
            <a:lvl1pPr marL="0" algn="l" defTabSz="686074" rtl="0" eaLnBrk="1" latinLnBrk="0" hangingPunct="1">
              <a:lnSpc>
                <a:spcPct val="90000"/>
              </a:lnSpc>
              <a:spcBef>
                <a:spcPct val="0"/>
              </a:spcBef>
              <a:buNone/>
              <a:defRPr sz="1351" kern="1200">
                <a:solidFill>
                  <a:schemeClr val="tx1"/>
                </a:solidFill>
                <a:latin typeface="+mn-lt"/>
                <a:ea typeface="+mn-ea"/>
                <a:cs typeface="+mn-cs"/>
              </a:defRPr>
            </a:lvl1pPr>
            <a:lvl2pPr marL="343037" algn="l" defTabSz="686074" rtl="0" eaLnBrk="1" latinLnBrk="0" hangingPunct="1">
              <a:defRPr sz="1351" kern="1200">
                <a:solidFill>
                  <a:schemeClr val="tx1"/>
                </a:solidFill>
                <a:latin typeface="+mn-lt"/>
                <a:ea typeface="+mn-ea"/>
                <a:cs typeface="+mn-cs"/>
              </a:defRPr>
            </a:lvl2pPr>
            <a:lvl3pPr marL="686074" algn="l" defTabSz="686074" rtl="0" eaLnBrk="1" latinLnBrk="0" hangingPunct="1">
              <a:defRPr sz="1351" kern="1200">
                <a:solidFill>
                  <a:schemeClr val="tx1"/>
                </a:solidFill>
                <a:latin typeface="+mn-lt"/>
                <a:ea typeface="+mn-ea"/>
                <a:cs typeface="+mn-cs"/>
              </a:defRPr>
            </a:lvl3pPr>
            <a:lvl4pPr marL="1029111" algn="l" defTabSz="686074" rtl="0" eaLnBrk="1" latinLnBrk="0" hangingPunct="1">
              <a:defRPr sz="1351" kern="1200">
                <a:solidFill>
                  <a:schemeClr val="tx1"/>
                </a:solidFill>
                <a:latin typeface="+mn-lt"/>
                <a:ea typeface="+mn-ea"/>
                <a:cs typeface="+mn-cs"/>
              </a:defRPr>
            </a:lvl4pPr>
            <a:lvl5pPr marL="1372149" algn="l" defTabSz="686074" rtl="0" eaLnBrk="1" latinLnBrk="0" hangingPunct="1">
              <a:defRPr sz="1351" kern="1200">
                <a:solidFill>
                  <a:schemeClr val="tx1"/>
                </a:solidFill>
                <a:latin typeface="+mn-lt"/>
                <a:ea typeface="+mn-ea"/>
                <a:cs typeface="+mn-cs"/>
              </a:defRPr>
            </a:lvl5pPr>
            <a:lvl6pPr marL="1715186" algn="l" defTabSz="686074" rtl="0" eaLnBrk="1" latinLnBrk="0" hangingPunct="1">
              <a:defRPr sz="1351" kern="1200">
                <a:solidFill>
                  <a:schemeClr val="tx1"/>
                </a:solidFill>
                <a:latin typeface="+mn-lt"/>
                <a:ea typeface="+mn-ea"/>
                <a:cs typeface="+mn-cs"/>
              </a:defRPr>
            </a:lvl6pPr>
            <a:lvl7pPr marL="2058223" algn="l" defTabSz="686074" rtl="0" eaLnBrk="1" latinLnBrk="0" hangingPunct="1">
              <a:defRPr sz="1351" kern="1200">
                <a:solidFill>
                  <a:schemeClr val="tx1"/>
                </a:solidFill>
                <a:latin typeface="+mn-lt"/>
                <a:ea typeface="+mn-ea"/>
                <a:cs typeface="+mn-cs"/>
              </a:defRPr>
            </a:lvl7pPr>
            <a:lvl8pPr marL="2401260" algn="l" defTabSz="686074" rtl="0" eaLnBrk="1" latinLnBrk="0" hangingPunct="1">
              <a:defRPr sz="1351" kern="1200">
                <a:solidFill>
                  <a:schemeClr val="tx1"/>
                </a:solidFill>
                <a:latin typeface="+mn-lt"/>
                <a:ea typeface="+mn-ea"/>
                <a:cs typeface="+mn-cs"/>
              </a:defRPr>
            </a:lvl8pPr>
            <a:lvl9pPr marL="2744297" algn="l" defTabSz="686074" rtl="0" eaLnBrk="1" latinLnBrk="0" hangingPunct="1">
              <a:defRPr sz="1351" kern="1200">
                <a:solidFill>
                  <a:schemeClr val="tx1"/>
                </a:solidFill>
                <a:latin typeface="+mn-lt"/>
                <a:ea typeface="+mn-ea"/>
                <a:cs typeface="+mn-cs"/>
              </a:defRPr>
            </a:lvl9pPr>
          </a:lstStyle>
          <a:p>
            <a:pPr marL="0" marR="0" lvl="0" indent="0" algn="l" defTabSz="686074" rtl="0" eaLnBrk="1" fontAlgn="auto" latinLnBrk="0" hangingPunct="1">
              <a:lnSpc>
                <a:spcPct val="100000"/>
              </a:lnSpc>
              <a:spcBef>
                <a:spcPts val="0"/>
              </a:spcBef>
              <a:spcAft>
                <a:spcPts val="0"/>
              </a:spcAft>
              <a:buClrTx/>
              <a:buSzTx/>
              <a:buFontTx/>
              <a:buNone/>
              <a:tabLst/>
              <a:defRPr/>
            </a:pPr>
            <a:r>
              <a:rPr kumimoji="0" lang="fr-CA" sz="2800" b="1" i="0" u="none" strike="noStrike" kern="1200" cap="none" spc="0" normalizeH="0" baseline="0" noProof="0">
                <a:ln>
                  <a:noFill/>
                </a:ln>
                <a:solidFill>
                  <a:srgbClr val="FFFFFF"/>
                </a:solidFill>
                <a:effectLst/>
                <a:uLnTx/>
                <a:uFillTx/>
                <a:latin typeface="Arial"/>
                <a:ea typeface="+mn-ea"/>
                <a:cs typeface="Arial"/>
              </a:rPr>
              <a:t>Reconnaissance de l'esclavage des peuples africains, du racisme envers les Noirs et de l'excellence noire au Canada</a:t>
            </a:r>
            <a:r>
              <a:rPr kumimoji="0" lang="fr-CA" sz="2000" b="1" i="0" u="none" strike="noStrike" kern="1200" cap="none" spc="0" normalizeH="0" baseline="0" noProof="0">
                <a:ln>
                  <a:noFill/>
                </a:ln>
                <a:solidFill>
                  <a:schemeClr val="bg1"/>
                </a:solidFill>
                <a:effectLst/>
                <a:uLnTx/>
                <a:uFillTx/>
                <a:latin typeface="Arial"/>
                <a:ea typeface="+mn-ea"/>
                <a:cs typeface="Arial"/>
              </a:rPr>
              <a:t>​</a:t>
            </a:r>
            <a:r>
              <a:rPr kumimoji="0" lang="en-US" sz="2800" b="1" i="0" u="none" strike="noStrike" kern="1200" cap="none" spc="0" normalizeH="0" baseline="0" noProof="0">
                <a:ln>
                  <a:noFill/>
                </a:ln>
                <a:solidFill>
                  <a:schemeClr val="bg1"/>
                </a:solidFill>
                <a:effectLst/>
                <a:uLnTx/>
                <a:uFillTx/>
                <a:latin typeface="Arial"/>
                <a:ea typeface="+mn-ea"/>
                <a:cs typeface="Arial"/>
              </a:rPr>
              <a:t>​</a:t>
            </a:r>
          </a:p>
        </p:txBody>
      </p:sp>
    </p:spTree>
    <p:extLst>
      <p:ext uri="{BB962C8B-B14F-4D97-AF65-F5344CB8AC3E}">
        <p14:creationId xmlns:p14="http://schemas.microsoft.com/office/powerpoint/2010/main" val="96366157"/>
      </p:ext>
    </p:extLst>
  </p:cSld>
  <p:clrMapOvr>
    <a:masterClrMapping/>
  </p:clrMapOvr>
  <p:extLst>
    <p:ext uri="{DCECCB84-F9BA-43D5-87BE-67443E8EF086}">
      <p15:sldGuideLst xmlns:p15="http://schemas.microsoft.com/office/powerpoint/2012/main">
        <p15:guide id="1" pos="7416">
          <p15:clr>
            <a:srgbClr val="FBAE40"/>
          </p15:clr>
        </p15:guide>
        <p15:guide id="2" orient="horz" pos="4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87C52-1581-1D58-A595-C14930B64EA8}"/>
              </a:ext>
            </a:extLst>
          </p:cNvPr>
          <p:cNvSpPr/>
          <p:nvPr userDrawn="1"/>
        </p:nvSpPr>
        <p:spPr>
          <a:xfrm>
            <a:off x="0" y="-1"/>
            <a:ext cx="12192000" cy="6858001"/>
          </a:xfrm>
          <a:prstGeom prst="rect">
            <a:avLst/>
          </a:prstGeom>
          <a:gradFill>
            <a:gsLst>
              <a:gs pos="0">
                <a:srgbClr val="BFDBE8"/>
              </a:gs>
              <a:gs pos="53000">
                <a:srgbClr val="E9C6DC"/>
              </a:gs>
              <a:gs pos="78000">
                <a:srgbClr val="E7DCC8"/>
              </a:gs>
              <a:gs pos="100000">
                <a:srgbClr val="FAE6B4"/>
              </a:gs>
              <a:gs pos="91992">
                <a:srgbClr val="FAE6B4"/>
              </a:gs>
              <a:gs pos="100000">
                <a:srgbClr val="EBCDC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latin typeface="Poppins SemiBold" panose="00000700000000000000" pitchFamily="2" charset="0"/>
              <a:cs typeface="Poppins SemiBold" panose="00000700000000000000" pitchFamily="2" charset="0"/>
            </a:endParaRPr>
          </a:p>
        </p:txBody>
      </p:sp>
      <p:sp>
        <p:nvSpPr>
          <p:cNvPr id="6" name="Slide Number Placeholder 5">
            <a:extLst>
              <a:ext uri="{FF2B5EF4-FFF2-40B4-BE49-F238E27FC236}">
                <a16:creationId xmlns:a16="http://schemas.microsoft.com/office/drawing/2014/main" id="{C709EFAE-B4D5-4B88-8803-2FD24C3EABA1}"/>
              </a:ext>
            </a:extLst>
          </p:cNvPr>
          <p:cNvSpPr>
            <a:spLocks noGrp="1"/>
          </p:cNvSpPr>
          <p:nvPr>
            <p:ph type="sldNum" sz="quarter" idx="4"/>
          </p:nvPr>
        </p:nvSpPr>
        <p:spPr>
          <a:xfrm>
            <a:off x="11785363" y="6492875"/>
            <a:ext cx="4066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70114-2F99-4B6A-BD68-56CEC3438471}" type="slidenum">
              <a:rPr lang="en-CA" smtClean="0"/>
              <a:t>‹#›</a:t>
            </a:fld>
            <a:endParaRPr lang="en-CA"/>
          </a:p>
        </p:txBody>
      </p:sp>
      <p:sp>
        <p:nvSpPr>
          <p:cNvPr id="7" name="Title Placeholder 1">
            <a:extLst>
              <a:ext uri="{FF2B5EF4-FFF2-40B4-BE49-F238E27FC236}">
                <a16:creationId xmlns:a16="http://schemas.microsoft.com/office/drawing/2014/main" id="{C7AF8876-7C9B-4C4D-A38A-FC9A61EE61E1}"/>
              </a:ext>
            </a:extLst>
          </p:cNvPr>
          <p:cNvSpPr>
            <a:spLocks noGrp="1"/>
          </p:cNvSpPr>
          <p:nvPr>
            <p:ph type="title"/>
          </p:nvPr>
        </p:nvSpPr>
        <p:spPr>
          <a:xfrm>
            <a:off x="239282" y="136526"/>
            <a:ext cx="11114518" cy="1085524"/>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8" name="Text Placeholder 2">
            <a:extLst>
              <a:ext uri="{FF2B5EF4-FFF2-40B4-BE49-F238E27FC236}">
                <a16:creationId xmlns:a16="http://schemas.microsoft.com/office/drawing/2014/main" id="{313921E8-119C-4CBA-9BA6-B9EF30BAFAE6}"/>
              </a:ext>
            </a:extLst>
          </p:cNvPr>
          <p:cNvSpPr>
            <a:spLocks noGrp="1"/>
          </p:cNvSpPr>
          <p:nvPr>
            <p:ph type="body" idx="1"/>
          </p:nvPr>
        </p:nvSpPr>
        <p:spPr>
          <a:xfrm>
            <a:off x="239281" y="1337847"/>
            <a:ext cx="11690647" cy="52851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672172059"/>
      </p:ext>
    </p:extLst>
  </p:cSld>
  <p:clrMap bg1="lt1" tx1="dk1" bg2="lt2" tx2="dk2" accent1="accent1" accent2="accent2" accent3="accent3" accent4="accent4" accent5="accent5" accent6="accent6" hlink="hlink" folHlink="folHlink"/>
  <p:sldLayoutIdLst>
    <p:sldLayoutId id="2147483661" r:id="rId1"/>
    <p:sldLayoutId id="2147483694" r:id="rId2"/>
    <p:sldLayoutId id="2147483691" r:id="rId3"/>
    <p:sldLayoutId id="2147483662" r:id="rId4"/>
    <p:sldLayoutId id="2147483695" r:id="rId5"/>
    <p:sldLayoutId id="2147483663" r:id="rId6"/>
    <p:sldLayoutId id="2147483696" r:id="rId7"/>
    <p:sldLayoutId id="2147483666" r:id="rId8"/>
    <p:sldLayoutId id="2147483667" r:id="rId9"/>
    <p:sldLayoutId id="2147483668" r:id="rId10"/>
    <p:sldLayoutId id="2147483697" r:id="rId11"/>
    <p:sldLayoutId id="2147483671" r:id="rId12"/>
    <p:sldLayoutId id="2147483672" r:id="rId13"/>
    <p:sldLayoutId id="2147483677" r:id="rId14"/>
    <p:sldLayoutId id="2147483698" r:id="rId15"/>
    <p:sldLayoutId id="2147483689" r:id="rId16"/>
    <p:sldLayoutId id="2147483678" r:id="rId17"/>
    <p:sldLayoutId id="2147483690" r:id="rId18"/>
    <p:sldLayoutId id="2147483699" r:id="rId19"/>
    <p:sldLayoutId id="2147483700" r:id="rId20"/>
    <p:sldLayoutId id="2147483701" r:id="rId21"/>
  </p:sldLayoutIdLst>
  <p:txStyles>
    <p:titleStyle>
      <a:lvl1pPr algn="l" defTabSz="914400" rtl="0" eaLnBrk="1" latinLnBrk="0" hangingPunct="1">
        <a:lnSpc>
          <a:spcPct val="90000"/>
        </a:lnSpc>
        <a:spcBef>
          <a:spcPct val="0"/>
        </a:spcBef>
        <a:buNone/>
        <a:defRPr sz="4800" b="0" kern="1200">
          <a:solidFill>
            <a:srgbClr val="40008D"/>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C1F5DF-3530-5F9C-B957-271D54998D11}"/>
              </a:ext>
            </a:extLst>
          </p:cNvPr>
          <p:cNvSpPr/>
          <p:nvPr userDrawn="1"/>
        </p:nvSpPr>
        <p:spPr>
          <a:xfrm>
            <a:off x="0" y="-1"/>
            <a:ext cx="12192000" cy="6858001"/>
          </a:xfrm>
          <a:prstGeom prst="rect">
            <a:avLst/>
          </a:prstGeom>
          <a:gradFill>
            <a:gsLst>
              <a:gs pos="0">
                <a:srgbClr val="43287F"/>
              </a:gs>
              <a:gs pos="15000">
                <a:srgbClr val="37428B"/>
              </a:gs>
              <a:gs pos="45000">
                <a:srgbClr val="007BB2"/>
              </a:gs>
              <a:gs pos="100000">
                <a:srgbClr val="60BA49"/>
              </a:gs>
              <a:gs pos="75000">
                <a:srgbClr val="42AD6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latin typeface="Arial" panose="020B0604020202020204" pitchFamily="34" charset="0"/>
              <a:cs typeface="Arial" panose="020B0604020202020204" pitchFamily="34" charset="0"/>
            </a:endParaRPr>
          </a:p>
        </p:txBody>
      </p:sp>
      <p:sp>
        <p:nvSpPr>
          <p:cNvPr id="2" name="Title Placeholder 1">
            <a:extLst>
              <a:ext uri="{FF2B5EF4-FFF2-40B4-BE49-F238E27FC236}">
                <a16:creationId xmlns:a16="http://schemas.microsoft.com/office/drawing/2014/main" id="{40D58B86-658D-442D-89AF-A98209697B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112D523-C065-4414-A6FD-963F41E11C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C045120-9F90-47F6-ABDB-61665E9E4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D0A2D-904B-402E-A466-7AA6C79D92B4}" type="datetimeFigureOut">
              <a:rPr lang="en-CA" smtClean="0"/>
              <a:t>2024-05-21</a:t>
            </a:fld>
            <a:endParaRPr lang="en-CA"/>
          </a:p>
        </p:txBody>
      </p:sp>
      <p:sp>
        <p:nvSpPr>
          <p:cNvPr id="5" name="Footer Placeholder 4">
            <a:extLst>
              <a:ext uri="{FF2B5EF4-FFF2-40B4-BE49-F238E27FC236}">
                <a16:creationId xmlns:a16="http://schemas.microsoft.com/office/drawing/2014/main" id="{F8BAEB88-5BE1-4218-9139-F244CC0948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C4E368B9-541D-4AC8-84AF-16BBBE2B334E}"/>
              </a:ext>
            </a:extLst>
          </p:cNvPr>
          <p:cNvSpPr>
            <a:spLocks noGrp="1"/>
          </p:cNvSpPr>
          <p:nvPr>
            <p:ph type="sldNum" sz="quarter" idx="4"/>
          </p:nvPr>
        </p:nvSpPr>
        <p:spPr>
          <a:xfrm>
            <a:off x="9448800" y="6654429"/>
            <a:ext cx="2743200" cy="197198"/>
          </a:xfrm>
          <a:prstGeom prst="rect">
            <a:avLst/>
          </a:prstGeom>
        </p:spPr>
        <p:txBody>
          <a:bodyPr vert="horz" lIns="91440" tIns="45720" rIns="91440" bIns="45720" rtlCol="0" anchor="ctr"/>
          <a:lstStyle>
            <a:lvl1pPr algn="r">
              <a:defRPr sz="1000">
                <a:solidFill>
                  <a:schemeClr val="tx1">
                    <a:tint val="75000"/>
                  </a:schemeClr>
                </a:solidFill>
              </a:defRPr>
            </a:lvl1pPr>
          </a:lstStyle>
          <a:p>
            <a:fld id="{9E1F451F-77F9-4244-8654-4894B76B2CDC}" type="slidenum">
              <a:rPr lang="en-CA" smtClean="0"/>
              <a:pPr/>
              <a:t>‹#›</a:t>
            </a:fld>
            <a:endParaRPr lang="en-CA"/>
          </a:p>
        </p:txBody>
      </p:sp>
    </p:spTree>
    <p:extLst>
      <p:ext uri="{BB962C8B-B14F-4D97-AF65-F5344CB8AC3E}">
        <p14:creationId xmlns:p14="http://schemas.microsoft.com/office/powerpoint/2010/main" val="344602845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txStyles>
    <p:titleStyle>
      <a:lvl1pPr algn="l" defTabSz="914400" rtl="0" eaLnBrk="1" latinLnBrk="0" hangingPunct="1">
        <a:lnSpc>
          <a:spcPct val="90000"/>
        </a:lnSpc>
        <a:spcBef>
          <a:spcPct val="0"/>
        </a:spcBef>
        <a:buNone/>
        <a:defRPr sz="4400" kern="1200">
          <a:solidFill>
            <a:schemeClr val="tx1"/>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ideo" Target="https://player.vimeo.com/video/906150936?app_id=122963" TargetMode="Externa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smho-smso.ca/wayfinder/" TargetMode="External"/><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hyperlink" Target="https://smho-smso.ca/wayfinder"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smho-smso.ca/wayfinder/"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FFD1-AA9B-A27A-3214-A720AD17A7A2}"/>
              </a:ext>
            </a:extLst>
          </p:cNvPr>
          <p:cNvSpPr>
            <a:spLocks noGrp="1"/>
          </p:cNvSpPr>
          <p:nvPr>
            <p:ph type="title"/>
          </p:nvPr>
        </p:nvSpPr>
        <p:spPr/>
        <p:txBody>
          <a:bodyPr/>
          <a:lstStyle/>
          <a:p>
            <a:r>
              <a:rPr lang="en-US" dirty="0">
                <a:solidFill>
                  <a:srgbClr val="40008D"/>
                </a:solidFill>
                <a:latin typeface="Poppins SemiBold"/>
                <a:cs typeface="Poppins SemiBold"/>
              </a:rPr>
              <a:t>Instructions</a:t>
            </a:r>
            <a:endParaRPr lang="en-US" dirty="0">
              <a:solidFill>
                <a:srgbClr val="40008D"/>
              </a:solidFill>
            </a:endParaRPr>
          </a:p>
        </p:txBody>
      </p:sp>
      <p:sp>
        <p:nvSpPr>
          <p:cNvPr id="3" name="Text Placeholder 2">
            <a:extLst>
              <a:ext uri="{FF2B5EF4-FFF2-40B4-BE49-F238E27FC236}">
                <a16:creationId xmlns:a16="http://schemas.microsoft.com/office/drawing/2014/main" id="{2CF5BEC6-E58F-BFCE-8DEB-F82D4528B114}"/>
              </a:ext>
            </a:extLst>
          </p:cNvPr>
          <p:cNvSpPr>
            <a:spLocks noGrp="1"/>
          </p:cNvSpPr>
          <p:nvPr>
            <p:ph type="body" sz="quarter" idx="12"/>
          </p:nvPr>
        </p:nvSpPr>
        <p:spPr>
          <a:xfrm>
            <a:off x="3112281" y="540872"/>
            <a:ext cx="7296295" cy="5776255"/>
          </a:xfrm>
        </p:spPr>
        <p:txBody>
          <a:bodyPr vert="horz" lIns="91440" tIns="45720" rIns="91440" bIns="45720" rtlCol="0" anchor="t">
            <a:normAutofit/>
          </a:bodyPr>
          <a:lstStyle/>
          <a:p>
            <a:r>
              <a:rPr lang="en-US" dirty="0">
                <a:latin typeface="Arial"/>
                <a:cs typeface="Arial"/>
              </a:rPr>
              <a:t>This slide deck contains information for grades K-12. </a:t>
            </a:r>
            <a:endParaRPr lang="en-US" dirty="0"/>
          </a:p>
          <a:p>
            <a:r>
              <a:rPr lang="en-US" dirty="0">
                <a:latin typeface="Arial"/>
                <a:cs typeface="Arial"/>
              </a:rPr>
              <a:t>It can easily be customized by sharing only the grade-specific slides relevant for your school (see slides 8-11). For example, for a K-8 school, exclude slide 11. </a:t>
            </a:r>
            <a:endParaRPr lang="en-US" dirty="0"/>
          </a:p>
          <a:p>
            <a:r>
              <a:rPr lang="en-US" dirty="0">
                <a:latin typeface="Arial"/>
                <a:cs typeface="Arial"/>
              </a:rPr>
              <a:t>Suggested speaking notes are available for each slide to support delivery.  </a:t>
            </a:r>
            <a:endParaRPr lang="en-US" dirty="0"/>
          </a:p>
        </p:txBody>
      </p:sp>
    </p:spTree>
    <p:extLst>
      <p:ext uri="{BB962C8B-B14F-4D97-AF65-F5344CB8AC3E}">
        <p14:creationId xmlns:p14="http://schemas.microsoft.com/office/powerpoint/2010/main" val="620521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0F291B-2EFB-05EB-FE6D-3870D5E9BB06}"/>
              </a:ext>
            </a:extLst>
          </p:cNvPr>
          <p:cNvSpPr>
            <a:spLocks noGrp="1"/>
          </p:cNvSpPr>
          <p:nvPr>
            <p:ph type="title"/>
          </p:nvPr>
        </p:nvSpPr>
        <p:spPr/>
        <p:txBody>
          <a:bodyPr/>
          <a:lstStyle/>
          <a:p>
            <a:r>
              <a:rPr lang="en-US">
                <a:latin typeface="Poppins SemiBold"/>
                <a:cs typeface="Poppins SemiBold"/>
              </a:rPr>
              <a:t>Staff Introduction to Wayfinder</a:t>
            </a:r>
            <a:endParaRPr lang="en-US"/>
          </a:p>
        </p:txBody>
      </p:sp>
    </p:spTree>
    <p:extLst>
      <p:ext uri="{BB962C8B-B14F-4D97-AF65-F5344CB8AC3E}">
        <p14:creationId xmlns:p14="http://schemas.microsoft.com/office/powerpoint/2010/main" val="252384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EDF18-8F1E-F5F7-5FBD-6825791A5296}"/>
              </a:ext>
            </a:extLst>
          </p:cNvPr>
          <p:cNvSpPr>
            <a:spLocks noGrp="1"/>
          </p:cNvSpPr>
          <p:nvPr>
            <p:ph type="title"/>
          </p:nvPr>
        </p:nvSpPr>
        <p:spPr/>
        <p:txBody>
          <a:bodyPr/>
          <a:lstStyle/>
          <a:p>
            <a:r>
              <a:rPr lang="en-US" dirty="0">
                <a:solidFill>
                  <a:srgbClr val="40008D"/>
                </a:solidFill>
                <a:latin typeface="Poppins SemiBold"/>
                <a:cs typeface="Poppins SemiBold"/>
              </a:rPr>
              <a:t>What is Wayfinder?</a:t>
            </a:r>
            <a:endParaRPr lang="en-US" dirty="0">
              <a:solidFill>
                <a:srgbClr val="40008D"/>
              </a:solidFill>
            </a:endParaRPr>
          </a:p>
        </p:txBody>
      </p:sp>
      <p:sp>
        <p:nvSpPr>
          <p:cNvPr id="4" name="Text Placeholder 3">
            <a:extLst>
              <a:ext uri="{FF2B5EF4-FFF2-40B4-BE49-F238E27FC236}">
                <a16:creationId xmlns:a16="http://schemas.microsoft.com/office/drawing/2014/main" id="{37CA393E-A13E-8F25-4D72-5BFD64FA37FF}"/>
              </a:ext>
            </a:extLst>
          </p:cNvPr>
          <p:cNvSpPr>
            <a:spLocks noGrp="1"/>
          </p:cNvSpPr>
          <p:nvPr>
            <p:ph type="body" sz="quarter" idx="12"/>
          </p:nvPr>
        </p:nvSpPr>
        <p:spPr>
          <a:xfrm>
            <a:off x="3048530" y="409903"/>
            <a:ext cx="7903779" cy="5728138"/>
          </a:xfrm>
        </p:spPr>
        <p:txBody>
          <a:bodyPr vert="horz" lIns="91440" tIns="45720" rIns="91440" bIns="45720" rtlCol="0" anchor="t">
            <a:normAutofit/>
          </a:bodyPr>
          <a:lstStyle/>
          <a:p>
            <a:pPr marL="0" indent="0">
              <a:buNone/>
            </a:pPr>
            <a:r>
              <a:rPr lang="en-US" dirty="0">
                <a:latin typeface="Arial"/>
                <a:cs typeface="Arial"/>
              </a:rPr>
              <a:t>Wayfinder is a </a:t>
            </a:r>
            <a:r>
              <a:rPr lang="en-US" b="1" dirty="0">
                <a:solidFill>
                  <a:srgbClr val="40008D"/>
                </a:solidFill>
                <a:latin typeface="Arial"/>
                <a:cs typeface="Arial"/>
              </a:rPr>
              <a:t>digital</a:t>
            </a:r>
            <a:r>
              <a:rPr lang="en-US" dirty="0">
                <a:latin typeface="Arial"/>
                <a:cs typeface="Arial"/>
              </a:rPr>
              <a:t>, </a:t>
            </a:r>
            <a:r>
              <a:rPr lang="en-US" b="1" dirty="0">
                <a:solidFill>
                  <a:srgbClr val="40008D"/>
                </a:solidFill>
                <a:latin typeface="Arial"/>
                <a:cs typeface="Arial"/>
              </a:rPr>
              <a:t>clickable</a:t>
            </a:r>
            <a:r>
              <a:rPr lang="en-US" dirty="0">
                <a:latin typeface="Arial"/>
                <a:cs typeface="Arial"/>
              </a:rPr>
              <a:t> guide for educators that gathers mental health learning resources in an </a:t>
            </a:r>
            <a:r>
              <a:rPr lang="en-US" b="1" dirty="0">
                <a:solidFill>
                  <a:srgbClr val="40008D"/>
                </a:solidFill>
                <a:latin typeface="Arial"/>
                <a:cs typeface="Arial"/>
              </a:rPr>
              <a:t>easy-to-use</a:t>
            </a:r>
            <a:r>
              <a:rPr lang="en-US" dirty="0">
                <a:latin typeface="Arial"/>
                <a:cs typeface="Arial"/>
              </a:rPr>
              <a:t> and </a:t>
            </a:r>
            <a:r>
              <a:rPr lang="en-US" b="1" dirty="0">
                <a:solidFill>
                  <a:srgbClr val="40008D"/>
                </a:solidFill>
                <a:latin typeface="Arial"/>
                <a:cs typeface="Arial"/>
              </a:rPr>
              <a:t>sequenced</a:t>
            </a:r>
            <a:r>
              <a:rPr lang="en-US" dirty="0">
                <a:latin typeface="Arial"/>
                <a:cs typeface="Arial"/>
              </a:rPr>
              <a:t> way. </a:t>
            </a:r>
          </a:p>
          <a:p>
            <a:pPr lvl="2"/>
            <a:endParaRPr lang="en-US" dirty="0">
              <a:latin typeface="Arial"/>
              <a:cs typeface="Arial"/>
            </a:endParaRPr>
          </a:p>
          <a:p>
            <a:pPr lvl="1"/>
            <a:r>
              <a:rPr lang="en-US" dirty="0">
                <a:latin typeface="Arial"/>
                <a:cs typeface="Arial"/>
              </a:rPr>
              <a:t>organized by: </a:t>
            </a:r>
            <a:endParaRPr lang="en-US" dirty="0"/>
          </a:p>
          <a:p>
            <a:pPr lvl="2">
              <a:buFont typeface="Courier New" panose="020B0604020202020204" pitchFamily="34" charset="0"/>
              <a:buChar char="o"/>
            </a:pPr>
            <a:r>
              <a:rPr lang="en-US" dirty="0">
                <a:latin typeface="Arial"/>
                <a:cs typeface="Arial"/>
              </a:rPr>
              <a:t>core mental health learning </a:t>
            </a:r>
            <a:endParaRPr lang="en-US" dirty="0"/>
          </a:p>
          <a:p>
            <a:pPr lvl="2">
              <a:buFont typeface="Courier New" panose="020B0604020202020204" pitchFamily="34" charset="0"/>
              <a:buChar char="o"/>
            </a:pPr>
            <a:r>
              <a:rPr lang="en-US" dirty="0">
                <a:latin typeface="Arial"/>
                <a:cs typeface="Arial"/>
              </a:rPr>
              <a:t>complementary activities </a:t>
            </a:r>
            <a:endParaRPr lang="en-US" dirty="0"/>
          </a:p>
          <a:p>
            <a:pPr lvl="2">
              <a:buFont typeface="Courier New" panose="020B0604020202020204" pitchFamily="34" charset="0"/>
              <a:buChar char="o"/>
            </a:pPr>
            <a:r>
              <a:rPr lang="en-US" dirty="0">
                <a:latin typeface="Arial"/>
                <a:cs typeface="Arial"/>
              </a:rPr>
              <a:t>tools to support and consolidate learning </a:t>
            </a:r>
          </a:p>
          <a:p>
            <a:pPr lvl="2">
              <a:buFont typeface="Courier New" panose="020B0604020202020204" pitchFamily="34" charset="0"/>
              <a:buChar char="o"/>
            </a:pPr>
            <a:endParaRPr lang="en-US" dirty="0"/>
          </a:p>
          <a:p>
            <a:pPr lvl="1"/>
            <a:r>
              <a:rPr lang="en-US" dirty="0">
                <a:latin typeface="Arial"/>
                <a:cs typeface="Arial"/>
              </a:rPr>
              <a:t>highlights resources that include: </a:t>
            </a:r>
            <a:endParaRPr lang="en-US" dirty="0"/>
          </a:p>
          <a:p>
            <a:pPr lvl="2">
              <a:buFont typeface="Courier New" panose="020B0604020202020204" pitchFamily="34" charset="0"/>
              <a:buChar char="o"/>
            </a:pPr>
            <a:r>
              <a:rPr lang="en-US" dirty="0">
                <a:latin typeface="Arial"/>
                <a:cs typeface="Arial"/>
              </a:rPr>
              <a:t>press and play videos </a:t>
            </a:r>
            <a:endParaRPr lang="en-US" dirty="0"/>
          </a:p>
          <a:p>
            <a:pPr lvl="2">
              <a:buFont typeface="Courier New" panose="020B0604020202020204" pitchFamily="34" charset="0"/>
              <a:buChar char="o"/>
            </a:pPr>
            <a:r>
              <a:rPr lang="en-US" dirty="0">
                <a:latin typeface="Arial"/>
                <a:cs typeface="Arial"/>
              </a:rPr>
              <a:t>parent/caregiver communication supports</a:t>
            </a:r>
            <a:endParaRPr lang="en-US" dirty="0"/>
          </a:p>
        </p:txBody>
      </p:sp>
      <p:pic>
        <p:nvPicPr>
          <p:cNvPr id="5" name="Picture 4">
            <a:extLst>
              <a:ext uri="{FF2B5EF4-FFF2-40B4-BE49-F238E27FC236}">
                <a16:creationId xmlns:a16="http://schemas.microsoft.com/office/drawing/2014/main" id="{95CF78C9-3BD5-BB56-8A94-4B8A74E186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3547" y="2017986"/>
            <a:ext cx="3042681" cy="2474228"/>
          </a:xfrm>
          <a:prstGeom prst="rect">
            <a:avLst/>
          </a:prstGeom>
        </p:spPr>
      </p:pic>
      <p:pic>
        <p:nvPicPr>
          <p:cNvPr id="6" name="Picture 5" descr="Icon representing a child and an adult standing together.">
            <a:extLst>
              <a:ext uri="{FF2B5EF4-FFF2-40B4-BE49-F238E27FC236}">
                <a16:creationId xmlns:a16="http://schemas.microsoft.com/office/drawing/2014/main" id="{D7A153DE-F417-152C-CDB6-79BAF6A5D7C1}"/>
              </a:ext>
            </a:extLst>
          </p:cNvPr>
          <p:cNvPicPr>
            <a:picLocks noChangeAspect="1"/>
          </p:cNvPicPr>
          <p:nvPr/>
        </p:nvPicPr>
        <p:blipFill>
          <a:blip r:embed="rId4"/>
          <a:stretch>
            <a:fillRect/>
          </a:stretch>
        </p:blipFill>
        <p:spPr>
          <a:xfrm>
            <a:off x="3342228" y="4878643"/>
            <a:ext cx="564579" cy="548856"/>
          </a:xfrm>
          <a:prstGeom prst="rect">
            <a:avLst/>
          </a:prstGeom>
        </p:spPr>
      </p:pic>
      <p:pic>
        <p:nvPicPr>
          <p:cNvPr id="8" name="Picture 7" descr="Icon representing a video play button">
            <a:extLst>
              <a:ext uri="{FF2B5EF4-FFF2-40B4-BE49-F238E27FC236}">
                <a16:creationId xmlns:a16="http://schemas.microsoft.com/office/drawing/2014/main" id="{EA799C42-11F8-2FB9-F4FC-987DAEC06C2E}"/>
              </a:ext>
            </a:extLst>
          </p:cNvPr>
          <p:cNvPicPr>
            <a:picLocks noChangeAspect="1"/>
          </p:cNvPicPr>
          <p:nvPr/>
        </p:nvPicPr>
        <p:blipFill>
          <a:blip r:embed="rId5"/>
          <a:stretch>
            <a:fillRect/>
          </a:stretch>
        </p:blipFill>
        <p:spPr>
          <a:xfrm>
            <a:off x="3536788" y="4493344"/>
            <a:ext cx="370019" cy="383454"/>
          </a:xfrm>
          <a:prstGeom prst="rect">
            <a:avLst/>
          </a:prstGeom>
        </p:spPr>
      </p:pic>
    </p:spTree>
    <p:extLst>
      <p:ext uri="{BB962C8B-B14F-4D97-AF65-F5344CB8AC3E}">
        <p14:creationId xmlns:p14="http://schemas.microsoft.com/office/powerpoint/2010/main" val="248548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166D8-BB92-34F1-5C6D-8F47E30E7E0D}"/>
              </a:ext>
            </a:extLst>
          </p:cNvPr>
          <p:cNvSpPr>
            <a:spLocks noGrp="1"/>
          </p:cNvSpPr>
          <p:nvPr>
            <p:ph type="title"/>
          </p:nvPr>
        </p:nvSpPr>
        <p:spPr/>
        <p:txBody>
          <a:bodyPr/>
          <a:lstStyle/>
          <a:p>
            <a:r>
              <a:rPr lang="en-CA" dirty="0">
                <a:solidFill>
                  <a:srgbClr val="40008D"/>
                </a:solidFill>
              </a:rPr>
              <a:t>Why use Wayfinder?</a:t>
            </a:r>
          </a:p>
        </p:txBody>
      </p:sp>
      <p:sp>
        <p:nvSpPr>
          <p:cNvPr id="3" name="Text Placeholder 2">
            <a:extLst>
              <a:ext uri="{FF2B5EF4-FFF2-40B4-BE49-F238E27FC236}">
                <a16:creationId xmlns:a16="http://schemas.microsoft.com/office/drawing/2014/main" id="{39C5D4E1-5DDD-A75C-240B-ABED87C62CC0}"/>
              </a:ext>
            </a:extLst>
          </p:cNvPr>
          <p:cNvSpPr>
            <a:spLocks noGrp="1"/>
          </p:cNvSpPr>
          <p:nvPr>
            <p:ph type="body" sz="quarter" idx="12"/>
          </p:nvPr>
        </p:nvSpPr>
        <p:spPr>
          <a:xfrm>
            <a:off x="3128790" y="418641"/>
            <a:ext cx="8736880" cy="5579046"/>
          </a:xfrm>
        </p:spPr>
        <p:txBody>
          <a:bodyPr vert="horz" lIns="91440" tIns="45720" rIns="91440" bIns="45720" rtlCol="0" anchor="t">
            <a:normAutofit/>
          </a:bodyPr>
          <a:lstStyle/>
          <a:p>
            <a:r>
              <a:rPr lang="en-US" dirty="0">
                <a:latin typeface="Arial"/>
                <a:cs typeface="Arial"/>
              </a:rPr>
              <a:t>created for educators by educators and mental health professionals </a:t>
            </a:r>
            <a:endParaRPr lang="en-US" dirty="0"/>
          </a:p>
          <a:p>
            <a:r>
              <a:rPr lang="en-US" dirty="0">
                <a:latin typeface="Arial"/>
                <a:cs typeface="Arial"/>
              </a:rPr>
              <a:t>connected to Ontario curriculum </a:t>
            </a:r>
            <a:endParaRPr lang="en-US" dirty="0"/>
          </a:p>
          <a:p>
            <a:r>
              <a:rPr lang="en-US" dirty="0">
                <a:latin typeface="Arial"/>
                <a:cs typeface="Arial"/>
              </a:rPr>
              <a:t>focuses on affirming student identity </a:t>
            </a:r>
            <a:endParaRPr lang="en-US" dirty="0"/>
          </a:p>
          <a:p>
            <a:r>
              <a:rPr lang="en-US" dirty="0">
                <a:latin typeface="Arial"/>
                <a:cs typeface="Arial"/>
              </a:rPr>
              <a:t>a free alternative to packaged mental health and social-emotional learning programs</a:t>
            </a:r>
            <a:endParaRPr lang="en-US" dirty="0"/>
          </a:p>
          <a:p>
            <a:r>
              <a:rPr lang="en-US" dirty="0">
                <a:latin typeface="Arial"/>
                <a:cs typeface="Arial"/>
              </a:rPr>
              <a:t>easy to download and use</a:t>
            </a:r>
            <a:endParaRPr lang="en-CA" dirty="0">
              <a:latin typeface="Arial"/>
              <a:cs typeface="Arial"/>
            </a:endParaRPr>
          </a:p>
        </p:txBody>
      </p:sp>
    </p:spTree>
    <p:extLst>
      <p:ext uri="{BB962C8B-B14F-4D97-AF65-F5344CB8AC3E}">
        <p14:creationId xmlns:p14="http://schemas.microsoft.com/office/powerpoint/2010/main" val="288341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9491-EC86-FB65-8245-40C9EE53424C}"/>
              </a:ext>
            </a:extLst>
          </p:cNvPr>
          <p:cNvSpPr>
            <a:spLocks noGrp="1"/>
          </p:cNvSpPr>
          <p:nvPr>
            <p:ph type="title"/>
          </p:nvPr>
        </p:nvSpPr>
        <p:spPr/>
        <p:txBody>
          <a:bodyPr/>
          <a:lstStyle/>
          <a:p>
            <a:r>
              <a:rPr lang="en-CA" dirty="0">
                <a:solidFill>
                  <a:srgbClr val="40008D"/>
                </a:solidFill>
              </a:rPr>
              <a:t>How can Wayfinder be used?</a:t>
            </a:r>
          </a:p>
        </p:txBody>
      </p:sp>
      <p:sp>
        <p:nvSpPr>
          <p:cNvPr id="3" name="Text Placeholder 2">
            <a:extLst>
              <a:ext uri="{FF2B5EF4-FFF2-40B4-BE49-F238E27FC236}">
                <a16:creationId xmlns:a16="http://schemas.microsoft.com/office/drawing/2014/main" id="{12D7BEDE-BDD6-7B27-F899-221289978CFA}"/>
              </a:ext>
            </a:extLst>
          </p:cNvPr>
          <p:cNvSpPr>
            <a:spLocks noGrp="1"/>
          </p:cNvSpPr>
          <p:nvPr>
            <p:ph type="body" sz="quarter" idx="12"/>
          </p:nvPr>
        </p:nvSpPr>
        <p:spPr>
          <a:xfrm>
            <a:off x="3073705" y="429658"/>
            <a:ext cx="8031297" cy="6141404"/>
          </a:xfrm>
        </p:spPr>
        <p:txBody>
          <a:bodyPr vert="horz" lIns="91440" tIns="45720" rIns="91440" bIns="45720" rtlCol="0" anchor="t">
            <a:normAutofit/>
          </a:bodyPr>
          <a:lstStyle/>
          <a:p>
            <a:r>
              <a:rPr lang="en-US" dirty="0">
                <a:latin typeface="Arial"/>
                <a:cs typeface="Arial"/>
              </a:rPr>
              <a:t>Begin the school year with </a:t>
            </a:r>
            <a:r>
              <a:rPr lang="en-US" dirty="0" err="1">
                <a:latin typeface="Arial"/>
                <a:cs typeface="Arial"/>
              </a:rPr>
              <a:t>Wayfinder’s</a:t>
            </a:r>
            <a:r>
              <a:rPr lang="en-US" dirty="0">
                <a:latin typeface="Arial"/>
                <a:cs typeface="Arial"/>
              </a:rPr>
              <a:t> suggested progression plan.</a:t>
            </a:r>
          </a:p>
          <a:p>
            <a:r>
              <a:rPr lang="en-US" dirty="0">
                <a:latin typeface="Arial"/>
                <a:cs typeface="Arial"/>
              </a:rPr>
              <a:t>Find other entry points into the learning (e.g., during mental health week or before EQAO). </a:t>
            </a:r>
            <a:endParaRPr lang="en-US" dirty="0"/>
          </a:p>
          <a:p>
            <a:r>
              <a:rPr lang="en-US" dirty="0"/>
              <a:t>Access individual resources in the way that works best for you.</a:t>
            </a:r>
          </a:p>
        </p:txBody>
      </p:sp>
    </p:spTree>
    <p:extLst>
      <p:ext uri="{BB962C8B-B14F-4D97-AF65-F5344CB8AC3E}">
        <p14:creationId xmlns:p14="http://schemas.microsoft.com/office/powerpoint/2010/main" val="3390616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126962-17AF-C9F5-9A7B-8C566111C613}"/>
              </a:ext>
            </a:extLst>
          </p:cNvPr>
          <p:cNvSpPr>
            <a:spLocks noGrp="1"/>
          </p:cNvSpPr>
          <p:nvPr>
            <p:ph type="title"/>
          </p:nvPr>
        </p:nvSpPr>
        <p:spPr/>
        <p:txBody>
          <a:bodyPr>
            <a:normAutofit/>
          </a:bodyPr>
          <a:lstStyle/>
          <a:p>
            <a:pPr algn="ctr"/>
            <a:r>
              <a:rPr lang="en-US" sz="4000" b="1" dirty="0">
                <a:solidFill>
                  <a:srgbClr val="40008D"/>
                </a:solidFill>
                <a:latin typeface="Poppins SemiBold" pitchFamily="2" charset="77"/>
                <a:cs typeface="Poppins SemiBold" pitchFamily="2" charset="77"/>
              </a:rPr>
              <a:t>Introducing SMH-ON Wayfinder</a:t>
            </a:r>
          </a:p>
        </p:txBody>
      </p:sp>
      <p:pic>
        <p:nvPicPr>
          <p:cNvPr id="3" name="Online Media 2" descr="Embedded video introducing Wayfinder. Transcript available.">
            <a:hlinkClick r:id="" action="ppaction://media"/>
            <a:extLst>
              <a:ext uri="{FF2B5EF4-FFF2-40B4-BE49-F238E27FC236}">
                <a16:creationId xmlns:a16="http://schemas.microsoft.com/office/drawing/2014/main" id="{B2F04FBF-7C22-B4B2-0092-220E8B9075C7}"/>
              </a:ext>
            </a:extLst>
          </p:cNvPr>
          <p:cNvPicPr>
            <a:picLocks noRot="1" noChangeAspect="1"/>
          </p:cNvPicPr>
          <p:nvPr>
            <a:videoFile r:link="rId1"/>
          </p:nvPr>
        </p:nvPicPr>
        <p:blipFill>
          <a:blip r:embed="rId4"/>
          <a:stretch>
            <a:fillRect/>
          </a:stretch>
        </p:blipFill>
        <p:spPr>
          <a:xfrm>
            <a:off x="1661602" y="1015047"/>
            <a:ext cx="8868796" cy="4996505"/>
          </a:xfrm>
          <a:prstGeom prst="rect">
            <a:avLst/>
          </a:prstGeom>
        </p:spPr>
      </p:pic>
    </p:spTree>
    <p:extLst>
      <p:ext uri="{BB962C8B-B14F-4D97-AF65-F5344CB8AC3E}">
        <p14:creationId xmlns:p14="http://schemas.microsoft.com/office/powerpoint/2010/main" val="82203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9768-E5BA-2D96-F938-596D7AFA9EBA}"/>
              </a:ext>
            </a:extLst>
          </p:cNvPr>
          <p:cNvSpPr>
            <a:spLocks noGrp="1"/>
          </p:cNvSpPr>
          <p:nvPr>
            <p:ph type="title"/>
          </p:nvPr>
        </p:nvSpPr>
        <p:spPr/>
        <p:txBody>
          <a:bodyPr/>
          <a:lstStyle/>
          <a:p>
            <a:r>
              <a:rPr lang="en-US" dirty="0">
                <a:solidFill>
                  <a:srgbClr val="40008D"/>
                </a:solidFill>
                <a:latin typeface="Poppins SemiBold"/>
                <a:cs typeface="Poppins SemiBold"/>
              </a:rPr>
              <a:t>Let's take a look!</a:t>
            </a:r>
            <a:endParaRPr lang="en-US" dirty="0">
              <a:solidFill>
                <a:srgbClr val="40008D"/>
              </a:solidFill>
            </a:endParaRPr>
          </a:p>
        </p:txBody>
      </p:sp>
    </p:spTree>
    <p:extLst>
      <p:ext uri="{BB962C8B-B14F-4D97-AF65-F5344CB8AC3E}">
        <p14:creationId xmlns:p14="http://schemas.microsoft.com/office/powerpoint/2010/main" val="2006128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FA8E-5CA5-7402-8F48-BF7AEBA885AE}"/>
              </a:ext>
            </a:extLst>
          </p:cNvPr>
          <p:cNvSpPr txBox="1">
            <a:spLocks noGrp="1"/>
          </p:cNvSpPr>
          <p:nvPr>
            <p:ph type="title" idx="4294967295"/>
          </p:nvPr>
        </p:nvSpPr>
        <p:spPr>
          <a:xfrm>
            <a:off x="0" y="-546100"/>
            <a:ext cx="45339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Wayfinder Kindergarten</a:t>
            </a:r>
          </a:p>
        </p:txBody>
      </p:sp>
      <p:pic>
        <p:nvPicPr>
          <p:cNvPr id="5" name="Picture 4" descr="Screenshot of SMH-ON resource Wayfinder Kindergarten">
            <a:extLst>
              <a:ext uri="{FF2B5EF4-FFF2-40B4-BE49-F238E27FC236}">
                <a16:creationId xmlns:a16="http://schemas.microsoft.com/office/drawing/2014/main" id="{0FAC80D8-4D7B-EC09-4532-257827810959}"/>
              </a:ext>
            </a:extLst>
          </p:cNvPr>
          <p:cNvPicPr>
            <a:picLocks noChangeAspect="1"/>
          </p:cNvPicPr>
          <p:nvPr/>
        </p:nvPicPr>
        <p:blipFill rotWithShape="1">
          <a:blip r:embed="rId3">
            <a:extLst>
              <a:ext uri="{28A0092B-C50C-407E-A947-70E740481C1C}">
                <a14:useLocalDpi xmlns:a14="http://schemas.microsoft.com/office/drawing/2010/main" val="0"/>
              </a:ext>
            </a:extLst>
          </a:blip>
          <a:srcRect r="-2" b="13173"/>
          <a:stretch/>
        </p:blipFill>
        <p:spPr>
          <a:xfrm>
            <a:off x="-6588" y="10"/>
            <a:ext cx="12198588" cy="6857990"/>
          </a:xfrm>
          <a:prstGeom prst="rect">
            <a:avLst/>
          </a:prstGeom>
        </p:spPr>
      </p:pic>
    </p:spTree>
    <p:extLst>
      <p:ext uri="{BB962C8B-B14F-4D97-AF65-F5344CB8AC3E}">
        <p14:creationId xmlns:p14="http://schemas.microsoft.com/office/powerpoint/2010/main" val="164353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C92C-B389-3454-66BE-AA30E9212A97}"/>
              </a:ext>
            </a:extLst>
          </p:cNvPr>
          <p:cNvSpPr txBox="1">
            <a:spLocks noGrp="1"/>
          </p:cNvSpPr>
          <p:nvPr>
            <p:ph type="title" idx="4294967295"/>
          </p:nvPr>
        </p:nvSpPr>
        <p:spPr>
          <a:xfrm>
            <a:off x="0" y="-546100"/>
            <a:ext cx="45339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800" b="0" kern="1200">
                <a:solidFill>
                  <a:srgbClr val="40008D"/>
                </a:solidFill>
                <a:latin typeface="Poppins SemiBold" panose="00000700000000000000" pitchFamily="2" charset="0"/>
                <a:ea typeface="+mj-ea"/>
                <a:cs typeface="Poppins SemiBold" panose="000007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Wayfinder Grade 3</a:t>
            </a:r>
          </a:p>
        </p:txBody>
      </p:sp>
      <p:pic>
        <p:nvPicPr>
          <p:cNvPr id="5" name="Picture 4" descr="Screenshot of SMH-ON resource Wayfinder for Grade 3">
            <a:extLst>
              <a:ext uri="{FF2B5EF4-FFF2-40B4-BE49-F238E27FC236}">
                <a16:creationId xmlns:a16="http://schemas.microsoft.com/office/drawing/2014/main" id="{0497BA42-A94F-0F09-FFEC-D44BFAC7C7F9}"/>
              </a:ext>
            </a:extLst>
          </p:cNvPr>
          <p:cNvPicPr>
            <a:picLocks noChangeAspect="1"/>
          </p:cNvPicPr>
          <p:nvPr/>
        </p:nvPicPr>
        <p:blipFill rotWithShape="1">
          <a:blip r:embed="rId3">
            <a:extLst>
              <a:ext uri="{28A0092B-C50C-407E-A947-70E740481C1C}">
                <a14:useLocalDpi xmlns:a14="http://schemas.microsoft.com/office/drawing/2010/main" val="0"/>
              </a:ext>
            </a:extLst>
          </a:blip>
          <a:srcRect r="-2" b="13838"/>
          <a:stretch/>
        </p:blipFill>
        <p:spPr>
          <a:xfrm>
            <a:off x="-6588" y="10"/>
            <a:ext cx="12198588" cy="6857990"/>
          </a:xfrm>
          <a:prstGeom prst="rect">
            <a:avLst/>
          </a:prstGeom>
        </p:spPr>
      </p:pic>
    </p:spTree>
    <p:extLst>
      <p:ext uri="{BB962C8B-B14F-4D97-AF65-F5344CB8AC3E}">
        <p14:creationId xmlns:p14="http://schemas.microsoft.com/office/powerpoint/2010/main" val="395973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A9F66A-B1F1-8A4B-C5A5-F76BF93FCF71}"/>
              </a:ext>
            </a:extLst>
          </p:cNvPr>
          <p:cNvSpPr txBox="1">
            <a:spLocks noGrp="1"/>
          </p:cNvSpPr>
          <p:nvPr>
            <p:ph type="title" idx="4294967295"/>
          </p:nvPr>
        </p:nvSpPr>
        <p:spPr>
          <a:xfrm>
            <a:off x="0" y="-394732"/>
            <a:ext cx="610235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Wayfinder Grade 7</a:t>
            </a:r>
          </a:p>
        </p:txBody>
      </p:sp>
      <p:pic>
        <p:nvPicPr>
          <p:cNvPr id="5" name="Picture 4" descr="Screenshot of SMH-ON resource Wayfinder for Grade 7">
            <a:extLst>
              <a:ext uri="{FF2B5EF4-FFF2-40B4-BE49-F238E27FC236}">
                <a16:creationId xmlns:a16="http://schemas.microsoft.com/office/drawing/2014/main" id="{E82E966E-206B-F37C-B07D-36E8C5A76F65}"/>
              </a:ext>
            </a:extLst>
          </p:cNvPr>
          <p:cNvPicPr>
            <a:picLocks noChangeAspect="1"/>
          </p:cNvPicPr>
          <p:nvPr/>
        </p:nvPicPr>
        <p:blipFill rotWithShape="1">
          <a:blip r:embed="rId3">
            <a:extLst>
              <a:ext uri="{28A0092B-C50C-407E-A947-70E740481C1C}">
                <a14:useLocalDpi xmlns:a14="http://schemas.microsoft.com/office/drawing/2010/main" val="0"/>
              </a:ext>
            </a:extLst>
          </a:blip>
          <a:srcRect r="-2" b="12497"/>
          <a:stretch/>
        </p:blipFill>
        <p:spPr>
          <a:xfrm>
            <a:off x="-6588" y="10"/>
            <a:ext cx="12198588" cy="6857990"/>
          </a:xfrm>
          <a:prstGeom prst="rect">
            <a:avLst/>
          </a:prstGeom>
        </p:spPr>
      </p:pic>
    </p:spTree>
    <p:extLst>
      <p:ext uri="{BB962C8B-B14F-4D97-AF65-F5344CB8AC3E}">
        <p14:creationId xmlns:p14="http://schemas.microsoft.com/office/powerpoint/2010/main" val="3072475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B5A73-C977-5960-4103-166361029F96}"/>
              </a:ext>
            </a:extLst>
          </p:cNvPr>
          <p:cNvSpPr txBox="1">
            <a:spLocks noGrp="1"/>
          </p:cNvSpPr>
          <p:nvPr>
            <p:ph type="title" idx="4294967295"/>
          </p:nvPr>
        </p:nvSpPr>
        <p:spPr>
          <a:xfrm>
            <a:off x="0" y="-489466"/>
            <a:ext cx="6096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Wayfinder Secondary</a:t>
            </a:r>
          </a:p>
        </p:txBody>
      </p:sp>
      <p:pic>
        <p:nvPicPr>
          <p:cNvPr id="3" name="Picture 2" descr="Screenshot of SMH-ON resource Wayfinder Secondary">
            <a:extLst>
              <a:ext uri="{FF2B5EF4-FFF2-40B4-BE49-F238E27FC236}">
                <a16:creationId xmlns:a16="http://schemas.microsoft.com/office/drawing/2014/main" id="{B55A82F8-6601-3AA4-9BAD-CF890D313627}"/>
              </a:ext>
            </a:extLst>
          </p:cNvPr>
          <p:cNvPicPr>
            <a:picLocks noChangeAspect="1"/>
          </p:cNvPicPr>
          <p:nvPr/>
        </p:nvPicPr>
        <p:blipFill rotWithShape="1">
          <a:blip r:embed="rId3"/>
          <a:srcRect t="1769" b="10357"/>
          <a:stretch/>
        </p:blipFill>
        <p:spPr>
          <a:xfrm>
            <a:off x="20" y="1282"/>
            <a:ext cx="12191980" cy="6856718"/>
          </a:xfrm>
          <a:prstGeom prst="rect">
            <a:avLst/>
          </a:prstGeom>
        </p:spPr>
      </p:pic>
    </p:spTree>
    <p:extLst>
      <p:ext uri="{BB962C8B-B14F-4D97-AF65-F5344CB8AC3E}">
        <p14:creationId xmlns:p14="http://schemas.microsoft.com/office/powerpoint/2010/main" val="195188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F9177704-F6B6-BCE8-68AE-8E4079C26A02}"/>
              </a:ext>
            </a:extLst>
          </p:cNvPr>
          <p:cNvSpPr>
            <a:spLocks noGrp="1"/>
          </p:cNvSpPr>
          <p:nvPr>
            <p:ph type="title" idx="4294967295"/>
          </p:nvPr>
        </p:nvSpPr>
        <p:spPr>
          <a:xfrm>
            <a:off x="80534" y="-482883"/>
            <a:ext cx="11991975" cy="278674"/>
          </a:xfrm>
        </p:spPr>
        <p:txBody>
          <a:bodyPr vert="horz" lIns="91440" tIns="45720" rIns="91440" bIns="45720" rtlCol="0" anchor="b">
            <a:normAutofit fontScale="90000"/>
          </a:bodyPr>
          <a:lstStyle/>
          <a:p>
            <a:r>
              <a:rPr lang="en-US" sz="2000" dirty="0"/>
              <a:t>How can I get Wayfinder?</a:t>
            </a:r>
          </a:p>
        </p:txBody>
      </p:sp>
      <p:sp>
        <p:nvSpPr>
          <p:cNvPr id="10" name="TextBox 9">
            <a:extLst>
              <a:ext uri="{FF2B5EF4-FFF2-40B4-BE49-F238E27FC236}">
                <a16:creationId xmlns:a16="http://schemas.microsoft.com/office/drawing/2014/main" id="{9B1AA2EC-7312-2306-EA8E-CD3D94630CD5}"/>
              </a:ext>
            </a:extLst>
          </p:cNvPr>
          <p:cNvSpPr txBox="1"/>
          <p:nvPr/>
        </p:nvSpPr>
        <p:spPr>
          <a:xfrm>
            <a:off x="381000" y="304800"/>
            <a:ext cx="1147354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rgbClr val="40008D"/>
                </a:solidFill>
                <a:latin typeface="Poppins"/>
              </a:rPr>
              <a:t>How can I get Wayfinder?</a:t>
            </a:r>
            <a:endParaRPr lang="en-US" dirty="0">
              <a:solidFill>
                <a:srgbClr val="40008D"/>
              </a:solidFill>
              <a:ea typeface="Calibri"/>
              <a:cs typeface="Calibri"/>
            </a:endParaRPr>
          </a:p>
        </p:txBody>
      </p:sp>
      <p:sp>
        <p:nvSpPr>
          <p:cNvPr id="12" name="TextBox 11">
            <a:extLst>
              <a:ext uri="{FF2B5EF4-FFF2-40B4-BE49-F238E27FC236}">
                <a16:creationId xmlns:a16="http://schemas.microsoft.com/office/drawing/2014/main" id="{694535C3-A3CD-E771-80A9-F092B163AB8C}"/>
              </a:ext>
            </a:extLst>
          </p:cNvPr>
          <p:cNvSpPr txBox="1"/>
          <p:nvPr/>
        </p:nvSpPr>
        <p:spPr>
          <a:xfrm>
            <a:off x="572386" y="1858418"/>
            <a:ext cx="506214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002060"/>
                </a:solidFill>
                <a:latin typeface="Arial" panose="020B0604020202020204" pitchFamily="34" charset="0"/>
                <a:ea typeface="Calibri"/>
                <a:cs typeface="Arial" panose="020B0604020202020204" pitchFamily="34" charset="0"/>
              </a:rPr>
              <a:t>Visit </a:t>
            </a:r>
            <a:r>
              <a:rPr lang="en-US" sz="2800" dirty="0">
                <a:latin typeface="Arial" panose="020B0604020202020204" pitchFamily="34" charset="0"/>
                <a:cs typeface="Arial" panose="020B0604020202020204" pitchFamily="34" charset="0"/>
                <a:hlinkClick r:id="rId3"/>
              </a:rPr>
              <a:t>smho-smso.ca/Wayfinder</a:t>
            </a:r>
            <a:r>
              <a:rPr lang="en-US" sz="2800" dirty="0">
                <a:latin typeface="Arial" panose="020B0604020202020204" pitchFamily="34" charset="0"/>
                <a:cs typeface="Arial" panose="020B0604020202020204" pitchFamily="34" charset="0"/>
              </a:rPr>
              <a:t> and sign up!</a:t>
            </a:r>
          </a:p>
          <a:p>
            <a:endParaRPr lang="en-US" sz="2800" dirty="0">
              <a:latin typeface="Arial" panose="020B0604020202020204" pitchFamily="34" charset="0"/>
              <a:ea typeface="Calibri"/>
              <a:cs typeface="Arial" panose="020B0604020202020204" pitchFamily="34" charset="0"/>
            </a:endParaRPr>
          </a:p>
        </p:txBody>
      </p:sp>
      <p:pic>
        <p:nvPicPr>
          <p:cNvPr id="15" name="Picture 14" descr="Screenshot of SMH-ON Wayfinder website subscription form.">
            <a:hlinkClick r:id="rId4"/>
            <a:extLst>
              <a:ext uri="{FF2B5EF4-FFF2-40B4-BE49-F238E27FC236}">
                <a16:creationId xmlns:a16="http://schemas.microsoft.com/office/drawing/2014/main" id="{9DEE833A-3020-A8BE-195F-8F622570A6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8859" y="1498190"/>
            <a:ext cx="4503091" cy="4497220"/>
          </a:xfrm>
          <a:prstGeom prst="rect">
            <a:avLst/>
          </a:prstGeom>
        </p:spPr>
      </p:pic>
    </p:spTree>
    <p:extLst>
      <p:ext uri="{BB962C8B-B14F-4D97-AF65-F5344CB8AC3E}">
        <p14:creationId xmlns:p14="http://schemas.microsoft.com/office/powerpoint/2010/main" val="322694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9528-2F98-A037-3A79-881934DA4DC2}"/>
              </a:ext>
            </a:extLst>
          </p:cNvPr>
          <p:cNvSpPr>
            <a:spLocks noGrp="1"/>
          </p:cNvSpPr>
          <p:nvPr>
            <p:ph type="title"/>
          </p:nvPr>
        </p:nvSpPr>
        <p:spPr/>
        <p:txBody>
          <a:bodyPr/>
          <a:lstStyle/>
          <a:p>
            <a:r>
              <a:rPr lang="en-CA" dirty="0">
                <a:solidFill>
                  <a:srgbClr val="40008D"/>
                </a:solidFill>
              </a:rPr>
              <a:t>Why sign up?</a:t>
            </a:r>
          </a:p>
        </p:txBody>
      </p:sp>
      <p:sp>
        <p:nvSpPr>
          <p:cNvPr id="3" name="Text Placeholder 2">
            <a:extLst>
              <a:ext uri="{FF2B5EF4-FFF2-40B4-BE49-F238E27FC236}">
                <a16:creationId xmlns:a16="http://schemas.microsoft.com/office/drawing/2014/main" id="{F4D2F918-D3BC-5F4F-4037-1EE670F6F0F5}"/>
              </a:ext>
            </a:extLst>
          </p:cNvPr>
          <p:cNvSpPr>
            <a:spLocks noGrp="1"/>
          </p:cNvSpPr>
          <p:nvPr>
            <p:ph type="body" sz="quarter" idx="12"/>
          </p:nvPr>
        </p:nvSpPr>
        <p:spPr>
          <a:xfrm>
            <a:off x="3088744" y="484742"/>
            <a:ext cx="8809474" cy="6118872"/>
          </a:xfrm>
        </p:spPr>
        <p:txBody>
          <a:bodyPr vert="horz" lIns="91440" tIns="45720" rIns="91440" bIns="45720" rtlCol="0" anchor="t">
            <a:normAutofit/>
          </a:bodyPr>
          <a:lstStyle/>
          <a:p>
            <a:pPr marL="0" marR="0" lvl="0" indent="0" algn="l" defTabSz="914400" rtl="0" eaLnBrk="1" fontAlgn="auto" latinLnBrk="0" hangingPunct="1">
              <a:lnSpc>
                <a:spcPct val="103000"/>
              </a:lnSpc>
              <a:spcBef>
                <a:spcPts val="0"/>
              </a:spcBef>
              <a:spcAft>
                <a:spcPts val="600"/>
              </a:spcAft>
              <a:buClrTx/>
              <a:buSzTx/>
              <a:buFontTx/>
              <a:buNone/>
              <a:tabLst/>
              <a:defRPr/>
            </a:pPr>
            <a:r>
              <a:rPr lang="en-US" dirty="0">
                <a:latin typeface="Arial"/>
                <a:cs typeface="Calibri"/>
              </a:rPr>
              <a:t>When you sign up, you’ll also receive </a:t>
            </a:r>
            <a:r>
              <a:rPr lang="en-US" dirty="0">
                <a:solidFill>
                  <a:srgbClr val="2F2F2F"/>
                </a:solidFill>
                <a:latin typeface="Arial"/>
                <a:cs typeface="Arial"/>
              </a:rPr>
              <a:t>regular email messages offering:</a:t>
            </a:r>
          </a:p>
          <a:p>
            <a:pPr lvl="1">
              <a:lnSpc>
                <a:spcPct val="103000"/>
              </a:lnSpc>
              <a:spcBef>
                <a:spcPts val="0"/>
              </a:spcBef>
              <a:spcAft>
                <a:spcPts val="600"/>
              </a:spcAft>
              <a:defRPr/>
            </a:pPr>
            <a:r>
              <a:rPr lang="en-US" dirty="0">
                <a:solidFill>
                  <a:srgbClr val="2F2F2F"/>
                </a:solidFill>
                <a:latin typeface="Arial"/>
                <a:cs typeface="Arial"/>
              </a:rPr>
              <a:t>tips</a:t>
            </a:r>
          </a:p>
          <a:p>
            <a:pPr lvl="1">
              <a:lnSpc>
                <a:spcPct val="103000"/>
              </a:lnSpc>
              <a:spcBef>
                <a:spcPts val="0"/>
              </a:spcBef>
              <a:spcAft>
                <a:spcPts val="600"/>
              </a:spcAft>
              <a:defRPr/>
            </a:pPr>
            <a:r>
              <a:rPr lang="en-US" dirty="0">
                <a:solidFill>
                  <a:srgbClr val="2F2F2F"/>
                </a:solidFill>
                <a:latin typeface="Arial"/>
                <a:cs typeface="Arial"/>
              </a:rPr>
              <a:t>support</a:t>
            </a:r>
          </a:p>
          <a:p>
            <a:pPr lvl="1">
              <a:lnSpc>
                <a:spcPct val="103000"/>
              </a:lnSpc>
              <a:spcBef>
                <a:spcPts val="0"/>
              </a:spcBef>
              <a:spcAft>
                <a:spcPts val="600"/>
              </a:spcAft>
              <a:defRPr/>
            </a:pPr>
            <a:r>
              <a:rPr lang="en-US" dirty="0">
                <a:solidFill>
                  <a:srgbClr val="2F2F2F"/>
                </a:solidFill>
                <a:latin typeface="Arial"/>
                <a:cs typeface="Arial"/>
              </a:rPr>
              <a:t>updates</a:t>
            </a:r>
          </a:p>
          <a:p>
            <a:pPr lvl="1">
              <a:lnSpc>
                <a:spcPct val="103000"/>
              </a:lnSpc>
              <a:spcBef>
                <a:spcPts val="0"/>
              </a:spcBef>
              <a:spcAft>
                <a:spcPts val="600"/>
              </a:spcAft>
              <a:defRPr/>
            </a:pPr>
            <a:r>
              <a:rPr lang="en-US" dirty="0">
                <a:solidFill>
                  <a:srgbClr val="2F2F2F"/>
                </a:solidFill>
                <a:latin typeface="Arial"/>
                <a:cs typeface="Arial"/>
              </a:rPr>
              <a:t>new classroom resources/c</a:t>
            </a:r>
            <a:r>
              <a:rPr lang="en-US" dirty="0">
                <a:cs typeface="Calibri"/>
              </a:rPr>
              <a:t>omplimentary resources</a:t>
            </a:r>
          </a:p>
          <a:p>
            <a:pPr lvl="1">
              <a:lnSpc>
                <a:spcPct val="103000"/>
              </a:lnSpc>
              <a:spcBef>
                <a:spcPts val="0"/>
              </a:spcBef>
              <a:spcAft>
                <a:spcPts val="600"/>
              </a:spcAft>
              <a:defRPr/>
            </a:pPr>
            <a:r>
              <a:rPr lang="en-US" dirty="0">
                <a:cs typeface="Calibri"/>
              </a:rPr>
              <a:t>the opportunity to provide feedback and ask questions</a:t>
            </a:r>
          </a:p>
        </p:txBody>
      </p:sp>
    </p:spTree>
    <p:extLst>
      <p:ext uri="{BB962C8B-B14F-4D97-AF65-F5344CB8AC3E}">
        <p14:creationId xmlns:p14="http://schemas.microsoft.com/office/powerpoint/2010/main" val="178845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05A5CB-AB57-AD8C-C422-46E2FFD9BB66}"/>
              </a:ext>
            </a:extLst>
          </p:cNvPr>
          <p:cNvSpPr txBox="1">
            <a:spLocks noGrp="1"/>
          </p:cNvSpPr>
          <p:nvPr>
            <p:ph type="title" idx="4294967295"/>
          </p:nvPr>
        </p:nvSpPr>
        <p:spPr>
          <a:xfrm>
            <a:off x="0" y="-451366"/>
            <a:ext cx="6096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Wayfinder invitation</a:t>
            </a:r>
          </a:p>
        </p:txBody>
      </p:sp>
      <p:pic>
        <p:nvPicPr>
          <p:cNvPr id="4" name="Picture 3" descr="Screenshot from Wayfinder landing page. Wayfinder icon and text: Take the guesswork out of mental health promotion and literacy planning for your classroom with Wayfinder. Download a sequenced guide to teach about mental health. Kindergarten through Grade 12 available now. ">
            <a:hlinkClick r:id="rId3"/>
            <a:extLst>
              <a:ext uri="{FF2B5EF4-FFF2-40B4-BE49-F238E27FC236}">
                <a16:creationId xmlns:a16="http://schemas.microsoft.com/office/drawing/2014/main" id="{774FD783-95D9-08C9-CA13-1F651F824D01}"/>
              </a:ext>
            </a:extLst>
          </p:cNvPr>
          <p:cNvPicPr>
            <a:picLocks noChangeAspect="1"/>
          </p:cNvPicPr>
          <p:nvPr/>
        </p:nvPicPr>
        <p:blipFill>
          <a:blip r:embed="rId4"/>
          <a:stretch>
            <a:fillRect/>
          </a:stretch>
        </p:blipFill>
        <p:spPr>
          <a:xfrm>
            <a:off x="643467" y="305209"/>
            <a:ext cx="10905066" cy="4770968"/>
          </a:xfrm>
          <a:prstGeom prst="rect">
            <a:avLst/>
          </a:prstGeom>
        </p:spPr>
      </p:pic>
      <p:sp>
        <p:nvSpPr>
          <p:cNvPr id="7" name="TextBox 6" descr="English link to the Wayfinder page on the School Mental Health Ontario website.&#10;https://smho-smso.ca/wayfinder/&#10;">
            <a:extLst>
              <a:ext uri="{FF2B5EF4-FFF2-40B4-BE49-F238E27FC236}">
                <a16:creationId xmlns:a16="http://schemas.microsoft.com/office/drawing/2014/main" id="{88623056-CC85-4F64-E489-35AE80487132}"/>
              </a:ext>
            </a:extLst>
          </p:cNvPr>
          <p:cNvSpPr txBox="1"/>
          <p:nvPr/>
        </p:nvSpPr>
        <p:spPr>
          <a:xfrm>
            <a:off x="3102077" y="5201810"/>
            <a:ext cx="598784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40008D"/>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smho-smso.ca/wayfinder</a:t>
            </a:r>
            <a:endParaRPr lang="en-US" sz="2800" b="1" dirty="0">
              <a:solidFill>
                <a:srgbClr val="40008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1768078"/>
      </p:ext>
    </p:extLst>
  </p:cSld>
  <p:clrMapOvr>
    <a:masterClrMapping/>
  </p:clrMapOvr>
</p:sld>
</file>

<file path=ppt/theme/theme1.xml><?xml version="1.0" encoding="utf-8"?>
<a:theme xmlns:a="http://schemas.openxmlformats.org/drawingml/2006/main" name="2022 SMH-ON 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800080"/>
      </a:folHlink>
    </a:clrScheme>
    <a:fontScheme name="SMH-ON">
      <a:majorFont>
        <a:latin typeface="Poppins Semi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cknowledgement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3" ma:contentTypeDescription="Create a new document." ma:contentTypeScope="" ma:versionID="8b511ac1d45c0a2b0d5b5c70e59e54a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af037e2c9deb379783274aab3f518ee7"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xCatchAll xmlns="46a5dd20-f0b3-4d61-834b-69fb9fff00eb" xsi:nil="true"/>
    <Image xmlns="a1c9f355-ecd3-4278-9438-8cd8c6e98a42" xsi:nil="true"/>
    <_dlc_DocId xmlns="46a5dd20-f0b3-4d61-834b-69fb9fff00eb">2MMV42CKC3FZ-1937131458-41146</_dlc_DocId>
    <_dlc_DocIdUrl xmlns="46a5dd20-f0b3-4d61-834b-69fb9fff00eb">
      <Url>https://smhosmso.sharepoint.com/sites/SchoolMentalHealthOntario/_layouts/15/DocIdRedir.aspx?ID=2MMV42CKC3FZ-1937131458-41146</Url>
      <Description>2MMV42CKC3FZ-1937131458-41146</Description>
    </_dlc_DocIdUrl>
    <SharedWithUsers xmlns="46a5dd20-f0b3-4d61-834b-69fb9fff00eb">
      <UserInfo>
        <DisplayName>Melissa Gagnon</DisplayName>
        <AccountId>7532</AccountId>
        <AccountType/>
      </UserInfo>
      <UserInfo>
        <DisplayName>Marsha Gillis</DisplayName>
        <AccountId>898</AccountId>
        <AccountType/>
      </UserInfo>
    </SharedWithUsers>
    <MediaLengthInSeconds xmlns="a1c9f355-ecd3-4278-9438-8cd8c6e98a4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CA2A5F3-DDAB-4D4A-B2A5-867C690B58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29EF0E-E293-4152-BC35-BE5E2BC47513}">
  <ds:schemaRefs>
    <ds:schemaRef ds:uri="http://purl.org/dc/term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 ds:uri="http://schemas.openxmlformats.org/package/2006/metadata/core-properties"/>
    <ds:schemaRef ds:uri="46a5dd20-f0b3-4d61-834b-69fb9fff00eb"/>
    <ds:schemaRef ds:uri="http://schemas.microsoft.com/office/infopath/2007/PartnerControls"/>
    <ds:schemaRef ds:uri="a1c9f355-ecd3-4278-9438-8cd8c6e98a42"/>
  </ds:schemaRefs>
</ds:datastoreItem>
</file>

<file path=customXml/itemProps3.xml><?xml version="1.0" encoding="utf-8"?>
<ds:datastoreItem xmlns:ds="http://schemas.openxmlformats.org/officeDocument/2006/customXml" ds:itemID="{D397A704-099E-4A1C-8AD8-D12AF7C2B7F1}">
  <ds:schemaRefs>
    <ds:schemaRef ds:uri="http://schemas.microsoft.com/sharepoint/v3/contenttype/forms"/>
  </ds:schemaRefs>
</ds:datastoreItem>
</file>

<file path=customXml/itemProps4.xml><?xml version="1.0" encoding="utf-8"?>
<ds:datastoreItem xmlns:ds="http://schemas.openxmlformats.org/officeDocument/2006/customXml" ds:itemID="{3C038065-9EF0-4FB9-8C0E-C7C97CA90A2A}">
  <ds:schemaRefs>
    <ds:schemaRef ds:uri="http://schemas.microsoft.com/sharepoint/event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
  <TotalTime>1369</TotalTime>
  <Words>931</Words>
  <Application>Microsoft Macintosh PowerPoint</Application>
  <PresentationFormat>Widescreen</PresentationFormat>
  <Paragraphs>78</Paragraphs>
  <Slides>14</Slides>
  <Notes>14</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Arial</vt:lpstr>
      <vt:lpstr>Arial Rounded MT Bold</vt:lpstr>
      <vt:lpstr>Arial,Sans-Serif</vt:lpstr>
      <vt:lpstr>Calibri</vt:lpstr>
      <vt:lpstr>Century Gothic</vt:lpstr>
      <vt:lpstr>Courier New</vt:lpstr>
      <vt:lpstr>Poppins</vt:lpstr>
      <vt:lpstr>Poppins SemiBold</vt:lpstr>
      <vt:lpstr>Roboto</vt:lpstr>
      <vt:lpstr>Segoe UI</vt:lpstr>
      <vt:lpstr>2022 SMH-ON Template</vt:lpstr>
      <vt:lpstr>Acknowledgement Slides</vt:lpstr>
      <vt:lpstr>Instructions</vt:lpstr>
      <vt:lpstr>Staff Introduction to Wayfinder</vt:lpstr>
      <vt:lpstr>What is Wayfinder?</vt:lpstr>
      <vt:lpstr>Why use Wayfinder?</vt:lpstr>
      <vt:lpstr>How can Wayfinder be used?</vt:lpstr>
      <vt:lpstr>Introducing SMH-ON Wayfinder</vt:lpstr>
      <vt:lpstr>Let's take a look!</vt:lpstr>
      <vt:lpstr>Wayfinder Kindergarten</vt:lpstr>
      <vt:lpstr>Wayfinder Grade 3</vt:lpstr>
      <vt:lpstr>Wayfinder Grade 7</vt:lpstr>
      <vt:lpstr>Wayfinder Secondary</vt:lpstr>
      <vt:lpstr>How can I get Wayfinder?</vt:lpstr>
      <vt:lpstr>Why sign up?</vt:lpstr>
      <vt:lpstr>Wayfinder invitation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Shelly Upson</dc:creator>
  <cp:lastModifiedBy>Sarah Stright</cp:lastModifiedBy>
  <cp:revision>40</cp:revision>
  <dcterms:created xsi:type="dcterms:W3CDTF">2022-09-12T16:06:19Z</dcterms:created>
  <dcterms:modified xsi:type="dcterms:W3CDTF">2024-05-21T18:56:04Z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0x010100CCA129D4CF93FD40B4303B32156186A5</vt:lpwstr>
  </property>
  <property fmtid="{D5CDD505-2E9C-101B-9397-08002B2CF9AE}" pid="3" name="_dlc_DocIdItemGuid">
    <vt:lpwstr>8d17b499-5cd9-4681-9845-77dde7876b72</vt:lpwstr>
  </property>
  <property fmtid="{D5CDD505-2E9C-101B-9397-08002B2CF9AE}" pid="4" name="MediaServiceImageTags">
    <vt:lpwstr/>
  </property>
  <property fmtid="{D5CDD505-2E9C-101B-9397-08002B2CF9AE}" pid="5" name="Order">
    <vt:r8>288800</vt:r8>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activity">
    <vt:lpwstr>{"FileActivityType":"11","FileActivityTimeStamp":"2024-01-24T21:12:28.217Z","FileActivityUsersOnPage":[{"DisplayName":"Sarah Stright","Id":"sstright@smho-smso.ca"},{"DisplayName":"Stephanie Oliver","Id":"soliver@smho-smso.ca"}],"FileActivityNavigationId":null}</vt:lpwstr>
  </property>
  <property fmtid="{D5CDD505-2E9C-101B-9397-08002B2CF9AE}" pid="10" name="_ExtendedDescription">
    <vt:lpwstr/>
  </property>
  <property fmtid="{D5CDD505-2E9C-101B-9397-08002B2CF9AE}" pid="11" name="TriggerFlowInfo">
    <vt:lpwstr/>
  </property>
</Properties>
</file>