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80" r:id="rId6"/>
    <p:sldMasterId id="2147483705" r:id="rId7"/>
  </p:sldMasterIdLst>
  <p:notesMasterIdLst>
    <p:notesMasterId r:id="rId22"/>
  </p:notesMasterIdLst>
  <p:sldIdLst>
    <p:sldId id="531" r:id="rId8"/>
    <p:sldId id="257" r:id="rId9"/>
    <p:sldId id="513" r:id="rId10"/>
    <p:sldId id="516" r:id="rId11"/>
    <p:sldId id="517" r:id="rId12"/>
    <p:sldId id="506" r:id="rId13"/>
    <p:sldId id="530" r:id="rId14"/>
    <p:sldId id="524" r:id="rId15"/>
    <p:sldId id="525" r:id="rId16"/>
    <p:sldId id="526" r:id="rId17"/>
    <p:sldId id="527" r:id="rId18"/>
    <p:sldId id="532" r:id="rId19"/>
    <p:sldId id="523" r:id="rId20"/>
    <p:sldId id="51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AA6496D-B860-9E30-F82F-68E82E6CBC3C}" name="Marsha Gillis" initials="MG" userId="S::mgillis@smho-smso.ca::7189d0c8-c755-4711-a03c-47324b8391a0" providerId="AD"/>
  <p188:author id="{9E11896E-5552-AAE7-255F-7236C2E5FABE}" name="Deanna Swift" initials="DS" userId="S::dswift@smho-smso.ca::9a0be89e-1075-4ad4-883f-1dc4e7276607" providerId="AD"/>
  <p188:author id="{78C63A77-E355-1540-D6FC-B07BA5E7DF0A}" name="Susan Sweet" initials="SS" userId="S::ssweet@smho-smso.ca::3f3b0d9c-fbb5-47a8-87c2-549a2adf9766" providerId="AD"/>
  <p188:author id="{2F0BDAAC-7411-6F87-4B46-6B1B7591DF94}" name="Deborah Shackell" initials="DS" userId="S::dshackell@smho-smso.ca::f728b972-0379-4f9a-98f5-caf5dad6cd0d" providerId="AD"/>
  <p188:author id="{043036C4-5D0E-2893-F285-2EA862399254}" name="Sarah Stright" initials="" userId="S::sstright@smho-smso.ca::57069c07-c3a6-4c48-b057-2e87e4c75f38" providerId="AD"/>
  <p188:author id="{E4D08DCE-CAD0-A3EB-89DB-022AAFEFE5B0}" name="Stephanie Oliver" initials="SO" userId="S::soliver@smho-smso.ca::358a1935-0a4f-4ede-ad62-67eabae4f93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0008D"/>
    <a:srgbClr val="D0D0E0"/>
    <a:srgbClr val="E9C6DC"/>
    <a:srgbClr val="EBCDC3"/>
    <a:srgbClr val="FAE6B4"/>
    <a:srgbClr val="BFDB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3B92C9-A59B-D709-693D-B1B1CE95CCDB}" v="1" dt="2024-02-28T15:25:51.1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89"/>
    <p:restoredTop sz="82449"/>
  </p:normalViewPr>
  <p:slideViewPr>
    <p:cSldViewPr snapToGrid="0">
      <p:cViewPr varScale="1">
        <p:scale>
          <a:sx n="104" d="100"/>
          <a:sy n="104" d="100"/>
        </p:scale>
        <p:origin x="584" y="208"/>
      </p:cViewPr>
      <p:guideLst>
        <p:guide orient="horz" pos="2160"/>
        <p:guide pos="3840"/>
      </p:guideLst>
    </p:cSldViewPr>
  </p:slideViewPr>
  <p:outlineViewPr>
    <p:cViewPr>
      <p:scale>
        <a:sx n="33" d="100"/>
        <a:sy n="33" d="100"/>
      </p:scale>
      <p:origin x="0" y="-2136"/>
    </p:cViewPr>
    <p:sldLst>
      <p:sld r:id="rId1" collapse="1"/>
    </p:sldLst>
  </p:outlineViewPr>
  <p:notesTextViewPr>
    <p:cViewPr>
      <p:scale>
        <a:sx n="1" d="1"/>
        <a:sy n="1" d="1"/>
      </p:scale>
      <p:origin x="0" y="0"/>
    </p:cViewPr>
  </p:notesTextViewPr>
  <p:notesViewPr>
    <p:cSldViewPr snapToGrid="0">
      <p:cViewPr varScale="1">
        <p:scale>
          <a:sx n="97" d="100"/>
          <a:sy n="97" d="100"/>
        </p:scale>
        <p:origin x="139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_rels/viewProps.xml.rels><?xml version="1.0" encoding="UTF-8" standalone="yes"?>
<Relationships xmlns="http://schemas.openxmlformats.org/package/2006/relationships"><Relationship Id="rId1"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borah Shackell" userId="S::dshackell@smho-smso.ca::f728b972-0379-4f9a-98f5-caf5dad6cd0d" providerId="AD" clId="Web-{D1AC13DF-2EAC-D870-A207-91CB0EE2E591}"/>
    <pc:docChg chg="modSld">
      <pc:chgData name="Deborah Shackell" userId="S::dshackell@smho-smso.ca::f728b972-0379-4f9a-98f5-caf5dad6cd0d" providerId="AD" clId="Web-{D1AC13DF-2EAC-D870-A207-91CB0EE2E591}" dt="2023-12-20T21:29:29.477" v="4"/>
      <pc:docMkLst>
        <pc:docMk/>
      </pc:docMkLst>
      <pc:sldChg chg="modSp">
        <pc:chgData name="Deborah Shackell" userId="S::dshackell@smho-smso.ca::f728b972-0379-4f9a-98f5-caf5dad6cd0d" providerId="AD" clId="Web-{D1AC13DF-2EAC-D870-A207-91CB0EE2E591}" dt="2023-12-20T21:25:37.974" v="3" actId="20577"/>
        <pc:sldMkLst>
          <pc:docMk/>
          <pc:sldMk cId="2523842233" sldId="257"/>
        </pc:sldMkLst>
        <pc:spChg chg="mod">
          <ac:chgData name="Deborah Shackell" userId="S::dshackell@smho-smso.ca::f728b972-0379-4f9a-98f5-caf5dad6cd0d" providerId="AD" clId="Web-{D1AC13DF-2EAC-D870-A207-91CB0EE2E591}" dt="2023-12-20T21:25:37.974" v="3" actId="20577"/>
          <ac:spMkLst>
            <pc:docMk/>
            <pc:sldMk cId="2523842233" sldId="257"/>
            <ac:spMk id="2" creationId="{E965903D-F535-1E76-7B3A-C4B2E75D63D0}"/>
          </ac:spMkLst>
        </pc:spChg>
      </pc:sldChg>
      <pc:sldChg chg="modCm">
        <pc:chgData name="Deborah Shackell" userId="S::dshackell@smho-smso.ca::f728b972-0379-4f9a-98f5-caf5dad6cd0d" providerId="AD" clId="Web-{D1AC13DF-2EAC-D870-A207-91CB0EE2E591}" dt="2023-12-20T21:29:29.477" v="4"/>
        <pc:sldMkLst>
          <pc:docMk/>
          <pc:sldMk cId="2601907301" sldId="518"/>
        </pc:sldMkLst>
        <pc:extLst>
          <p:ext xmlns:p="http://schemas.openxmlformats.org/presentationml/2006/main" uri="{D6D511B9-2390-475A-947B-AFAB55BFBCF1}">
            <pc226:cmChg xmlns:pc226="http://schemas.microsoft.com/office/powerpoint/2022/06/main/command" chg="">
              <pc226:chgData name="Deborah Shackell" userId="S::dshackell@smho-smso.ca::f728b972-0379-4f9a-98f5-caf5dad6cd0d" providerId="AD" clId="Web-{D1AC13DF-2EAC-D870-A207-91CB0EE2E591}" dt="2023-12-20T21:29:29.477" v="4"/>
              <pc2:cmMkLst xmlns:pc2="http://schemas.microsoft.com/office/powerpoint/2019/9/main/command">
                <pc:docMk/>
                <pc:sldMk cId="2601907301" sldId="518"/>
                <pc2:cmMk id="{F97810CB-FFE8-4F1E-9349-FDE0DBE57A13}"/>
              </pc2:cmMkLst>
              <pc226:cmRplyChg chg="add">
                <pc226:chgData name="Deborah Shackell" userId="S::dshackell@smho-smso.ca::f728b972-0379-4f9a-98f5-caf5dad6cd0d" providerId="AD" clId="Web-{D1AC13DF-2EAC-D870-A207-91CB0EE2E591}" dt="2023-12-20T21:29:29.477" v="4"/>
                <pc2:cmRplyMkLst xmlns:pc2="http://schemas.microsoft.com/office/powerpoint/2019/9/main/command">
                  <pc:docMk/>
                  <pc:sldMk cId="2601907301" sldId="518"/>
                  <pc2:cmMk id="{F97810CB-FFE8-4F1E-9349-FDE0DBE57A13}"/>
                  <pc2:cmRplyMk id="{6C147104-E6BB-461F-A97E-BAA6C1717D69}"/>
                </pc2:cmRplyMkLst>
              </pc226:cmRplyChg>
            </pc226:cmChg>
          </p:ext>
        </pc:extLst>
      </pc:sldChg>
    </pc:docChg>
  </pc:docChgLst>
  <pc:docChgLst>
    <pc:chgData name="Deborah Shackell" userId="S::dshackell@smho-smso.ca::f728b972-0379-4f9a-98f5-caf5dad6cd0d" providerId="AD" clId="Web-{F85CD7B6-BC11-DECB-2A39-9F2E8239CE13}"/>
    <pc:docChg chg="modSld">
      <pc:chgData name="Deborah Shackell" userId="S::dshackell@smho-smso.ca::f728b972-0379-4f9a-98f5-caf5dad6cd0d" providerId="AD" clId="Web-{F85CD7B6-BC11-DECB-2A39-9F2E8239CE13}" dt="2023-12-21T19:59:27.011" v="413"/>
      <pc:docMkLst>
        <pc:docMk/>
      </pc:docMkLst>
      <pc:sldChg chg="modNotes">
        <pc:chgData name="Deborah Shackell" userId="S::dshackell@smho-smso.ca::f728b972-0379-4f9a-98f5-caf5dad6cd0d" providerId="AD" clId="Web-{F85CD7B6-BC11-DECB-2A39-9F2E8239CE13}" dt="2023-12-21T19:46:54.410" v="77"/>
        <pc:sldMkLst>
          <pc:docMk/>
          <pc:sldMk cId="2523842233" sldId="257"/>
        </pc:sldMkLst>
      </pc:sldChg>
      <pc:sldChg chg="modNotes">
        <pc:chgData name="Deborah Shackell" userId="S::dshackell@smho-smso.ca::f728b972-0379-4f9a-98f5-caf5dad6cd0d" providerId="AD" clId="Web-{F85CD7B6-BC11-DECB-2A39-9F2E8239CE13}" dt="2023-12-21T19:50:17.736" v="267"/>
        <pc:sldMkLst>
          <pc:docMk/>
          <pc:sldMk cId="822033015" sldId="506"/>
        </pc:sldMkLst>
      </pc:sldChg>
      <pc:sldChg chg="modNotes">
        <pc:chgData name="Deborah Shackell" userId="S::dshackell@smho-smso.ca::f728b972-0379-4f9a-98f5-caf5dad6cd0d" providerId="AD" clId="Web-{F85CD7B6-BC11-DECB-2A39-9F2E8239CE13}" dt="2023-12-21T19:47:59.768" v="142"/>
        <pc:sldMkLst>
          <pc:docMk/>
          <pc:sldMk cId="248548230" sldId="513"/>
        </pc:sldMkLst>
      </pc:sldChg>
      <pc:sldChg chg="modNotes">
        <pc:chgData name="Deborah Shackell" userId="S::dshackell@smho-smso.ca::f728b972-0379-4f9a-98f5-caf5dad6cd0d" providerId="AD" clId="Web-{F85CD7B6-BC11-DECB-2A39-9F2E8239CE13}" dt="2023-12-21T19:59:27.011" v="413"/>
        <pc:sldMkLst>
          <pc:docMk/>
          <pc:sldMk cId="691768078" sldId="515"/>
        </pc:sldMkLst>
      </pc:sldChg>
      <pc:sldChg chg="modNotes">
        <pc:chgData name="Deborah Shackell" userId="S::dshackell@smho-smso.ca::f728b972-0379-4f9a-98f5-caf5dad6cd0d" providerId="AD" clId="Web-{F85CD7B6-BC11-DECB-2A39-9F2E8239CE13}" dt="2023-12-21T19:49:54.080" v="236"/>
        <pc:sldMkLst>
          <pc:docMk/>
          <pc:sldMk cId="2883414900" sldId="516"/>
        </pc:sldMkLst>
      </pc:sldChg>
      <pc:sldChg chg="modNotes">
        <pc:chgData name="Deborah Shackell" userId="S::dshackell@smho-smso.ca::f728b972-0379-4f9a-98f5-caf5dad6cd0d" providerId="AD" clId="Web-{F85CD7B6-BC11-DECB-2A39-9F2E8239CE13}" dt="2023-12-21T19:58:00.606" v="411"/>
        <pc:sldMkLst>
          <pc:docMk/>
          <pc:sldMk cId="3390616358" sldId="517"/>
        </pc:sldMkLst>
      </pc:sldChg>
      <pc:sldChg chg="modNotes">
        <pc:chgData name="Deborah Shackell" userId="S::dshackell@smho-smso.ca::f728b972-0379-4f9a-98f5-caf5dad6cd0d" providerId="AD" clId="Web-{F85CD7B6-BC11-DECB-2A39-9F2E8239CE13}" dt="2023-12-21T19:55:31.545" v="375"/>
        <pc:sldMkLst>
          <pc:docMk/>
          <pc:sldMk cId="3226949595" sldId="522"/>
        </pc:sldMkLst>
      </pc:sldChg>
      <pc:sldChg chg="modNotes">
        <pc:chgData name="Deborah Shackell" userId="S::dshackell@smho-smso.ca::f728b972-0379-4f9a-98f5-caf5dad6cd0d" providerId="AD" clId="Web-{F85CD7B6-BC11-DECB-2A39-9F2E8239CE13}" dt="2023-12-21T19:58:48.699" v="412"/>
        <pc:sldMkLst>
          <pc:docMk/>
          <pc:sldMk cId="1788456783" sldId="523"/>
        </pc:sldMkLst>
      </pc:sldChg>
      <pc:sldChg chg="modNotes">
        <pc:chgData name="Deborah Shackell" userId="S::dshackell@smho-smso.ca::f728b972-0379-4f9a-98f5-caf5dad6cd0d" providerId="AD" clId="Web-{F85CD7B6-BC11-DECB-2A39-9F2E8239CE13}" dt="2023-12-21T19:50:57.173" v="304"/>
        <pc:sldMkLst>
          <pc:docMk/>
          <pc:sldMk cId="3072475642" sldId="526"/>
        </pc:sldMkLst>
      </pc:sldChg>
      <pc:sldChg chg="modNotes">
        <pc:chgData name="Deborah Shackell" userId="S::dshackell@smho-smso.ca::f728b972-0379-4f9a-98f5-caf5dad6cd0d" providerId="AD" clId="Web-{F85CD7B6-BC11-DECB-2A39-9F2E8239CE13}" dt="2023-12-21T19:52:29.687" v="341"/>
        <pc:sldMkLst>
          <pc:docMk/>
          <pc:sldMk cId="1951886473" sldId="527"/>
        </pc:sldMkLst>
      </pc:sldChg>
    </pc:docChg>
  </pc:docChgLst>
  <pc:docChgLst>
    <pc:chgData name="Susan Sweet" userId="S::ssweet@smho-smso.ca::3f3b0d9c-fbb5-47a8-87c2-549a2adf9766" providerId="AD" clId="Web-{9FDD07BB-3486-AF6D-B1A5-4A8A70051A5B}"/>
    <pc:docChg chg="">
      <pc:chgData name="Susan Sweet" userId="S::ssweet@smho-smso.ca::3f3b0d9c-fbb5-47a8-87c2-549a2adf9766" providerId="AD" clId="Web-{9FDD07BB-3486-AF6D-B1A5-4A8A70051A5B}" dt="2023-12-21T12:12:03.681" v="0"/>
      <pc:docMkLst>
        <pc:docMk/>
      </pc:docMkLst>
      <pc:sldChg chg="delCm">
        <pc:chgData name="Susan Sweet" userId="S::ssweet@smho-smso.ca::3f3b0d9c-fbb5-47a8-87c2-549a2adf9766" providerId="AD" clId="Web-{9FDD07BB-3486-AF6D-B1A5-4A8A70051A5B}" dt="2023-12-21T12:12:03.681" v="0"/>
        <pc:sldMkLst>
          <pc:docMk/>
          <pc:sldMk cId="2523842233" sldId="257"/>
        </pc:sldMkLst>
        <pc:extLst>
          <p:ext xmlns:p="http://schemas.openxmlformats.org/presentationml/2006/main" uri="{D6D511B9-2390-475A-947B-AFAB55BFBCF1}">
            <pc226:cmChg xmlns:pc226="http://schemas.microsoft.com/office/powerpoint/2022/06/main/command" chg="del">
              <pc226:chgData name="Susan Sweet" userId="S::ssweet@smho-smso.ca::3f3b0d9c-fbb5-47a8-87c2-549a2adf9766" providerId="AD" clId="Web-{9FDD07BB-3486-AF6D-B1A5-4A8A70051A5B}" dt="2023-12-21T12:12:03.681" v="0"/>
              <pc2:cmMkLst xmlns:pc2="http://schemas.microsoft.com/office/powerpoint/2019/9/main/command">
                <pc:docMk/>
                <pc:sldMk cId="2523842233" sldId="257"/>
                <pc2:cmMk id="{559E60D5-1033-45B7-930D-B7F1660B546A}"/>
              </pc2:cmMkLst>
            </pc226:cmChg>
          </p:ext>
        </pc:extLst>
      </pc:sldChg>
    </pc:docChg>
  </pc:docChgLst>
  <pc:docChgLst>
    <pc:chgData name="Susan Sweet" userId="S::ssweet@smho-smso.ca::3f3b0d9c-fbb5-47a8-87c2-549a2adf9766" providerId="AD" clId="Web-{675E10EB-B44D-4FB7-8564-A241ACBB1CA2}"/>
    <pc:docChg chg="modSld sldOrd">
      <pc:chgData name="Susan Sweet" userId="S::ssweet@smho-smso.ca::3f3b0d9c-fbb5-47a8-87c2-549a2adf9766" providerId="AD" clId="Web-{675E10EB-B44D-4FB7-8564-A241ACBB1CA2}" dt="2024-01-11T20:57:39.956" v="7"/>
      <pc:docMkLst>
        <pc:docMk/>
      </pc:docMkLst>
      <pc:sldChg chg="ord">
        <pc:chgData name="Susan Sweet" userId="S::ssweet@smho-smso.ca::3f3b0d9c-fbb5-47a8-87c2-549a2adf9766" providerId="AD" clId="Web-{675E10EB-B44D-4FB7-8564-A241ACBB1CA2}" dt="2024-01-11T20:56:12.499" v="0"/>
        <pc:sldMkLst>
          <pc:docMk/>
          <pc:sldMk cId="248548230" sldId="513"/>
        </pc:sldMkLst>
      </pc:sldChg>
      <pc:sldChg chg="addCm delCm modNotes">
        <pc:chgData name="Susan Sweet" userId="S::ssweet@smho-smso.ca::3f3b0d9c-fbb5-47a8-87c2-549a2adf9766" providerId="AD" clId="Web-{675E10EB-B44D-4FB7-8564-A241ACBB1CA2}" dt="2024-01-11T20:57:39.956" v="7"/>
        <pc:sldMkLst>
          <pc:docMk/>
          <pc:sldMk cId="3390616358" sldId="517"/>
        </pc:sldMkLst>
        <pc:extLst>
          <p:ext xmlns:p="http://schemas.openxmlformats.org/presentationml/2006/main" uri="{D6D511B9-2390-475A-947B-AFAB55BFBCF1}">
            <pc226:cmChg xmlns:pc226="http://schemas.microsoft.com/office/powerpoint/2022/06/main/command" chg="add del">
              <pc226:chgData name="Susan Sweet" userId="S::ssweet@smho-smso.ca::3f3b0d9c-fbb5-47a8-87c2-549a2adf9766" providerId="AD" clId="Web-{675E10EB-B44D-4FB7-8564-A241ACBB1CA2}" dt="2024-01-11T20:57:39.956" v="7"/>
              <pc2:cmMkLst xmlns:pc2="http://schemas.microsoft.com/office/powerpoint/2019/9/main/command">
                <pc:docMk/>
                <pc:sldMk cId="3390616358" sldId="517"/>
                <pc2:cmMk id="{E0432E6C-AD0B-418F-B5A2-9CC8FF6B548E}"/>
              </pc2:cmMkLst>
            </pc226:cmChg>
          </p:ext>
        </pc:extLst>
      </pc:sldChg>
    </pc:docChg>
  </pc:docChgLst>
  <pc:docChgLst>
    <pc:chgData name="Susan Sweet" userId="S::ssweet@smho-smso.ca::3f3b0d9c-fbb5-47a8-87c2-549a2adf9766" providerId="AD" clId="Web-{130D4822-2C5B-E092-C2AC-09753761B174}"/>
    <pc:docChg chg="delSld modSld sldOrd">
      <pc:chgData name="Susan Sweet" userId="S::ssweet@smho-smso.ca::3f3b0d9c-fbb5-47a8-87c2-549a2adf9766" providerId="AD" clId="Web-{130D4822-2C5B-E092-C2AC-09753761B174}" dt="2023-12-21T19:58:23.088" v="634"/>
      <pc:docMkLst>
        <pc:docMk/>
      </pc:docMkLst>
      <pc:sldChg chg="ord modNotes">
        <pc:chgData name="Susan Sweet" userId="S::ssweet@smho-smso.ca::3f3b0d9c-fbb5-47a8-87c2-549a2adf9766" providerId="AD" clId="Web-{130D4822-2C5B-E092-C2AC-09753761B174}" dt="2023-12-21T19:48:07.843" v="150"/>
        <pc:sldMkLst>
          <pc:docMk/>
          <pc:sldMk cId="2523842233" sldId="257"/>
        </pc:sldMkLst>
      </pc:sldChg>
      <pc:sldChg chg="delCm modNotes">
        <pc:chgData name="Susan Sweet" userId="S::ssweet@smho-smso.ca::3f3b0d9c-fbb5-47a8-87c2-549a2adf9766" providerId="AD" clId="Web-{130D4822-2C5B-E092-C2AC-09753761B174}" dt="2023-12-21T19:55:56.929" v="552"/>
        <pc:sldMkLst>
          <pc:docMk/>
          <pc:sldMk cId="3390616358" sldId="517"/>
        </pc:sldMkLst>
        <pc:extLst>
          <p:ext xmlns:p="http://schemas.openxmlformats.org/presentationml/2006/main" uri="{D6D511B9-2390-475A-947B-AFAB55BFBCF1}">
            <pc226:cmChg xmlns:pc226="http://schemas.microsoft.com/office/powerpoint/2022/06/main/command" chg="del">
              <pc226:chgData name="Susan Sweet" userId="S::ssweet@smho-smso.ca::3f3b0d9c-fbb5-47a8-87c2-549a2adf9766" providerId="AD" clId="Web-{130D4822-2C5B-E092-C2AC-09753761B174}" dt="2023-12-21T19:22:14.833" v="43"/>
              <pc2:cmMkLst xmlns:pc2="http://schemas.microsoft.com/office/powerpoint/2019/9/main/command">
                <pc:docMk/>
                <pc:sldMk cId="3390616358" sldId="517"/>
                <pc2:cmMk id="{64E0ECF9-4B37-454D-A3AB-1F9AE4138332}"/>
              </pc2:cmMkLst>
            </pc226:cmChg>
          </p:ext>
        </pc:extLst>
      </pc:sldChg>
      <pc:sldChg chg="del">
        <pc:chgData name="Susan Sweet" userId="S::ssweet@smho-smso.ca::3f3b0d9c-fbb5-47a8-87c2-549a2adf9766" providerId="AD" clId="Web-{130D4822-2C5B-E092-C2AC-09753761B174}" dt="2023-12-21T19:21:46.629" v="42"/>
        <pc:sldMkLst>
          <pc:docMk/>
          <pc:sldMk cId="2601907301" sldId="518"/>
        </pc:sldMkLst>
      </pc:sldChg>
      <pc:sldChg chg="del">
        <pc:chgData name="Susan Sweet" userId="S::ssweet@smho-smso.ca::3f3b0d9c-fbb5-47a8-87c2-549a2adf9766" providerId="AD" clId="Web-{130D4822-2C5B-E092-C2AC-09753761B174}" dt="2023-12-21T19:18:55.548" v="41"/>
        <pc:sldMkLst>
          <pc:docMk/>
          <pc:sldMk cId="3510329443" sldId="521"/>
        </pc:sldMkLst>
      </pc:sldChg>
      <pc:sldChg chg="modNotes">
        <pc:chgData name="Susan Sweet" userId="S::ssweet@smho-smso.ca::3f3b0d9c-fbb5-47a8-87c2-549a2adf9766" providerId="AD" clId="Web-{130D4822-2C5B-E092-C2AC-09753761B174}" dt="2023-12-21T19:56:47.149" v="557"/>
        <pc:sldMkLst>
          <pc:docMk/>
          <pc:sldMk cId="3072475642" sldId="526"/>
        </pc:sldMkLst>
      </pc:sldChg>
      <pc:sldChg chg="addCm modNotes">
        <pc:chgData name="Susan Sweet" userId="S::ssweet@smho-smso.ca::3f3b0d9c-fbb5-47a8-87c2-549a2adf9766" providerId="AD" clId="Web-{130D4822-2C5B-E092-C2AC-09753761B174}" dt="2023-12-21T19:58:23.088" v="634"/>
        <pc:sldMkLst>
          <pc:docMk/>
          <pc:sldMk cId="1951886473" sldId="527"/>
        </pc:sldMkLst>
        <pc:extLst>
          <p:ext xmlns:p="http://schemas.openxmlformats.org/presentationml/2006/main" uri="{D6D511B9-2390-475A-947B-AFAB55BFBCF1}">
            <pc226:cmChg xmlns:pc226="http://schemas.microsoft.com/office/powerpoint/2022/06/main/command" chg="add">
              <pc226:chgData name="Susan Sweet" userId="S::ssweet@smho-smso.ca::3f3b0d9c-fbb5-47a8-87c2-549a2adf9766" providerId="AD" clId="Web-{130D4822-2C5B-E092-C2AC-09753761B174}" dt="2023-12-21T17:49:26.961" v="36"/>
              <pc2:cmMkLst xmlns:pc2="http://schemas.microsoft.com/office/powerpoint/2019/9/main/command">
                <pc:docMk/>
                <pc:sldMk cId="1951886473" sldId="527"/>
                <pc2:cmMk id="{88854CEF-FE3E-4915-8660-291A3F97306B}"/>
              </pc2:cmMkLst>
            </pc226:cmChg>
          </p:ext>
        </pc:extLst>
      </pc:sldChg>
      <pc:sldChg chg="addCm modCm">
        <pc:chgData name="Susan Sweet" userId="S::ssweet@smho-smso.ca::3f3b0d9c-fbb5-47a8-87c2-549a2adf9766" providerId="AD" clId="Web-{130D4822-2C5B-E092-C2AC-09753761B174}" dt="2023-12-21T17:53:55.263" v="40"/>
        <pc:sldMkLst>
          <pc:docMk/>
          <pc:sldMk cId="2379425979" sldId="529"/>
        </pc:sldMkLst>
        <pc:extLst>
          <p:ext xmlns:p="http://schemas.openxmlformats.org/presentationml/2006/main" uri="{D6D511B9-2390-475A-947B-AFAB55BFBCF1}">
            <pc226:cmChg xmlns:pc226="http://schemas.microsoft.com/office/powerpoint/2022/06/main/command" chg="add">
              <pc226:chgData name="Susan Sweet" userId="S::ssweet@smho-smso.ca::3f3b0d9c-fbb5-47a8-87c2-549a2adf9766" providerId="AD" clId="Web-{130D4822-2C5B-E092-C2AC-09753761B174}" dt="2023-12-21T17:53:55.263" v="40"/>
              <pc2:cmMkLst xmlns:pc2="http://schemas.microsoft.com/office/powerpoint/2019/9/main/command">
                <pc:docMk/>
                <pc:sldMk cId="2379425979" sldId="529"/>
                <pc2:cmMk id="{E64ADA0A-3881-40B4-B33C-9D612E91B35B}"/>
              </pc2:cmMkLst>
              <pc226:cmRplyChg chg="add">
                <pc226:chgData name="Susan Sweet" userId="S::ssweet@smho-smso.ca::3f3b0d9c-fbb5-47a8-87c2-549a2adf9766" providerId="AD" clId="Web-{130D4822-2C5B-E092-C2AC-09753761B174}" dt="2023-12-21T17:50:39.431" v="38"/>
                <pc2:cmRplyMkLst xmlns:pc2="http://schemas.microsoft.com/office/powerpoint/2019/9/main/command">
                  <pc:docMk/>
                  <pc:sldMk cId="2379425979" sldId="529"/>
                  <pc2:cmMk id="{E64ADA0A-3881-40B4-B33C-9D612E91B35B}"/>
                  <pc2:cmRplyMk id="{8F3ED625-4D73-4221-8DB2-BE08EA8659A1}"/>
                </pc2:cmRplyMkLst>
              </pc226:cmRplyChg>
              <pc226:cmRplyChg chg="add">
                <pc226:chgData name="Susan Sweet" userId="S::ssweet@smho-smso.ca::3f3b0d9c-fbb5-47a8-87c2-549a2adf9766" providerId="AD" clId="Web-{130D4822-2C5B-E092-C2AC-09753761B174}" dt="2023-12-21T17:51:43.839" v="39"/>
                <pc2:cmRplyMkLst xmlns:pc2="http://schemas.microsoft.com/office/powerpoint/2019/9/main/command">
                  <pc:docMk/>
                  <pc:sldMk cId="2379425979" sldId="529"/>
                  <pc2:cmMk id="{E64ADA0A-3881-40B4-B33C-9D612E91B35B}"/>
                  <pc2:cmRplyMk id="{4117334D-E013-48AB-B665-4BB3D9F42C74}"/>
                </pc2:cmRplyMkLst>
              </pc226:cmRplyChg>
              <pc226:cmRplyChg chg="add">
                <pc226:chgData name="Susan Sweet" userId="S::ssweet@smho-smso.ca::3f3b0d9c-fbb5-47a8-87c2-549a2adf9766" providerId="AD" clId="Web-{130D4822-2C5B-E092-C2AC-09753761B174}" dt="2023-12-21T17:53:55.263" v="40"/>
                <pc2:cmRplyMkLst xmlns:pc2="http://schemas.microsoft.com/office/powerpoint/2019/9/main/command">
                  <pc:docMk/>
                  <pc:sldMk cId="2379425979" sldId="529"/>
                  <pc2:cmMk id="{E64ADA0A-3881-40B4-B33C-9D612E91B35B}"/>
                  <pc2:cmRplyMk id="{4F8B158D-544B-416F-9E9F-21CF6D2CF8E5}"/>
                </pc2:cmRplyMkLst>
              </pc226:cmRplyChg>
            </pc226:cmChg>
          </p:ext>
        </pc:extLst>
      </pc:sldChg>
      <pc:sldChg chg="modSp modNotes">
        <pc:chgData name="Susan Sweet" userId="S::ssweet@smho-smso.ca::3f3b0d9c-fbb5-47a8-87c2-549a2adf9766" providerId="AD" clId="Web-{130D4822-2C5B-E092-C2AC-09753761B174}" dt="2023-12-21T19:56:17.164" v="555"/>
        <pc:sldMkLst>
          <pc:docMk/>
          <pc:sldMk cId="2006128156" sldId="530"/>
        </pc:sldMkLst>
        <pc:spChg chg="mod">
          <ac:chgData name="Susan Sweet" userId="S::ssweet@smho-smso.ca::3f3b0d9c-fbb5-47a8-87c2-549a2adf9766" providerId="AD" clId="Web-{130D4822-2C5B-E092-C2AC-09753761B174}" dt="2023-12-21T19:24:16.882" v="48" actId="20577"/>
          <ac:spMkLst>
            <pc:docMk/>
            <pc:sldMk cId="2006128156" sldId="530"/>
            <ac:spMk id="2" creationId="{F5299768-E5BA-2D96-F938-596D7AFA9EBA}"/>
          </ac:spMkLst>
        </pc:spChg>
      </pc:sldChg>
      <pc:sldChg chg="modSp">
        <pc:chgData name="Susan Sweet" userId="S::ssweet@smho-smso.ca::3f3b0d9c-fbb5-47a8-87c2-549a2adf9766" providerId="AD" clId="Web-{130D4822-2C5B-E092-C2AC-09753761B174}" dt="2023-12-21T19:41:55.837" v="147" actId="20577"/>
        <pc:sldMkLst>
          <pc:docMk/>
          <pc:sldMk cId="620521437" sldId="531"/>
        </pc:sldMkLst>
        <pc:spChg chg="mod">
          <ac:chgData name="Susan Sweet" userId="S::ssweet@smho-smso.ca::3f3b0d9c-fbb5-47a8-87c2-549a2adf9766" providerId="AD" clId="Web-{130D4822-2C5B-E092-C2AC-09753761B174}" dt="2023-12-21T19:41:55.837" v="147" actId="20577"/>
          <ac:spMkLst>
            <pc:docMk/>
            <pc:sldMk cId="620521437" sldId="531"/>
            <ac:spMk id="3" creationId="{2CF5BEC6-E58F-BFCE-8DEB-F82D4528B114}"/>
          </ac:spMkLst>
        </pc:spChg>
      </pc:sldChg>
    </pc:docChg>
  </pc:docChgLst>
  <pc:docChgLst>
    <pc:chgData name="Sarah Stright" userId="57069c07-c3a6-4c48-b057-2e87e4c75f38" providerId="ADAL" clId="{E8E54578-CE1E-0142-9C05-0C58F9D0C8D5}"/>
    <pc:docChg chg="undo custSel addSld delSld modSld modMainMaster">
      <pc:chgData name="Sarah Stright" userId="57069c07-c3a6-4c48-b057-2e87e4c75f38" providerId="ADAL" clId="{E8E54578-CE1E-0142-9C05-0C58F9D0C8D5}" dt="2024-02-15T14:35:11.754" v="1530" actId="1035"/>
      <pc:docMkLst>
        <pc:docMk/>
      </pc:docMkLst>
      <pc:sldChg chg="modSp mod modClrScheme delCm chgLayout">
        <pc:chgData name="Sarah Stright" userId="57069c07-c3a6-4c48-b057-2e87e4c75f38" providerId="ADAL" clId="{E8E54578-CE1E-0142-9C05-0C58F9D0C8D5}" dt="2024-02-15T14:30:35.001" v="1486"/>
        <pc:sldMkLst>
          <pc:docMk/>
          <pc:sldMk cId="2523842233" sldId="257"/>
        </pc:sldMkLst>
        <pc:spChg chg="mod ord">
          <ac:chgData name="Sarah Stright" userId="57069c07-c3a6-4c48-b057-2e87e4c75f38" providerId="ADAL" clId="{E8E54578-CE1E-0142-9C05-0C58F9D0C8D5}" dt="2024-01-24T21:37:21.268" v="0" actId="700"/>
          <ac:spMkLst>
            <pc:docMk/>
            <pc:sldMk cId="2523842233" sldId="257"/>
            <ac:spMk id="5" creationId="{6C0F291B-2EFB-05EB-FE6D-3870D5E9BB06}"/>
          </ac:spMkLst>
        </pc:spChg>
        <pc:extLst>
          <p:ext xmlns:p="http://schemas.openxmlformats.org/presentationml/2006/main" uri="{D6D511B9-2390-475A-947B-AFAB55BFBCF1}">
            <pc226:cmChg xmlns:pc226="http://schemas.microsoft.com/office/powerpoint/2022/06/main/command" chg="del">
              <pc226:chgData name="Sarah Stright" userId="57069c07-c3a6-4c48-b057-2e87e4c75f38" providerId="ADAL" clId="{E8E54578-CE1E-0142-9C05-0C58F9D0C8D5}" dt="2024-02-15T14:30:35.001" v="1486"/>
              <pc2:cmMkLst xmlns:pc2="http://schemas.microsoft.com/office/powerpoint/2019/9/main/command">
                <pc:docMk/>
                <pc:sldMk cId="2523842233" sldId="257"/>
                <pc2:cmMk id="{5454BBE8-F1B3-449A-BF0C-3A6BD31C64E7}"/>
              </pc2:cmMkLst>
            </pc226:cmChg>
          </p:ext>
        </pc:extLst>
      </pc:sldChg>
      <pc:sldChg chg="addSp delSp modSp mod modClrScheme delAnim modAnim delCm modCm chgLayout">
        <pc:chgData name="Sarah Stright" userId="57069c07-c3a6-4c48-b057-2e87e4c75f38" providerId="ADAL" clId="{E8E54578-CE1E-0142-9C05-0C58F9D0C8D5}" dt="2024-02-15T14:33:28.255" v="1512"/>
        <pc:sldMkLst>
          <pc:docMk/>
          <pc:sldMk cId="822033015" sldId="506"/>
        </pc:sldMkLst>
        <pc:spChg chg="mod ord">
          <ac:chgData name="Sarah Stright" userId="57069c07-c3a6-4c48-b057-2e87e4c75f38" providerId="ADAL" clId="{E8E54578-CE1E-0142-9C05-0C58F9D0C8D5}" dt="2024-01-24T21:38:48.826" v="8" actId="700"/>
          <ac:spMkLst>
            <pc:docMk/>
            <pc:sldMk cId="822033015" sldId="506"/>
            <ac:spMk id="7" creationId="{DE126962-17AF-C9F5-9A7B-8C566111C613}"/>
          </ac:spMkLst>
        </pc:spChg>
        <pc:picChg chg="add mod">
          <ac:chgData name="Sarah Stright" userId="57069c07-c3a6-4c48-b057-2e87e4c75f38" providerId="ADAL" clId="{E8E54578-CE1E-0142-9C05-0C58F9D0C8D5}" dt="2024-01-24T21:39:35.308" v="19" actId="1076"/>
          <ac:picMkLst>
            <pc:docMk/>
            <pc:sldMk cId="822033015" sldId="506"/>
            <ac:picMk id="2" creationId="{2D62ABD1-27E2-1652-79AB-B8A76E7B157A}"/>
          </ac:picMkLst>
        </pc:picChg>
        <pc:picChg chg="del">
          <ac:chgData name="Sarah Stright" userId="57069c07-c3a6-4c48-b057-2e87e4c75f38" providerId="ADAL" clId="{E8E54578-CE1E-0142-9C05-0C58F9D0C8D5}" dt="2024-01-24T21:39:25.564" v="11" actId="478"/>
          <ac:picMkLst>
            <pc:docMk/>
            <pc:sldMk cId="822033015" sldId="506"/>
            <ac:picMk id="3" creationId="{B2F04FBF-7C22-B4B2-0092-220E8B9075C7}"/>
          </ac:picMkLst>
        </pc:picChg>
        <pc:extLst>
          <p:ext xmlns:p="http://schemas.openxmlformats.org/presentationml/2006/main" uri="{D6D511B9-2390-475A-947B-AFAB55BFBCF1}">
            <pc226:cmChg xmlns:pc226="http://schemas.microsoft.com/office/powerpoint/2022/06/main/command" chg="del mod">
              <pc226:chgData name="Sarah Stright" userId="57069c07-c3a6-4c48-b057-2e87e4c75f38" providerId="ADAL" clId="{E8E54578-CE1E-0142-9C05-0C58F9D0C8D5}" dt="2024-02-15T14:33:28.255" v="1512"/>
              <pc2:cmMkLst xmlns:pc2="http://schemas.microsoft.com/office/powerpoint/2019/9/main/command">
                <pc:docMk/>
                <pc:sldMk cId="822033015" sldId="506"/>
                <pc2:cmMk id="{5E840F3F-E823-4D25-9A80-902BF757E252}"/>
              </pc2:cmMkLst>
            </pc226:cmChg>
          </p:ext>
        </pc:extLst>
      </pc:sldChg>
      <pc:sldChg chg="addSp delSp modSp mod modClrScheme addCm delCm modCm chgLayout">
        <pc:chgData name="Sarah Stright" userId="57069c07-c3a6-4c48-b057-2e87e4c75f38" providerId="ADAL" clId="{E8E54578-CE1E-0142-9C05-0C58F9D0C8D5}" dt="2024-02-15T14:32:48.905" v="1508"/>
        <pc:sldMkLst>
          <pc:docMk/>
          <pc:sldMk cId="248548230" sldId="513"/>
        </pc:sldMkLst>
        <pc:spChg chg="mod ord">
          <ac:chgData name="Sarah Stright" userId="57069c07-c3a6-4c48-b057-2e87e4c75f38" providerId="ADAL" clId="{E8E54578-CE1E-0142-9C05-0C58F9D0C8D5}" dt="2024-01-24T21:37:39.326" v="1" actId="700"/>
          <ac:spMkLst>
            <pc:docMk/>
            <pc:sldMk cId="248548230" sldId="513"/>
            <ac:spMk id="3" creationId="{F10EDF18-8F1E-F5F7-5FBD-6825791A5296}"/>
          </ac:spMkLst>
        </pc:spChg>
        <pc:spChg chg="mod ord">
          <ac:chgData name="Sarah Stright" userId="57069c07-c3a6-4c48-b057-2e87e4c75f38" providerId="ADAL" clId="{E8E54578-CE1E-0142-9C05-0C58F9D0C8D5}" dt="2024-02-15T14:32:25.489" v="1500" actId="27636"/>
          <ac:spMkLst>
            <pc:docMk/>
            <pc:sldMk cId="248548230" sldId="513"/>
            <ac:spMk id="4" creationId="{37CA393E-A13E-8F25-4D72-5BFD64FA37FF}"/>
          </ac:spMkLst>
        </pc:spChg>
        <pc:spChg chg="add del">
          <ac:chgData name="Sarah Stright" userId="57069c07-c3a6-4c48-b057-2e87e4c75f38" providerId="ADAL" clId="{E8E54578-CE1E-0142-9C05-0C58F9D0C8D5}" dt="2024-01-29T18:23:51.986" v="123" actId="478"/>
          <ac:spMkLst>
            <pc:docMk/>
            <pc:sldMk cId="248548230" sldId="513"/>
            <ac:spMk id="7" creationId="{1567E828-EBCB-6307-BFE4-55911C6D4421}"/>
          </ac:spMkLst>
        </pc:spChg>
        <pc:picChg chg="mod">
          <ac:chgData name="Sarah Stright" userId="57069c07-c3a6-4c48-b057-2e87e4c75f38" providerId="ADAL" clId="{E8E54578-CE1E-0142-9C05-0C58F9D0C8D5}" dt="2024-01-29T18:26:45.507" v="143" actId="1076"/>
          <ac:picMkLst>
            <pc:docMk/>
            <pc:sldMk cId="248548230" sldId="513"/>
            <ac:picMk id="5" creationId="{95CF78C9-3BD5-BB56-8A94-4B8A74E18610}"/>
          </ac:picMkLst>
        </pc:picChg>
        <pc:picChg chg="mod">
          <ac:chgData name="Sarah Stright" userId="57069c07-c3a6-4c48-b057-2e87e4c75f38" providerId="ADAL" clId="{E8E54578-CE1E-0142-9C05-0C58F9D0C8D5}" dt="2024-02-15T14:32:39.184" v="1506" actId="1036"/>
          <ac:picMkLst>
            <pc:docMk/>
            <pc:sldMk cId="248548230" sldId="513"/>
            <ac:picMk id="6" creationId="{D7A153DE-F417-152C-CDB6-79BAF6A5D7C1}"/>
          </ac:picMkLst>
        </pc:picChg>
        <pc:picChg chg="mod">
          <ac:chgData name="Sarah Stright" userId="57069c07-c3a6-4c48-b057-2e87e4c75f38" providerId="ADAL" clId="{E8E54578-CE1E-0142-9C05-0C58F9D0C8D5}" dt="2024-02-15T14:32:39.184" v="1506" actId="1036"/>
          <ac:picMkLst>
            <pc:docMk/>
            <pc:sldMk cId="248548230" sldId="513"/>
            <ac:picMk id="8" creationId="{EA799C42-11F8-2FB9-F4FC-987DAEC06C2E}"/>
          </ac:picMkLst>
        </pc:picChg>
        <pc:extLst>
          <p:ext xmlns:p="http://schemas.openxmlformats.org/presentationml/2006/main" uri="{D6D511B9-2390-475A-947B-AFAB55BFBCF1}">
            <pc226:cmChg xmlns:pc226="http://schemas.microsoft.com/office/powerpoint/2022/06/main/command" chg="del">
              <pc226:chgData name="Sarah Stright" userId="57069c07-c3a6-4c48-b057-2e87e4c75f38" providerId="ADAL" clId="{E8E54578-CE1E-0142-9C05-0C58F9D0C8D5}" dt="2024-01-29T18:22:29.491" v="120"/>
              <pc2:cmMkLst xmlns:pc2="http://schemas.microsoft.com/office/powerpoint/2019/9/main/command">
                <pc:docMk/>
                <pc:sldMk cId="248548230" sldId="513"/>
                <pc2:cmMk id="{FF2F1412-EA7B-4203-92F1-AC7BF10317DD}"/>
              </pc2:cmMkLst>
              <pc226:cmRplyChg chg="add">
                <pc226:chgData name="Sarah Stright" userId="57069c07-c3a6-4c48-b057-2e87e4c75f38" providerId="ADAL" clId="{E8E54578-CE1E-0142-9C05-0C58F9D0C8D5}" dt="2024-01-25T20:37:58.873" v="111"/>
                <pc2:cmRplyMkLst xmlns:pc2="http://schemas.microsoft.com/office/powerpoint/2019/9/main/command">
                  <pc:docMk/>
                  <pc:sldMk cId="248548230" sldId="513"/>
                  <pc2:cmMk id="{FF2F1412-EA7B-4203-92F1-AC7BF10317DD}"/>
                  <pc2:cmRplyMk id="{CEA30842-84B2-DF40-BC5D-27474802FCAB}"/>
                </pc2:cmRplyMkLst>
              </pc226:cmRplyChg>
            </pc226:cmChg>
            <pc226:cmChg xmlns:pc226="http://schemas.microsoft.com/office/powerpoint/2022/06/main/command" chg="add del">
              <pc226:chgData name="Sarah Stright" userId="57069c07-c3a6-4c48-b057-2e87e4c75f38" providerId="ADAL" clId="{E8E54578-CE1E-0142-9C05-0C58F9D0C8D5}" dt="2024-02-15T14:32:48.905" v="1508"/>
              <pc2:cmMkLst xmlns:pc2="http://schemas.microsoft.com/office/powerpoint/2019/9/main/command">
                <pc:docMk/>
                <pc:sldMk cId="248548230" sldId="513"/>
                <pc2:cmMk id="{13C41527-D64B-A04F-B371-938B7D277C44}"/>
              </pc2:cmMkLst>
            </pc226:cmChg>
            <pc226:cmChg xmlns:pc226="http://schemas.microsoft.com/office/powerpoint/2022/06/main/command" chg="add del">
              <pc226:chgData name="Sarah Stright" userId="57069c07-c3a6-4c48-b057-2e87e4c75f38" providerId="ADAL" clId="{E8E54578-CE1E-0142-9C05-0C58F9D0C8D5}" dt="2024-02-15T14:32:45.494" v="1507"/>
              <pc2:cmMkLst xmlns:pc2="http://schemas.microsoft.com/office/powerpoint/2019/9/main/command">
                <pc:docMk/>
                <pc:sldMk cId="248548230" sldId="513"/>
                <pc2:cmMk id="{FC25937E-E678-DC4E-AA33-FCEAD4ED1FE8}"/>
              </pc2:cmMkLst>
            </pc226:cmChg>
            <pc226:cmChg xmlns:pc226="http://schemas.microsoft.com/office/powerpoint/2022/06/main/command" chg="add del">
              <pc226:chgData name="Sarah Stright" userId="57069c07-c3a6-4c48-b057-2e87e4c75f38" providerId="ADAL" clId="{E8E54578-CE1E-0142-9C05-0C58F9D0C8D5}" dt="2024-01-29T18:24:06.951" v="126"/>
              <pc2:cmMkLst xmlns:pc2="http://schemas.microsoft.com/office/powerpoint/2019/9/main/command">
                <pc:docMk/>
                <pc:sldMk cId="248548230" sldId="513"/>
                <pc2:cmMk id="{C8AE1BF3-BBCA-F845-A931-20AD2A6A0902}"/>
              </pc2:cmMkLst>
              <pc226:cmRplyChg chg="add">
                <pc226:chgData name="Sarah Stright" userId="57069c07-c3a6-4c48-b057-2e87e4c75f38" providerId="ADAL" clId="{E8E54578-CE1E-0142-9C05-0C58F9D0C8D5}" dt="2024-01-29T18:22:17.884" v="119"/>
                <pc2:cmRplyMkLst xmlns:pc2="http://schemas.microsoft.com/office/powerpoint/2019/9/main/command">
                  <pc:docMk/>
                  <pc:sldMk cId="248548230" sldId="513"/>
                  <pc2:cmMk id="{C8AE1BF3-BBCA-F845-A931-20AD2A6A0902}"/>
                  <pc2:cmRplyMk id="{567D55CF-08CF-514E-B09B-92C8B7F070AB}"/>
                </pc2:cmRplyMkLst>
              </pc226:cmRplyChg>
            </pc226:cmChg>
          </p:ext>
        </pc:extLst>
      </pc:sldChg>
      <pc:sldChg chg="addSp delSp modSp mod modClrScheme chgLayout modNotesTx">
        <pc:chgData name="Sarah Stright" userId="57069c07-c3a6-4c48-b057-2e87e4c75f38" providerId="ADAL" clId="{E8E54578-CE1E-0142-9C05-0C58F9D0C8D5}" dt="2024-01-29T21:01:27.117" v="1324" actId="962"/>
        <pc:sldMkLst>
          <pc:docMk/>
          <pc:sldMk cId="691768078" sldId="515"/>
        </pc:sldMkLst>
        <pc:spChg chg="add del mod ord">
          <ac:chgData name="Sarah Stright" userId="57069c07-c3a6-4c48-b057-2e87e4c75f38" providerId="ADAL" clId="{E8E54578-CE1E-0142-9C05-0C58F9D0C8D5}" dt="2024-01-25T17:21:13.301" v="96" actId="478"/>
          <ac:spMkLst>
            <pc:docMk/>
            <pc:sldMk cId="691768078" sldId="515"/>
            <ac:spMk id="2" creationId="{D4EF4210-91FE-D367-1875-184B93056F97}"/>
          </ac:spMkLst>
        </pc:spChg>
        <pc:spChg chg="mod ord">
          <ac:chgData name="Sarah Stright" userId="57069c07-c3a6-4c48-b057-2e87e4c75f38" providerId="ADAL" clId="{E8E54578-CE1E-0142-9C05-0C58F9D0C8D5}" dt="2024-01-29T20:29:44.066" v="325" actId="1076"/>
          <ac:spMkLst>
            <pc:docMk/>
            <pc:sldMk cId="691768078" sldId="515"/>
            <ac:spMk id="6" creationId="{1E05A5CB-AB57-AD8C-C422-46E2FFD9BB66}"/>
          </ac:spMkLst>
        </pc:spChg>
        <pc:spChg chg="mod">
          <ac:chgData name="Sarah Stright" userId="57069c07-c3a6-4c48-b057-2e87e4c75f38" providerId="ADAL" clId="{E8E54578-CE1E-0142-9C05-0C58F9D0C8D5}" dt="2024-01-25T17:21:59.648" v="105" actId="1076"/>
          <ac:spMkLst>
            <pc:docMk/>
            <pc:sldMk cId="691768078" sldId="515"/>
            <ac:spMk id="7" creationId="{88623056-CC85-4F64-E489-35AE80487132}"/>
          </ac:spMkLst>
        </pc:spChg>
        <pc:picChg chg="mod modCrop">
          <ac:chgData name="Sarah Stright" userId="57069c07-c3a6-4c48-b057-2e87e4c75f38" providerId="ADAL" clId="{E8E54578-CE1E-0142-9C05-0C58F9D0C8D5}" dt="2024-01-29T21:01:27.117" v="1324" actId="962"/>
          <ac:picMkLst>
            <pc:docMk/>
            <pc:sldMk cId="691768078" sldId="515"/>
            <ac:picMk id="3" creationId="{249DBBB3-0444-0E71-7399-F3407E10981C}"/>
          </ac:picMkLst>
        </pc:picChg>
        <pc:picChg chg="add del">
          <ac:chgData name="Sarah Stright" userId="57069c07-c3a6-4c48-b057-2e87e4c75f38" providerId="ADAL" clId="{E8E54578-CE1E-0142-9C05-0C58F9D0C8D5}" dt="2024-01-25T17:21:10.148" v="95" actId="478"/>
          <ac:picMkLst>
            <pc:docMk/>
            <pc:sldMk cId="691768078" sldId="515"/>
            <ac:picMk id="4" creationId="{774FD783-95D9-08C9-CA13-1F651F824D01}"/>
          </ac:picMkLst>
        </pc:picChg>
      </pc:sldChg>
      <pc:sldChg chg="modSp mod modClrScheme chgLayout">
        <pc:chgData name="Sarah Stright" userId="57069c07-c3a6-4c48-b057-2e87e4c75f38" providerId="ADAL" clId="{E8E54578-CE1E-0142-9C05-0C58F9D0C8D5}" dt="2024-01-29T20:01:24.478" v="178" actId="13926"/>
        <pc:sldMkLst>
          <pc:docMk/>
          <pc:sldMk cId="2883414900" sldId="516"/>
        </pc:sldMkLst>
        <pc:spChg chg="mod ord">
          <ac:chgData name="Sarah Stright" userId="57069c07-c3a6-4c48-b057-2e87e4c75f38" providerId="ADAL" clId="{E8E54578-CE1E-0142-9C05-0C58F9D0C8D5}" dt="2024-01-24T21:37:50.848" v="2" actId="700"/>
          <ac:spMkLst>
            <pc:docMk/>
            <pc:sldMk cId="2883414900" sldId="516"/>
            <ac:spMk id="2" creationId="{9E1166D8-BB92-34F1-5C6D-8F47E30E7E0D}"/>
          </ac:spMkLst>
        </pc:spChg>
        <pc:spChg chg="mod ord">
          <ac:chgData name="Sarah Stright" userId="57069c07-c3a6-4c48-b057-2e87e4c75f38" providerId="ADAL" clId="{E8E54578-CE1E-0142-9C05-0C58F9D0C8D5}" dt="2024-01-29T20:01:24.478" v="178" actId="13926"/>
          <ac:spMkLst>
            <pc:docMk/>
            <pc:sldMk cId="2883414900" sldId="516"/>
            <ac:spMk id="3" creationId="{39C5D4E1-5DDD-A75C-240B-ABED87C62CC0}"/>
          </ac:spMkLst>
        </pc:spChg>
      </pc:sldChg>
      <pc:sldChg chg="modSp mod modClrScheme delCm chgLayout modNotesTx">
        <pc:chgData name="Sarah Stright" userId="57069c07-c3a6-4c48-b057-2e87e4c75f38" providerId="ADAL" clId="{E8E54578-CE1E-0142-9C05-0C58F9D0C8D5}" dt="2024-02-15T14:33:22.570" v="1511"/>
        <pc:sldMkLst>
          <pc:docMk/>
          <pc:sldMk cId="3390616358" sldId="517"/>
        </pc:sldMkLst>
        <pc:spChg chg="mod ord">
          <ac:chgData name="Sarah Stright" userId="57069c07-c3a6-4c48-b057-2e87e4c75f38" providerId="ADAL" clId="{E8E54578-CE1E-0142-9C05-0C58F9D0C8D5}" dt="2024-01-24T21:37:56.313" v="3" actId="700"/>
          <ac:spMkLst>
            <pc:docMk/>
            <pc:sldMk cId="3390616358" sldId="517"/>
            <ac:spMk id="2" creationId="{33369491-EC86-FB65-8245-40C9EE53424C}"/>
          </ac:spMkLst>
        </pc:spChg>
        <pc:spChg chg="mod ord">
          <ac:chgData name="Sarah Stright" userId="57069c07-c3a6-4c48-b057-2e87e4c75f38" providerId="ADAL" clId="{E8E54578-CE1E-0142-9C05-0C58F9D0C8D5}" dt="2024-01-29T20:05:59.468" v="179" actId="14100"/>
          <ac:spMkLst>
            <pc:docMk/>
            <pc:sldMk cId="3390616358" sldId="517"/>
            <ac:spMk id="3" creationId="{12D7BEDE-BDD6-7B27-F899-221289978CFA}"/>
          </ac:spMkLst>
        </pc:spChg>
        <pc:extLst>
          <p:ext xmlns:p="http://schemas.openxmlformats.org/presentationml/2006/main" uri="{D6D511B9-2390-475A-947B-AFAB55BFBCF1}">
            <pc226:cmChg xmlns:pc226="http://schemas.microsoft.com/office/powerpoint/2022/06/main/command" chg="del">
              <pc226:chgData name="Sarah Stright" userId="57069c07-c3a6-4c48-b057-2e87e4c75f38" providerId="ADAL" clId="{E8E54578-CE1E-0142-9C05-0C58F9D0C8D5}" dt="2024-02-15T14:33:22.570" v="1511"/>
              <pc2:cmMkLst xmlns:pc2="http://schemas.microsoft.com/office/powerpoint/2019/9/main/command">
                <pc:docMk/>
                <pc:sldMk cId="3390616358" sldId="517"/>
                <pc2:cmMk id="{E0432E6C-AD0B-418F-B5A2-9CC8FF6B548E}"/>
              </pc2:cmMkLst>
            </pc226:cmChg>
          </p:ext>
        </pc:extLst>
      </pc:sldChg>
      <pc:sldChg chg="delSp modSp del mod modClrScheme chgLayout">
        <pc:chgData name="Sarah Stright" userId="57069c07-c3a6-4c48-b057-2e87e4c75f38" providerId="ADAL" clId="{E8E54578-CE1E-0142-9C05-0C58F9D0C8D5}" dt="2024-01-29T20:25:06.535" v="314" actId="2696"/>
        <pc:sldMkLst>
          <pc:docMk/>
          <pc:sldMk cId="3226949595" sldId="522"/>
        </pc:sldMkLst>
        <pc:spChg chg="del">
          <ac:chgData name="Sarah Stright" userId="57069c07-c3a6-4c48-b057-2e87e4c75f38" providerId="ADAL" clId="{E8E54578-CE1E-0142-9C05-0C58F9D0C8D5}" dt="2024-01-25T17:23:05.806" v="108" actId="478"/>
          <ac:spMkLst>
            <pc:docMk/>
            <pc:sldMk cId="3226949595" sldId="522"/>
            <ac:spMk id="2" creationId="{E2A6BB1A-C751-0DBB-F80C-BD9DAA75CB34}"/>
          </ac:spMkLst>
        </pc:spChg>
        <pc:spChg chg="mod ord">
          <ac:chgData name="Sarah Stright" userId="57069c07-c3a6-4c48-b057-2e87e4c75f38" providerId="ADAL" clId="{E8E54578-CE1E-0142-9C05-0C58F9D0C8D5}" dt="2024-01-24T21:42:09.648" v="46" actId="700"/>
          <ac:spMkLst>
            <pc:docMk/>
            <pc:sldMk cId="3226949595" sldId="522"/>
            <ac:spMk id="17" creationId="{F9177704-F6B6-BCE8-68AE-8E4079C26A02}"/>
          </ac:spMkLst>
        </pc:spChg>
        <pc:picChg chg="mod">
          <ac:chgData name="Sarah Stright" userId="57069c07-c3a6-4c48-b057-2e87e4c75f38" providerId="ADAL" clId="{E8E54578-CE1E-0142-9C05-0C58F9D0C8D5}" dt="2024-01-25T17:23:20.279" v="110" actId="1076"/>
          <ac:picMkLst>
            <pc:docMk/>
            <pc:sldMk cId="3226949595" sldId="522"/>
            <ac:picMk id="3" creationId="{34647ED5-5F25-11BF-AFE9-AC59B49EE194}"/>
          </ac:picMkLst>
        </pc:picChg>
      </pc:sldChg>
      <pc:sldChg chg="modSp mod modClrScheme chgLayout">
        <pc:chgData name="Sarah Stright" userId="57069c07-c3a6-4c48-b057-2e87e4c75f38" providerId="ADAL" clId="{E8E54578-CE1E-0142-9C05-0C58F9D0C8D5}" dt="2024-01-29T20:11:56.785" v="312" actId="14100"/>
        <pc:sldMkLst>
          <pc:docMk/>
          <pc:sldMk cId="1788456783" sldId="523"/>
        </pc:sldMkLst>
        <pc:spChg chg="mod ord">
          <ac:chgData name="Sarah Stright" userId="57069c07-c3a6-4c48-b057-2e87e4c75f38" providerId="ADAL" clId="{E8E54578-CE1E-0142-9C05-0C58F9D0C8D5}" dt="2024-01-24T21:42:16.990" v="47" actId="700"/>
          <ac:spMkLst>
            <pc:docMk/>
            <pc:sldMk cId="1788456783" sldId="523"/>
            <ac:spMk id="2" creationId="{E5CE9528-2F98-A037-3A79-881934DA4DC2}"/>
          </ac:spMkLst>
        </pc:spChg>
        <pc:spChg chg="mod ord">
          <ac:chgData name="Sarah Stright" userId="57069c07-c3a6-4c48-b057-2e87e4c75f38" providerId="ADAL" clId="{E8E54578-CE1E-0142-9C05-0C58F9D0C8D5}" dt="2024-01-29T20:11:56.785" v="312" actId="14100"/>
          <ac:spMkLst>
            <pc:docMk/>
            <pc:sldMk cId="1788456783" sldId="523"/>
            <ac:spMk id="3" creationId="{F4D2F918-D3BC-5F4F-4037-1EE670F6F0F5}"/>
          </ac:spMkLst>
        </pc:spChg>
      </pc:sldChg>
      <pc:sldChg chg="modSp mod delCm modCm">
        <pc:chgData name="Sarah Stright" userId="57069c07-c3a6-4c48-b057-2e87e4c75f38" providerId="ADAL" clId="{E8E54578-CE1E-0142-9C05-0C58F9D0C8D5}" dt="2024-02-15T14:33:46.700" v="1513"/>
        <pc:sldMkLst>
          <pc:docMk/>
          <pc:sldMk cId="1643531107" sldId="524"/>
        </pc:sldMkLst>
        <pc:spChg chg="mod">
          <ac:chgData name="Sarah Stright" userId="57069c07-c3a6-4c48-b057-2e87e4c75f38" providerId="ADAL" clId="{E8E54578-CE1E-0142-9C05-0C58F9D0C8D5}" dt="2024-01-29T20:11:45.194" v="311" actId="20577"/>
          <ac:spMkLst>
            <pc:docMk/>
            <pc:sldMk cId="1643531107" sldId="524"/>
            <ac:spMk id="2" creationId="{64BEFA8E-5CA5-7402-8F48-BF7AEBA885AE}"/>
          </ac:spMkLst>
        </pc:spChg>
        <pc:picChg chg="mod">
          <ac:chgData name="Sarah Stright" userId="57069c07-c3a6-4c48-b057-2e87e4c75f38" providerId="ADAL" clId="{E8E54578-CE1E-0142-9C05-0C58F9D0C8D5}" dt="2024-01-29T21:02:59.951" v="1408" actId="962"/>
          <ac:picMkLst>
            <pc:docMk/>
            <pc:sldMk cId="1643531107" sldId="524"/>
            <ac:picMk id="5" creationId="{0FAC80D8-4D7B-EC09-4532-257827810959}"/>
          </ac:picMkLst>
        </pc:picChg>
        <pc:extLst>
          <p:ext xmlns:p="http://schemas.openxmlformats.org/presentationml/2006/main" uri="{D6D511B9-2390-475A-947B-AFAB55BFBCF1}">
            <pc226:cmChg xmlns:pc226="http://schemas.microsoft.com/office/powerpoint/2022/06/main/command" chg="del mod">
              <pc226:chgData name="Sarah Stright" userId="57069c07-c3a6-4c48-b057-2e87e4c75f38" providerId="ADAL" clId="{E8E54578-CE1E-0142-9C05-0C58F9D0C8D5}" dt="2024-02-15T14:33:46.700" v="1513"/>
              <pc2:cmMkLst xmlns:pc2="http://schemas.microsoft.com/office/powerpoint/2019/9/main/command">
                <pc:docMk/>
                <pc:sldMk cId="1643531107" sldId="524"/>
                <pc2:cmMk id="{554F123A-BA56-4BB8-BEE9-7FA9CC8A1EEB}"/>
              </pc2:cmMkLst>
            </pc226:cmChg>
          </p:ext>
        </pc:extLst>
      </pc:sldChg>
      <pc:sldChg chg="modSp mod">
        <pc:chgData name="Sarah Stright" userId="57069c07-c3a6-4c48-b057-2e87e4c75f38" providerId="ADAL" clId="{E8E54578-CE1E-0142-9C05-0C58F9D0C8D5}" dt="2024-01-29T21:03:11.676" v="1444" actId="962"/>
        <pc:sldMkLst>
          <pc:docMk/>
          <pc:sldMk cId="3959731148" sldId="525"/>
        </pc:sldMkLst>
        <pc:spChg chg="mod">
          <ac:chgData name="Sarah Stright" userId="57069c07-c3a6-4c48-b057-2e87e4c75f38" providerId="ADAL" clId="{E8E54578-CE1E-0142-9C05-0C58F9D0C8D5}" dt="2024-01-29T20:11:34.514" v="288" actId="20577"/>
          <ac:spMkLst>
            <pc:docMk/>
            <pc:sldMk cId="3959731148" sldId="525"/>
            <ac:spMk id="2" creationId="{1779C92C-B389-3454-66BE-AA30E9212A97}"/>
          </ac:spMkLst>
        </pc:spChg>
        <pc:picChg chg="mod">
          <ac:chgData name="Sarah Stright" userId="57069c07-c3a6-4c48-b057-2e87e4c75f38" providerId="ADAL" clId="{E8E54578-CE1E-0142-9C05-0C58F9D0C8D5}" dt="2024-01-29T21:03:11.676" v="1444" actId="962"/>
          <ac:picMkLst>
            <pc:docMk/>
            <pc:sldMk cId="3959731148" sldId="525"/>
            <ac:picMk id="5" creationId="{0497BA42-A94F-0F09-FFEC-D44BFAC7C7F9}"/>
          </ac:picMkLst>
        </pc:picChg>
      </pc:sldChg>
      <pc:sldChg chg="modSp mod">
        <pc:chgData name="Sarah Stright" userId="57069c07-c3a6-4c48-b057-2e87e4c75f38" providerId="ADAL" clId="{E8E54578-CE1E-0142-9C05-0C58F9D0C8D5}" dt="2024-01-29T21:03:26.914" v="1462" actId="962"/>
        <pc:sldMkLst>
          <pc:docMk/>
          <pc:sldMk cId="3072475642" sldId="526"/>
        </pc:sldMkLst>
        <pc:spChg chg="mod">
          <ac:chgData name="Sarah Stright" userId="57069c07-c3a6-4c48-b057-2e87e4c75f38" providerId="ADAL" clId="{E8E54578-CE1E-0142-9C05-0C58F9D0C8D5}" dt="2024-01-29T20:11:22.196" v="271" actId="20577"/>
          <ac:spMkLst>
            <pc:docMk/>
            <pc:sldMk cId="3072475642" sldId="526"/>
            <ac:spMk id="4" creationId="{C9A9F66A-B1F1-8A4B-C5A5-F76BF93FCF71}"/>
          </ac:spMkLst>
        </pc:spChg>
        <pc:picChg chg="mod">
          <ac:chgData name="Sarah Stright" userId="57069c07-c3a6-4c48-b057-2e87e4c75f38" providerId="ADAL" clId="{E8E54578-CE1E-0142-9C05-0C58F9D0C8D5}" dt="2024-01-29T21:03:26.914" v="1462" actId="962"/>
          <ac:picMkLst>
            <pc:docMk/>
            <pc:sldMk cId="3072475642" sldId="526"/>
            <ac:picMk id="5" creationId="{E82E966E-206B-F37C-B07D-36E8C5A76F65}"/>
          </ac:picMkLst>
        </pc:picChg>
      </pc:sldChg>
      <pc:sldChg chg="modSp mod">
        <pc:chgData name="Sarah Stright" userId="57069c07-c3a6-4c48-b057-2e87e4c75f38" providerId="ADAL" clId="{E8E54578-CE1E-0142-9C05-0C58F9D0C8D5}" dt="2024-01-29T21:03:34.758" v="1484" actId="962"/>
        <pc:sldMkLst>
          <pc:docMk/>
          <pc:sldMk cId="1951886473" sldId="527"/>
        </pc:sldMkLst>
        <pc:spChg chg="mod">
          <ac:chgData name="Sarah Stright" userId="57069c07-c3a6-4c48-b057-2e87e4c75f38" providerId="ADAL" clId="{E8E54578-CE1E-0142-9C05-0C58F9D0C8D5}" dt="2024-01-29T20:10:28.816" v="211" actId="20577"/>
          <ac:spMkLst>
            <pc:docMk/>
            <pc:sldMk cId="1951886473" sldId="527"/>
            <ac:spMk id="4" creationId="{D56B5A73-C977-5960-4103-166361029F96}"/>
          </ac:spMkLst>
        </pc:spChg>
        <pc:picChg chg="mod">
          <ac:chgData name="Sarah Stright" userId="57069c07-c3a6-4c48-b057-2e87e4c75f38" providerId="ADAL" clId="{E8E54578-CE1E-0142-9C05-0C58F9D0C8D5}" dt="2024-01-29T21:03:34.758" v="1484" actId="962"/>
          <ac:picMkLst>
            <pc:docMk/>
            <pc:sldMk cId="1951886473" sldId="527"/>
            <ac:picMk id="3" creationId="{B55A82F8-6601-3AA4-9BAD-CF890D313627}"/>
          </ac:picMkLst>
        </pc:picChg>
      </pc:sldChg>
      <pc:sldChg chg="modSp mod modClrScheme chgLayout">
        <pc:chgData name="Sarah Stright" userId="57069c07-c3a6-4c48-b057-2e87e4c75f38" providerId="ADAL" clId="{E8E54578-CE1E-0142-9C05-0C58F9D0C8D5}" dt="2024-01-24T21:39:43.251" v="20" actId="700"/>
        <pc:sldMkLst>
          <pc:docMk/>
          <pc:sldMk cId="2006128156" sldId="530"/>
        </pc:sldMkLst>
        <pc:spChg chg="mod ord">
          <ac:chgData name="Sarah Stright" userId="57069c07-c3a6-4c48-b057-2e87e4c75f38" providerId="ADAL" clId="{E8E54578-CE1E-0142-9C05-0C58F9D0C8D5}" dt="2024-01-24T21:39:43.251" v="20" actId="700"/>
          <ac:spMkLst>
            <pc:docMk/>
            <pc:sldMk cId="2006128156" sldId="530"/>
            <ac:spMk id="2" creationId="{F5299768-E5BA-2D96-F938-596D7AFA9EBA}"/>
          </ac:spMkLst>
        </pc:spChg>
      </pc:sldChg>
      <pc:sldChg chg="modSp mod delCm">
        <pc:chgData name="Sarah Stright" userId="57069c07-c3a6-4c48-b057-2e87e4c75f38" providerId="ADAL" clId="{E8E54578-CE1E-0142-9C05-0C58F9D0C8D5}" dt="2024-02-15T14:30:25.366" v="1485" actId="14100"/>
        <pc:sldMkLst>
          <pc:docMk/>
          <pc:sldMk cId="620521437" sldId="531"/>
        </pc:sldMkLst>
        <pc:spChg chg="mod">
          <ac:chgData name="Sarah Stright" userId="57069c07-c3a6-4c48-b057-2e87e4c75f38" providerId="ADAL" clId="{E8E54578-CE1E-0142-9C05-0C58F9D0C8D5}" dt="2024-02-15T14:30:25.366" v="1485" actId="14100"/>
          <ac:spMkLst>
            <pc:docMk/>
            <pc:sldMk cId="620521437" sldId="531"/>
            <ac:spMk id="3" creationId="{2CF5BEC6-E58F-BFCE-8DEB-F82D4528B114}"/>
          </ac:spMkLst>
        </pc:spChg>
        <pc:extLst>
          <p:ext xmlns:p="http://schemas.openxmlformats.org/presentationml/2006/main" uri="{D6D511B9-2390-475A-947B-AFAB55BFBCF1}">
            <pc226:cmChg xmlns:pc226="http://schemas.microsoft.com/office/powerpoint/2022/06/main/command" chg="del">
              <pc226:chgData name="Sarah Stright" userId="57069c07-c3a6-4c48-b057-2e87e4c75f38" providerId="ADAL" clId="{E8E54578-CE1E-0142-9C05-0C58F9D0C8D5}" dt="2024-01-29T18:14:31.337" v="112"/>
              <pc2:cmMkLst xmlns:pc2="http://schemas.microsoft.com/office/powerpoint/2019/9/main/command">
                <pc:docMk/>
                <pc:sldMk cId="620521437" sldId="531"/>
                <pc2:cmMk id="{5E923694-0BDA-44C1-8F09-80462B79707E}"/>
              </pc2:cmMkLst>
            </pc226:cmChg>
          </p:ext>
        </pc:extLst>
      </pc:sldChg>
      <pc:sldChg chg="delSp modSp add mod addCm delCm modCm">
        <pc:chgData name="Sarah Stright" userId="57069c07-c3a6-4c48-b057-2e87e4c75f38" providerId="ADAL" clId="{E8E54578-CE1E-0142-9C05-0C58F9D0C8D5}" dt="2024-02-15T14:35:11.754" v="1530" actId="1035"/>
        <pc:sldMkLst>
          <pc:docMk/>
          <pc:sldMk cId="3432873084" sldId="532"/>
        </pc:sldMkLst>
        <pc:spChg chg="mod">
          <ac:chgData name="Sarah Stright" userId="57069c07-c3a6-4c48-b057-2e87e4c75f38" providerId="ADAL" clId="{E8E54578-CE1E-0142-9C05-0C58F9D0C8D5}" dt="2024-02-15T14:34:53.409" v="1520" actId="1037"/>
          <ac:spMkLst>
            <pc:docMk/>
            <pc:sldMk cId="3432873084" sldId="532"/>
            <ac:spMk id="10" creationId="{9B1AA2EC-7312-2306-EA8E-CD3D94630CD5}"/>
          </ac:spMkLst>
        </pc:spChg>
        <pc:spChg chg="mod">
          <ac:chgData name="Sarah Stright" userId="57069c07-c3a6-4c48-b057-2e87e4c75f38" providerId="ADAL" clId="{E8E54578-CE1E-0142-9C05-0C58F9D0C8D5}" dt="2024-02-15T14:35:11.754" v="1530" actId="1035"/>
          <ac:spMkLst>
            <pc:docMk/>
            <pc:sldMk cId="3432873084" sldId="532"/>
            <ac:spMk id="12" creationId="{694535C3-A3CD-E771-80A9-F092B163AB8C}"/>
          </ac:spMkLst>
        </pc:spChg>
        <pc:spChg chg="del">
          <ac:chgData name="Sarah Stright" userId="57069c07-c3a6-4c48-b057-2e87e4c75f38" providerId="ADAL" clId="{E8E54578-CE1E-0142-9C05-0C58F9D0C8D5}" dt="2024-01-29T20:30:00.795" v="326" actId="478"/>
          <ac:spMkLst>
            <pc:docMk/>
            <pc:sldMk cId="3432873084" sldId="532"/>
            <ac:spMk id="17" creationId="{F9177704-F6B6-BCE8-68AE-8E4079C26A02}"/>
          </ac:spMkLst>
        </pc:spChg>
        <pc:picChg chg="mod">
          <ac:chgData name="Sarah Stright" userId="57069c07-c3a6-4c48-b057-2e87e4c75f38" providerId="ADAL" clId="{E8E54578-CE1E-0142-9C05-0C58F9D0C8D5}" dt="2024-02-15T14:35:04.117" v="1524" actId="1035"/>
          <ac:picMkLst>
            <pc:docMk/>
            <pc:sldMk cId="3432873084" sldId="532"/>
            <ac:picMk id="15" creationId="{9DEE833A-3020-A8BE-195F-8F622570A656}"/>
          </ac:picMkLst>
        </pc:picChg>
        <pc:extLst>
          <p:ext xmlns:p="http://schemas.openxmlformats.org/presentationml/2006/main" uri="{D6D511B9-2390-475A-947B-AFAB55BFBCF1}">
            <pc226:cmChg xmlns:pc226="http://schemas.microsoft.com/office/powerpoint/2022/06/main/command" chg="del mod">
              <pc226:chgData name="Sarah Stright" userId="57069c07-c3a6-4c48-b057-2e87e4c75f38" providerId="ADAL" clId="{E8E54578-CE1E-0142-9C05-0C58F9D0C8D5}" dt="2024-01-29T20:26:34.146" v="319"/>
              <pc2:cmMkLst xmlns:pc2="http://schemas.microsoft.com/office/powerpoint/2019/9/main/command">
                <pc:docMk/>
                <pc:sldMk cId="3432873084" sldId="532"/>
                <pc2:cmMk id="{72B0BE68-AFFD-8E41-BE9F-EBCA5BA09D60}"/>
              </pc2:cmMkLst>
            </pc226:cmChg>
            <pc226:cmChg xmlns:pc226="http://schemas.microsoft.com/office/powerpoint/2022/06/main/command" chg="add del mod">
              <pc226:chgData name="Sarah Stright" userId="57069c07-c3a6-4c48-b057-2e87e4c75f38" providerId="ADAL" clId="{E8E54578-CE1E-0142-9C05-0C58F9D0C8D5}" dt="2024-02-15T14:34:58.077" v="1521"/>
              <pc2:cmMkLst xmlns:pc2="http://schemas.microsoft.com/office/powerpoint/2019/9/main/command">
                <pc:docMk/>
                <pc:sldMk cId="3432873084" sldId="532"/>
                <pc2:cmMk id="{AFE3D3AA-8FB7-954C-AB8A-CF492F19B221}"/>
              </pc2:cmMkLst>
            </pc226:cmChg>
          </p:ext>
        </pc:extLst>
      </pc:sldChg>
      <pc:sldMasterChg chg="addSldLayout modSldLayout">
        <pc:chgData name="Sarah Stright" userId="57069c07-c3a6-4c48-b057-2e87e4c75f38" providerId="ADAL" clId="{E8E54578-CE1E-0142-9C05-0C58F9D0C8D5}" dt="2024-01-24T21:43:28.855" v="74" actId="1035"/>
        <pc:sldMasterMkLst>
          <pc:docMk/>
          <pc:sldMasterMk cId="1672172059" sldId="2147483660"/>
        </pc:sldMasterMkLst>
        <pc:sldLayoutChg chg="modSp mod">
          <pc:chgData name="Sarah Stright" userId="57069c07-c3a6-4c48-b057-2e87e4c75f38" providerId="ADAL" clId="{E8E54578-CE1E-0142-9C05-0C58F9D0C8D5}" dt="2024-01-24T21:43:07.786" v="60" actId="1035"/>
          <pc:sldLayoutMkLst>
            <pc:docMk/>
            <pc:sldMasterMk cId="1672172059" sldId="2147483660"/>
            <pc:sldLayoutMk cId="745936751" sldId="2147483667"/>
          </pc:sldLayoutMkLst>
          <pc:spChg chg="mod">
            <ac:chgData name="Sarah Stright" userId="57069c07-c3a6-4c48-b057-2e87e4c75f38" providerId="ADAL" clId="{E8E54578-CE1E-0142-9C05-0C58F9D0C8D5}" dt="2024-01-24T21:43:05.804" v="57" actId="14100"/>
            <ac:spMkLst>
              <pc:docMk/>
              <pc:sldMasterMk cId="1672172059" sldId="2147483660"/>
              <pc:sldLayoutMk cId="745936751" sldId="2147483667"/>
              <ac:spMk id="10" creationId="{7768FA04-E4DB-4AA4-B810-CB9A0925F5E6}"/>
            </ac:spMkLst>
          </pc:spChg>
          <pc:picChg chg="mod">
            <ac:chgData name="Sarah Stright" userId="57069c07-c3a6-4c48-b057-2e87e4c75f38" providerId="ADAL" clId="{E8E54578-CE1E-0142-9C05-0C58F9D0C8D5}" dt="2024-01-24T21:43:07.786" v="60" actId="1035"/>
            <ac:picMkLst>
              <pc:docMk/>
              <pc:sldMasterMk cId="1672172059" sldId="2147483660"/>
              <pc:sldLayoutMk cId="745936751" sldId="2147483667"/>
              <ac:picMk id="9" creationId="{C6658891-14B3-00F6-E24D-ECD21203195D}"/>
            </ac:picMkLst>
          </pc:picChg>
        </pc:sldLayoutChg>
        <pc:sldLayoutChg chg="modSp mod">
          <pc:chgData name="Sarah Stright" userId="57069c07-c3a6-4c48-b057-2e87e4c75f38" providerId="ADAL" clId="{E8E54578-CE1E-0142-9C05-0C58F9D0C8D5}" dt="2024-01-24T21:41:47.427" v="45" actId="1037"/>
          <pc:sldLayoutMkLst>
            <pc:docMk/>
            <pc:sldMasterMk cId="1672172059" sldId="2147483660"/>
            <pc:sldLayoutMk cId="2368320980" sldId="2147483699"/>
          </pc:sldLayoutMkLst>
          <pc:picChg chg="mod">
            <ac:chgData name="Sarah Stright" userId="57069c07-c3a6-4c48-b057-2e87e4c75f38" providerId="ADAL" clId="{E8E54578-CE1E-0142-9C05-0C58F9D0C8D5}" dt="2024-01-24T21:41:47.427" v="45" actId="1037"/>
            <ac:picMkLst>
              <pc:docMk/>
              <pc:sldMasterMk cId="1672172059" sldId="2147483660"/>
              <pc:sldLayoutMk cId="2368320980" sldId="2147483699"/>
              <ac:picMk id="5" creationId="{564C0B62-3BB7-4949-B86F-C305BFBFB57D}"/>
            </ac:picMkLst>
          </pc:picChg>
        </pc:sldLayoutChg>
        <pc:sldLayoutChg chg="addSp delSp modSp add mod modTransition">
          <pc:chgData name="Sarah Stright" userId="57069c07-c3a6-4c48-b057-2e87e4c75f38" providerId="ADAL" clId="{E8E54578-CE1E-0142-9C05-0C58F9D0C8D5}" dt="2024-01-24T21:38:42.726" v="7" actId="1076"/>
          <pc:sldLayoutMkLst>
            <pc:docMk/>
            <pc:sldMasterMk cId="1672172059" sldId="2147483660"/>
            <pc:sldLayoutMk cId="498929012" sldId="2147483702"/>
          </pc:sldLayoutMkLst>
          <pc:picChg chg="add mod">
            <ac:chgData name="Sarah Stright" userId="57069c07-c3a6-4c48-b057-2e87e4c75f38" providerId="ADAL" clId="{E8E54578-CE1E-0142-9C05-0C58F9D0C8D5}" dt="2024-01-24T21:38:42.726" v="7" actId="1076"/>
            <ac:picMkLst>
              <pc:docMk/>
              <pc:sldMasterMk cId="1672172059" sldId="2147483660"/>
              <pc:sldLayoutMk cId="498929012" sldId="2147483702"/>
              <ac:picMk id="3" creationId="{50B67D40-F89B-4B83-2C3C-BDD8DFCCD9EF}"/>
            </ac:picMkLst>
          </pc:picChg>
          <pc:picChg chg="del">
            <ac:chgData name="Sarah Stright" userId="57069c07-c3a6-4c48-b057-2e87e4c75f38" providerId="ADAL" clId="{E8E54578-CE1E-0142-9C05-0C58F9D0C8D5}" dt="2024-01-24T21:38:36.178" v="6" actId="478"/>
            <ac:picMkLst>
              <pc:docMk/>
              <pc:sldMasterMk cId="1672172059" sldId="2147483660"/>
              <pc:sldLayoutMk cId="498929012" sldId="2147483702"/>
              <ac:picMk id="9" creationId="{4761616B-87E7-34AA-DBAC-6437930B271B}"/>
            </ac:picMkLst>
          </pc:picChg>
        </pc:sldLayoutChg>
        <pc:sldLayoutChg chg="addSp delSp modSp add mod">
          <pc:chgData name="Sarah Stright" userId="57069c07-c3a6-4c48-b057-2e87e4c75f38" providerId="ADAL" clId="{E8E54578-CE1E-0142-9C05-0C58F9D0C8D5}" dt="2024-01-24T21:41:15.407" v="39" actId="14100"/>
          <pc:sldLayoutMkLst>
            <pc:docMk/>
            <pc:sldMasterMk cId="1672172059" sldId="2147483660"/>
            <pc:sldLayoutMk cId="1920849613" sldId="2147483703"/>
          </pc:sldLayoutMkLst>
          <pc:spChg chg="add del">
            <ac:chgData name="Sarah Stright" userId="57069c07-c3a6-4c48-b057-2e87e4c75f38" providerId="ADAL" clId="{E8E54578-CE1E-0142-9C05-0C58F9D0C8D5}" dt="2024-01-24T21:40:39.725" v="27" actId="478"/>
            <ac:spMkLst>
              <pc:docMk/>
              <pc:sldMasterMk cId="1672172059" sldId="2147483660"/>
              <pc:sldLayoutMk cId="1920849613" sldId="2147483703"/>
              <ac:spMk id="6" creationId="{9D2C7112-215F-43F5-3C16-4433545B76FB}"/>
            </ac:spMkLst>
          </pc:spChg>
          <pc:picChg chg="mod">
            <ac:chgData name="Sarah Stright" userId="57069c07-c3a6-4c48-b057-2e87e4c75f38" providerId="ADAL" clId="{E8E54578-CE1E-0142-9C05-0C58F9D0C8D5}" dt="2024-01-24T21:41:15.407" v="39" actId="14100"/>
            <ac:picMkLst>
              <pc:docMk/>
              <pc:sldMasterMk cId="1672172059" sldId="2147483660"/>
              <pc:sldLayoutMk cId="1920849613" sldId="2147483703"/>
              <ac:picMk id="5" creationId="{564C0B62-3BB7-4949-B86F-C305BFBFB57D}"/>
            </ac:picMkLst>
          </pc:picChg>
        </pc:sldLayoutChg>
        <pc:sldLayoutChg chg="modSp add mod modTransition">
          <pc:chgData name="Sarah Stright" userId="57069c07-c3a6-4c48-b057-2e87e4c75f38" providerId="ADAL" clId="{E8E54578-CE1E-0142-9C05-0C58F9D0C8D5}" dt="2024-01-24T21:43:28.855" v="74" actId="1035"/>
          <pc:sldLayoutMkLst>
            <pc:docMk/>
            <pc:sldMasterMk cId="1672172059" sldId="2147483660"/>
            <pc:sldLayoutMk cId="513691875" sldId="2147483704"/>
          </pc:sldLayoutMkLst>
          <pc:picChg chg="mod">
            <ac:chgData name="Sarah Stright" userId="57069c07-c3a6-4c48-b057-2e87e4c75f38" providerId="ADAL" clId="{E8E54578-CE1E-0142-9C05-0C58F9D0C8D5}" dt="2024-01-24T21:43:28.855" v="74" actId="1035"/>
            <ac:picMkLst>
              <pc:docMk/>
              <pc:sldMasterMk cId="1672172059" sldId="2147483660"/>
              <pc:sldLayoutMk cId="513691875" sldId="2147483704"/>
              <ac:picMk id="9" creationId="{C6658891-14B3-00F6-E24D-ECD21203195D}"/>
            </ac:picMkLst>
          </pc:picChg>
        </pc:sldLayoutChg>
      </pc:sldMasterChg>
    </pc:docChg>
  </pc:docChgLst>
  <pc:docChgLst>
    <pc:chgData name="Marsha Gillis" userId="S::mgillis@smho-smso.ca::7189d0c8-c755-4711-a03c-47324b8391a0" providerId="AD" clId="Web-{A92E40FB-445A-2EA7-FF88-1C593504DB25}"/>
    <pc:docChg chg="modSld">
      <pc:chgData name="Marsha Gillis" userId="S::mgillis@smho-smso.ca::7189d0c8-c755-4711-a03c-47324b8391a0" providerId="AD" clId="Web-{A92E40FB-445A-2EA7-FF88-1C593504DB25}" dt="2024-01-31T21:00:08.720" v="2"/>
      <pc:docMkLst>
        <pc:docMk/>
      </pc:docMkLst>
      <pc:sldChg chg="modSp mod modClrScheme chgLayout">
        <pc:chgData name="Marsha Gillis" userId="S::mgillis@smho-smso.ca::7189d0c8-c755-4711-a03c-47324b8391a0" providerId="AD" clId="Web-{A92E40FB-445A-2EA7-FF88-1C593504DB25}" dt="2024-01-31T21:00:08.720" v="2"/>
        <pc:sldMkLst>
          <pc:docMk/>
          <pc:sldMk cId="620521437" sldId="531"/>
        </pc:sldMkLst>
        <pc:spChg chg="mod ord">
          <ac:chgData name="Marsha Gillis" userId="S::mgillis@smho-smso.ca::7189d0c8-c755-4711-a03c-47324b8391a0" providerId="AD" clId="Web-{A92E40FB-445A-2EA7-FF88-1C593504DB25}" dt="2024-01-31T21:00:08.720" v="2"/>
          <ac:spMkLst>
            <pc:docMk/>
            <pc:sldMk cId="620521437" sldId="531"/>
            <ac:spMk id="2" creationId="{A7B5FFD1-AA9B-A27A-3214-A720AD17A7A2}"/>
          </ac:spMkLst>
        </pc:spChg>
        <pc:spChg chg="mod ord">
          <ac:chgData name="Marsha Gillis" userId="S::mgillis@smho-smso.ca::7189d0c8-c755-4711-a03c-47324b8391a0" providerId="AD" clId="Web-{A92E40FB-445A-2EA7-FF88-1C593504DB25}" dt="2024-01-31T21:00:08.720" v="2"/>
          <ac:spMkLst>
            <pc:docMk/>
            <pc:sldMk cId="620521437" sldId="531"/>
            <ac:spMk id="3" creationId="{2CF5BEC6-E58F-BFCE-8DEB-F82D4528B114}"/>
          </ac:spMkLst>
        </pc:spChg>
      </pc:sldChg>
    </pc:docChg>
  </pc:docChgLst>
  <pc:docChgLst>
    <pc:chgData name="Susan Sweet" userId="S::ssweet@smho-smso.ca::3f3b0d9c-fbb5-47a8-87c2-549a2adf9766" providerId="AD" clId="Web-{44F8F786-AC09-1D46-0710-1DFB83D1D81C}"/>
    <pc:docChg chg="modSld">
      <pc:chgData name="Susan Sweet" userId="S::ssweet@smho-smso.ca::3f3b0d9c-fbb5-47a8-87c2-549a2adf9766" providerId="AD" clId="Web-{44F8F786-AC09-1D46-0710-1DFB83D1D81C}" dt="2024-01-12T16:17:29.523" v="39"/>
      <pc:docMkLst>
        <pc:docMk/>
      </pc:docMkLst>
      <pc:sldChg chg="modNotes">
        <pc:chgData name="Susan Sweet" userId="S::ssweet@smho-smso.ca::3f3b0d9c-fbb5-47a8-87c2-549a2adf9766" providerId="AD" clId="Web-{44F8F786-AC09-1D46-0710-1DFB83D1D81C}" dt="2024-01-12T16:16:04.319" v="29"/>
        <pc:sldMkLst>
          <pc:docMk/>
          <pc:sldMk cId="822033015" sldId="506"/>
        </pc:sldMkLst>
      </pc:sldChg>
      <pc:sldChg chg="modSp modNotes">
        <pc:chgData name="Susan Sweet" userId="S::ssweet@smho-smso.ca::3f3b0d9c-fbb5-47a8-87c2-549a2adf9766" providerId="AD" clId="Web-{44F8F786-AC09-1D46-0710-1DFB83D1D81C}" dt="2024-01-12T16:13:39.599" v="16"/>
        <pc:sldMkLst>
          <pc:docMk/>
          <pc:sldMk cId="248548230" sldId="513"/>
        </pc:sldMkLst>
        <pc:spChg chg="mod">
          <ac:chgData name="Susan Sweet" userId="S::ssweet@smho-smso.ca::3f3b0d9c-fbb5-47a8-87c2-549a2adf9766" providerId="AD" clId="Web-{44F8F786-AC09-1D46-0710-1DFB83D1D81C}" dt="2024-01-12T16:13:24.739" v="13" actId="20577"/>
          <ac:spMkLst>
            <pc:docMk/>
            <pc:sldMk cId="248548230" sldId="513"/>
            <ac:spMk id="4" creationId="{37CA393E-A13E-8F25-4D72-5BFD64FA37FF}"/>
          </ac:spMkLst>
        </pc:spChg>
        <pc:picChg chg="mod">
          <ac:chgData name="Susan Sweet" userId="S::ssweet@smho-smso.ca::3f3b0d9c-fbb5-47a8-87c2-549a2adf9766" providerId="AD" clId="Web-{44F8F786-AC09-1D46-0710-1DFB83D1D81C}" dt="2024-01-12T16:13:10.505" v="9" actId="1076"/>
          <ac:picMkLst>
            <pc:docMk/>
            <pc:sldMk cId="248548230" sldId="513"/>
            <ac:picMk id="6" creationId="{D7A153DE-F417-152C-CDB6-79BAF6A5D7C1}"/>
          </ac:picMkLst>
        </pc:picChg>
        <pc:picChg chg="mod">
          <ac:chgData name="Susan Sweet" userId="S::ssweet@smho-smso.ca::3f3b0d9c-fbb5-47a8-87c2-549a2adf9766" providerId="AD" clId="Web-{44F8F786-AC09-1D46-0710-1DFB83D1D81C}" dt="2024-01-12T16:13:05.489" v="8" actId="1076"/>
          <ac:picMkLst>
            <pc:docMk/>
            <pc:sldMk cId="248548230" sldId="513"/>
            <ac:picMk id="8" creationId="{EA799C42-11F8-2FB9-F4FC-987DAEC06C2E}"/>
          </ac:picMkLst>
        </pc:picChg>
      </pc:sldChg>
      <pc:sldChg chg="modNotes">
        <pc:chgData name="Susan Sweet" userId="S::ssweet@smho-smso.ca::3f3b0d9c-fbb5-47a8-87c2-549a2adf9766" providerId="AD" clId="Web-{44F8F786-AC09-1D46-0710-1DFB83D1D81C}" dt="2024-01-12T16:15:44.397" v="22"/>
        <pc:sldMkLst>
          <pc:docMk/>
          <pc:sldMk cId="3390616358" sldId="517"/>
        </pc:sldMkLst>
      </pc:sldChg>
      <pc:sldChg chg="modNotes">
        <pc:chgData name="Susan Sweet" userId="S::ssweet@smho-smso.ca::3f3b0d9c-fbb5-47a8-87c2-549a2adf9766" providerId="AD" clId="Web-{44F8F786-AC09-1D46-0710-1DFB83D1D81C}" dt="2024-01-12T16:17:17.288" v="38"/>
        <pc:sldMkLst>
          <pc:docMk/>
          <pc:sldMk cId="3072475642" sldId="526"/>
        </pc:sldMkLst>
      </pc:sldChg>
      <pc:sldChg chg="modNotes">
        <pc:chgData name="Susan Sweet" userId="S::ssweet@smho-smso.ca::3f3b0d9c-fbb5-47a8-87c2-549a2adf9766" providerId="AD" clId="Web-{44F8F786-AC09-1D46-0710-1DFB83D1D81C}" dt="2024-01-12T16:17:29.523" v="39"/>
        <pc:sldMkLst>
          <pc:docMk/>
          <pc:sldMk cId="1951886473" sldId="527"/>
        </pc:sldMkLst>
      </pc:sldChg>
      <pc:sldChg chg="modNotes">
        <pc:chgData name="Susan Sweet" userId="S::ssweet@smho-smso.ca::3f3b0d9c-fbb5-47a8-87c2-549a2adf9766" providerId="AD" clId="Web-{44F8F786-AC09-1D46-0710-1DFB83D1D81C}" dt="2024-01-12T16:16:25.319" v="35"/>
        <pc:sldMkLst>
          <pc:docMk/>
          <pc:sldMk cId="2006128156" sldId="530"/>
        </pc:sldMkLst>
      </pc:sldChg>
    </pc:docChg>
  </pc:docChgLst>
  <pc:docChgLst>
    <pc:chgData name="Susan Sweet" userId="3f3b0d9c-fbb5-47a8-87c2-549a2adf9766" providerId="ADAL" clId="{D2E478DB-8D28-43D3-980A-CA3866DD3107}"/>
    <pc:docChg chg="undo custSel addSld delSld modSld sldOrd">
      <pc:chgData name="Susan Sweet" userId="3f3b0d9c-fbb5-47a8-87c2-549a2adf9766" providerId="ADAL" clId="{D2E478DB-8D28-43D3-980A-CA3866DD3107}" dt="2023-12-19T19:15:27.006" v="2019" actId="6549"/>
      <pc:docMkLst>
        <pc:docMk/>
      </pc:docMkLst>
      <pc:sldChg chg="modSp mod addCm">
        <pc:chgData name="Susan Sweet" userId="3f3b0d9c-fbb5-47a8-87c2-549a2adf9766" providerId="ADAL" clId="{D2E478DB-8D28-43D3-980A-CA3866DD3107}" dt="2023-12-19T16:26:27.795" v="1771"/>
        <pc:sldMkLst>
          <pc:docMk/>
          <pc:sldMk cId="2523842233" sldId="257"/>
        </pc:sldMkLst>
        <pc:spChg chg="mod">
          <ac:chgData name="Susan Sweet" userId="3f3b0d9c-fbb5-47a8-87c2-549a2adf9766" providerId="ADAL" clId="{D2E478DB-8D28-43D3-980A-CA3866DD3107}" dt="2023-12-19T16:00:57.837" v="1136" actId="20577"/>
          <ac:spMkLst>
            <pc:docMk/>
            <pc:sldMk cId="2523842233" sldId="257"/>
            <ac:spMk id="2" creationId="{E965903D-F535-1E76-7B3A-C4B2E75D63D0}"/>
          </ac:spMkLst>
        </pc:spChg>
        <pc:extLst>
          <p:ext xmlns:p="http://schemas.openxmlformats.org/presentationml/2006/main" uri="{D6D511B9-2390-475A-947B-AFAB55BFBCF1}">
            <pc226:cmChg xmlns:pc226="http://schemas.microsoft.com/office/powerpoint/2022/06/main/command" chg="add">
              <pc226:chgData name="Susan Sweet" userId="3f3b0d9c-fbb5-47a8-87c2-549a2adf9766" providerId="ADAL" clId="{D2E478DB-8D28-43D3-980A-CA3866DD3107}" dt="2023-12-19T16:26:27.795" v="1771"/>
              <pc2:cmMkLst xmlns:pc2="http://schemas.microsoft.com/office/powerpoint/2019/9/main/command">
                <pc:docMk/>
                <pc:sldMk cId="2523842233" sldId="257"/>
                <pc2:cmMk id="{559E60D5-1033-45B7-930D-B7F1660B546A}"/>
              </pc2:cmMkLst>
            </pc226:cmChg>
          </p:ext>
        </pc:extLst>
      </pc:sldChg>
      <pc:sldChg chg="ord">
        <pc:chgData name="Susan Sweet" userId="3f3b0d9c-fbb5-47a8-87c2-549a2adf9766" providerId="ADAL" clId="{D2E478DB-8D28-43D3-980A-CA3866DD3107}" dt="2023-12-19T15:02:19.386" v="414" actId="20578"/>
        <pc:sldMkLst>
          <pc:docMk/>
          <pc:sldMk cId="2518801960" sldId="258"/>
        </pc:sldMkLst>
      </pc:sldChg>
      <pc:sldChg chg="modSp del mod">
        <pc:chgData name="Susan Sweet" userId="3f3b0d9c-fbb5-47a8-87c2-549a2adf9766" providerId="ADAL" clId="{D2E478DB-8D28-43D3-980A-CA3866DD3107}" dt="2023-12-19T15:58:50.051" v="1027" actId="47"/>
        <pc:sldMkLst>
          <pc:docMk/>
          <pc:sldMk cId="218383708" sldId="259"/>
        </pc:sldMkLst>
        <pc:picChg chg="mod">
          <ac:chgData name="Susan Sweet" userId="3f3b0d9c-fbb5-47a8-87c2-549a2adf9766" providerId="ADAL" clId="{D2E478DB-8D28-43D3-980A-CA3866DD3107}" dt="2023-12-19T15:18:47.936" v="778" actId="14100"/>
          <ac:picMkLst>
            <pc:docMk/>
            <pc:sldMk cId="218383708" sldId="259"/>
            <ac:picMk id="4" creationId="{44D8B46F-2D7D-AF96-23A7-73CEFB5B9371}"/>
          </ac:picMkLst>
        </pc:picChg>
      </pc:sldChg>
      <pc:sldChg chg="del">
        <pc:chgData name="Susan Sweet" userId="3f3b0d9c-fbb5-47a8-87c2-549a2adf9766" providerId="ADAL" clId="{D2E478DB-8D28-43D3-980A-CA3866DD3107}" dt="2023-12-19T15:58:48.995" v="1026" actId="47"/>
        <pc:sldMkLst>
          <pc:docMk/>
          <pc:sldMk cId="1772639755" sldId="400"/>
        </pc:sldMkLst>
      </pc:sldChg>
      <pc:sldChg chg="ord modNotesTx">
        <pc:chgData name="Susan Sweet" userId="3f3b0d9c-fbb5-47a8-87c2-549a2adf9766" providerId="ADAL" clId="{D2E478DB-8D28-43D3-980A-CA3866DD3107}" dt="2023-12-19T16:23:46.802" v="1749" actId="5793"/>
        <pc:sldMkLst>
          <pc:docMk/>
          <pc:sldMk cId="822033015" sldId="506"/>
        </pc:sldMkLst>
      </pc:sldChg>
      <pc:sldChg chg="del">
        <pc:chgData name="Susan Sweet" userId="3f3b0d9c-fbb5-47a8-87c2-549a2adf9766" providerId="ADAL" clId="{D2E478DB-8D28-43D3-980A-CA3866DD3107}" dt="2023-12-19T15:58:47.559" v="1025" actId="47"/>
        <pc:sldMkLst>
          <pc:docMk/>
          <pc:sldMk cId="440593675" sldId="511"/>
        </pc:sldMkLst>
      </pc:sldChg>
      <pc:sldChg chg="del">
        <pc:chgData name="Susan Sweet" userId="3f3b0d9c-fbb5-47a8-87c2-549a2adf9766" providerId="ADAL" clId="{D2E478DB-8D28-43D3-980A-CA3866DD3107}" dt="2023-12-19T15:50:14.760" v="988" actId="47"/>
        <pc:sldMkLst>
          <pc:docMk/>
          <pc:sldMk cId="3678951478" sldId="512"/>
        </pc:sldMkLst>
      </pc:sldChg>
      <pc:sldChg chg="addSp modSp mod ord modNotesTx">
        <pc:chgData name="Susan Sweet" userId="3f3b0d9c-fbb5-47a8-87c2-549a2adf9766" providerId="ADAL" clId="{D2E478DB-8D28-43D3-980A-CA3866DD3107}" dt="2023-12-19T16:22:38.984" v="1664" actId="27636"/>
        <pc:sldMkLst>
          <pc:docMk/>
          <pc:sldMk cId="248548230" sldId="513"/>
        </pc:sldMkLst>
        <pc:spChg chg="mod">
          <ac:chgData name="Susan Sweet" userId="3f3b0d9c-fbb5-47a8-87c2-549a2adf9766" providerId="ADAL" clId="{D2E478DB-8D28-43D3-980A-CA3866DD3107}" dt="2023-12-19T16:22:38.984" v="1664" actId="27636"/>
          <ac:spMkLst>
            <pc:docMk/>
            <pc:sldMk cId="248548230" sldId="513"/>
            <ac:spMk id="4" creationId="{37CA393E-A13E-8F25-4D72-5BFD64FA37FF}"/>
          </ac:spMkLst>
        </pc:spChg>
        <pc:picChg chg="add mod">
          <ac:chgData name="Susan Sweet" userId="3f3b0d9c-fbb5-47a8-87c2-549a2adf9766" providerId="ADAL" clId="{D2E478DB-8D28-43D3-980A-CA3866DD3107}" dt="2023-12-19T16:14:32.415" v="1408" actId="1076"/>
          <ac:picMkLst>
            <pc:docMk/>
            <pc:sldMk cId="248548230" sldId="513"/>
            <ac:picMk id="5" creationId="{95CF78C9-3BD5-BB56-8A94-4B8A74E18610}"/>
          </ac:picMkLst>
        </pc:picChg>
      </pc:sldChg>
      <pc:sldChg chg="modSp del mod ord addCm modCm">
        <pc:chgData name="Susan Sweet" userId="3f3b0d9c-fbb5-47a8-87c2-549a2adf9766" providerId="ADAL" clId="{D2E478DB-8D28-43D3-980A-CA3866DD3107}" dt="2023-12-19T16:22:45.666" v="1665" actId="47"/>
        <pc:sldMkLst>
          <pc:docMk/>
          <pc:sldMk cId="3641407231" sldId="514"/>
        </pc:sldMkLst>
        <pc:spChg chg="mod">
          <ac:chgData name="Susan Sweet" userId="3f3b0d9c-fbb5-47a8-87c2-549a2adf9766" providerId="ADAL" clId="{D2E478DB-8D28-43D3-980A-CA3866DD3107}" dt="2023-12-19T15:05:06.645" v="519" actId="20577"/>
          <ac:spMkLst>
            <pc:docMk/>
            <pc:sldMk cId="3641407231" sldId="514"/>
            <ac:spMk id="2" creationId="{B4B721AE-6883-E5B8-1D69-B5F4A5AB9DE8}"/>
          </ac:spMkLst>
        </pc:spChg>
        <pc:spChg chg="mod">
          <ac:chgData name="Susan Sweet" userId="3f3b0d9c-fbb5-47a8-87c2-549a2adf9766" providerId="ADAL" clId="{D2E478DB-8D28-43D3-980A-CA3866DD3107}" dt="2023-12-19T16:02:28.755" v="1158" actId="12"/>
          <ac:spMkLst>
            <pc:docMk/>
            <pc:sldMk cId="3641407231" sldId="514"/>
            <ac:spMk id="3" creationId="{EC69F057-8947-5F53-A3C3-18D8121C9CDF}"/>
          </ac:spMkLst>
        </pc:spChg>
        <pc:extLst>
          <p:ext xmlns:p="http://schemas.openxmlformats.org/presentationml/2006/main" uri="{D6D511B9-2390-475A-947B-AFAB55BFBCF1}">
            <pc226:cmChg xmlns:pc226="http://schemas.microsoft.com/office/powerpoint/2022/06/main/command" chg="add mod">
              <pc226:chgData name="Susan Sweet" userId="3f3b0d9c-fbb5-47a8-87c2-549a2adf9766" providerId="ADAL" clId="{D2E478DB-8D28-43D3-980A-CA3866DD3107}" dt="2023-12-19T16:21:07.889" v="1656"/>
              <pc2:cmMkLst xmlns:pc2="http://schemas.microsoft.com/office/powerpoint/2019/9/main/command">
                <pc:docMk/>
                <pc:sldMk cId="3641407231" sldId="514"/>
                <pc2:cmMk id="{C78EFB74-44EF-4E5F-BA5A-F0898636F202}"/>
              </pc2:cmMkLst>
            </pc226:cmChg>
          </p:ext>
        </pc:extLst>
      </pc:sldChg>
      <pc:sldChg chg="modSp new mod ord">
        <pc:chgData name="Susan Sweet" userId="3f3b0d9c-fbb5-47a8-87c2-549a2adf9766" providerId="ADAL" clId="{D2E478DB-8D28-43D3-980A-CA3866DD3107}" dt="2023-12-19T16:28:35.037" v="1879"/>
        <pc:sldMkLst>
          <pc:docMk/>
          <pc:sldMk cId="2883414900" sldId="516"/>
        </pc:sldMkLst>
        <pc:spChg chg="mod">
          <ac:chgData name="Susan Sweet" userId="3f3b0d9c-fbb5-47a8-87c2-549a2adf9766" providerId="ADAL" clId="{D2E478DB-8D28-43D3-980A-CA3866DD3107}" dt="2023-12-19T15:08:25.179" v="570" actId="20577"/>
          <ac:spMkLst>
            <pc:docMk/>
            <pc:sldMk cId="2883414900" sldId="516"/>
            <ac:spMk id="2" creationId="{9E1166D8-BB92-34F1-5C6D-8F47E30E7E0D}"/>
          </ac:spMkLst>
        </pc:spChg>
        <pc:spChg chg="mod">
          <ac:chgData name="Susan Sweet" userId="3f3b0d9c-fbb5-47a8-87c2-549a2adf9766" providerId="ADAL" clId="{D2E478DB-8D28-43D3-980A-CA3866DD3107}" dt="2023-12-19T16:27:41.393" v="1862" actId="6549"/>
          <ac:spMkLst>
            <pc:docMk/>
            <pc:sldMk cId="2883414900" sldId="516"/>
            <ac:spMk id="3" creationId="{39C5D4E1-5DDD-A75C-240B-ABED87C62CC0}"/>
          </ac:spMkLst>
        </pc:spChg>
      </pc:sldChg>
      <pc:sldChg chg="modSp new mod modNotesTx">
        <pc:chgData name="Susan Sweet" userId="3f3b0d9c-fbb5-47a8-87c2-549a2adf9766" providerId="ADAL" clId="{D2E478DB-8D28-43D3-980A-CA3866DD3107}" dt="2023-12-19T15:17:24.960" v="741"/>
        <pc:sldMkLst>
          <pc:docMk/>
          <pc:sldMk cId="3390616358" sldId="517"/>
        </pc:sldMkLst>
        <pc:spChg chg="mod">
          <ac:chgData name="Susan Sweet" userId="3f3b0d9c-fbb5-47a8-87c2-549a2adf9766" providerId="ADAL" clId="{D2E478DB-8D28-43D3-980A-CA3866DD3107}" dt="2023-12-19T15:09:08.843" v="603" actId="20577"/>
          <ac:spMkLst>
            <pc:docMk/>
            <pc:sldMk cId="3390616358" sldId="517"/>
            <ac:spMk id="2" creationId="{33369491-EC86-FB65-8245-40C9EE53424C}"/>
          </ac:spMkLst>
        </pc:spChg>
        <pc:spChg chg="mod">
          <ac:chgData name="Susan Sweet" userId="3f3b0d9c-fbb5-47a8-87c2-549a2adf9766" providerId="ADAL" clId="{D2E478DB-8D28-43D3-980A-CA3866DD3107}" dt="2023-12-19T15:16:42.066" v="737" actId="20577"/>
          <ac:spMkLst>
            <pc:docMk/>
            <pc:sldMk cId="3390616358" sldId="517"/>
            <ac:spMk id="3" creationId="{12D7BEDE-BDD6-7B27-F899-221289978CFA}"/>
          </ac:spMkLst>
        </pc:spChg>
      </pc:sldChg>
      <pc:sldChg chg="modSp new mod modNotesTx">
        <pc:chgData name="Susan Sweet" userId="3f3b0d9c-fbb5-47a8-87c2-549a2adf9766" providerId="ADAL" clId="{D2E478DB-8D28-43D3-980A-CA3866DD3107}" dt="2023-12-19T16:25:10.656" v="1770" actId="255"/>
        <pc:sldMkLst>
          <pc:docMk/>
          <pc:sldMk cId="2601907301" sldId="518"/>
        </pc:sldMkLst>
        <pc:spChg chg="mod">
          <ac:chgData name="Susan Sweet" userId="3f3b0d9c-fbb5-47a8-87c2-549a2adf9766" providerId="ADAL" clId="{D2E478DB-8D28-43D3-980A-CA3866DD3107}" dt="2023-12-19T15:11:28.169" v="666" actId="20577"/>
          <ac:spMkLst>
            <pc:docMk/>
            <pc:sldMk cId="2601907301" sldId="518"/>
            <ac:spMk id="2" creationId="{D2496487-5BEC-CE07-F8BB-60F643390C4E}"/>
          </ac:spMkLst>
        </pc:spChg>
        <pc:spChg chg="mod">
          <ac:chgData name="Susan Sweet" userId="3f3b0d9c-fbb5-47a8-87c2-549a2adf9766" providerId="ADAL" clId="{D2E478DB-8D28-43D3-980A-CA3866DD3107}" dt="2023-12-19T16:25:10.656" v="1770" actId="255"/>
          <ac:spMkLst>
            <pc:docMk/>
            <pc:sldMk cId="2601907301" sldId="518"/>
            <ac:spMk id="3" creationId="{84750808-7F7D-46DE-0F9B-F8190FE7B63E}"/>
          </ac:spMkLst>
        </pc:spChg>
      </pc:sldChg>
      <pc:sldChg chg="modSp new del mod ord modNotesTx">
        <pc:chgData name="Susan Sweet" userId="3f3b0d9c-fbb5-47a8-87c2-549a2adf9766" providerId="ADAL" clId="{D2E478DB-8D28-43D3-980A-CA3866DD3107}" dt="2023-12-19T15:56:16.245" v="1004" actId="47"/>
        <pc:sldMkLst>
          <pc:docMk/>
          <pc:sldMk cId="3255865278" sldId="519"/>
        </pc:sldMkLst>
        <pc:spChg chg="mod">
          <ac:chgData name="Susan Sweet" userId="3f3b0d9c-fbb5-47a8-87c2-549a2adf9766" providerId="ADAL" clId="{D2E478DB-8D28-43D3-980A-CA3866DD3107}" dt="2023-12-19T15:13:29.942" v="731" actId="20577"/>
          <ac:spMkLst>
            <pc:docMk/>
            <pc:sldMk cId="3255865278" sldId="519"/>
            <ac:spMk id="2" creationId="{7D8A999A-8561-96C0-FD26-3A489676C9B6}"/>
          </ac:spMkLst>
        </pc:spChg>
        <pc:spChg chg="mod">
          <ac:chgData name="Susan Sweet" userId="3f3b0d9c-fbb5-47a8-87c2-549a2adf9766" providerId="ADAL" clId="{D2E478DB-8D28-43D3-980A-CA3866DD3107}" dt="2023-12-19T15:15:08.771" v="732" actId="6549"/>
          <ac:spMkLst>
            <pc:docMk/>
            <pc:sldMk cId="3255865278" sldId="519"/>
            <ac:spMk id="3" creationId="{04C553E0-F776-0489-7330-763586DE5789}"/>
          </ac:spMkLst>
        </pc:spChg>
      </pc:sldChg>
      <pc:sldChg chg="modSp new del mod ord modNotesTx">
        <pc:chgData name="Susan Sweet" userId="3f3b0d9c-fbb5-47a8-87c2-549a2adf9766" providerId="ADAL" clId="{D2E478DB-8D28-43D3-980A-CA3866DD3107}" dt="2023-12-19T16:00:07.756" v="1084" actId="47"/>
        <pc:sldMkLst>
          <pc:docMk/>
          <pc:sldMk cId="1360357679" sldId="520"/>
        </pc:sldMkLst>
        <pc:spChg chg="mod">
          <ac:chgData name="Susan Sweet" userId="3f3b0d9c-fbb5-47a8-87c2-549a2adf9766" providerId="ADAL" clId="{D2E478DB-8D28-43D3-980A-CA3866DD3107}" dt="2023-12-19T15:17:56.831" v="769" actId="20577"/>
          <ac:spMkLst>
            <pc:docMk/>
            <pc:sldMk cId="1360357679" sldId="520"/>
            <ac:spMk id="2" creationId="{D6C27587-E31B-BB4D-4896-FF101B219930}"/>
          </ac:spMkLst>
        </pc:spChg>
        <pc:spChg chg="mod">
          <ac:chgData name="Susan Sweet" userId="3f3b0d9c-fbb5-47a8-87c2-549a2adf9766" providerId="ADAL" clId="{D2E478DB-8D28-43D3-980A-CA3866DD3107}" dt="2023-12-19T15:59:20.391" v="1071" actId="20577"/>
          <ac:spMkLst>
            <pc:docMk/>
            <pc:sldMk cId="1360357679" sldId="520"/>
            <ac:spMk id="3" creationId="{FA46ED7F-8D63-9998-1032-2FDA901A2584}"/>
          </ac:spMkLst>
        </pc:spChg>
      </pc:sldChg>
      <pc:sldChg chg="addSp delSp modSp new mod ord modNotesTx">
        <pc:chgData name="Susan Sweet" userId="3f3b0d9c-fbb5-47a8-87c2-549a2adf9766" providerId="ADAL" clId="{D2E478DB-8D28-43D3-980A-CA3866DD3107}" dt="2023-12-19T19:15:27.006" v="2019" actId="6549"/>
        <pc:sldMkLst>
          <pc:docMk/>
          <pc:sldMk cId="3510329443" sldId="521"/>
        </pc:sldMkLst>
        <pc:spChg chg="mod">
          <ac:chgData name="Susan Sweet" userId="3f3b0d9c-fbb5-47a8-87c2-549a2adf9766" providerId="ADAL" clId="{D2E478DB-8D28-43D3-980A-CA3866DD3107}" dt="2023-12-19T19:15:27.006" v="2019" actId="6549"/>
          <ac:spMkLst>
            <pc:docMk/>
            <pc:sldMk cId="3510329443" sldId="521"/>
            <ac:spMk id="2" creationId="{AD047B2B-479C-42FF-D635-2CFCA6B6A234}"/>
          </ac:spMkLst>
        </pc:spChg>
        <pc:spChg chg="del mod">
          <ac:chgData name="Susan Sweet" userId="3f3b0d9c-fbb5-47a8-87c2-549a2adf9766" providerId="ADAL" clId="{D2E478DB-8D28-43D3-980A-CA3866DD3107}" dt="2023-12-19T15:30:19.425" v="904" actId="478"/>
          <ac:spMkLst>
            <pc:docMk/>
            <pc:sldMk cId="3510329443" sldId="521"/>
            <ac:spMk id="3" creationId="{35494D4B-634F-C814-238E-431050545DCF}"/>
          </ac:spMkLst>
        </pc:spChg>
        <pc:graphicFrameChg chg="add del mod">
          <ac:chgData name="Susan Sweet" userId="3f3b0d9c-fbb5-47a8-87c2-549a2adf9766" providerId="ADAL" clId="{D2E478DB-8D28-43D3-980A-CA3866DD3107}" dt="2023-12-19T15:23:36.941" v="864" actId="478"/>
          <ac:graphicFrameMkLst>
            <pc:docMk/>
            <pc:sldMk cId="3510329443" sldId="521"/>
            <ac:graphicFrameMk id="4" creationId="{03827B34-3A0F-0D67-43E1-11B8D8F92EF4}"/>
          </ac:graphicFrameMkLst>
        </pc:graphicFrameChg>
        <pc:graphicFrameChg chg="add mod modGraphic">
          <ac:chgData name="Susan Sweet" userId="3f3b0d9c-fbb5-47a8-87c2-549a2adf9766" providerId="ADAL" clId="{D2E478DB-8D28-43D3-980A-CA3866DD3107}" dt="2023-12-19T16:26:39.439" v="1772" actId="14734"/>
          <ac:graphicFrameMkLst>
            <pc:docMk/>
            <pc:sldMk cId="3510329443" sldId="521"/>
            <ac:graphicFrameMk id="5" creationId="{04014632-C846-29ED-4473-FFA1DCB54A47}"/>
          </ac:graphicFrameMkLst>
        </pc:graphicFrameChg>
        <pc:picChg chg="add mod">
          <ac:chgData name="Susan Sweet" userId="3f3b0d9c-fbb5-47a8-87c2-549a2adf9766" providerId="ADAL" clId="{D2E478DB-8D28-43D3-980A-CA3866DD3107}" dt="2023-12-19T16:23:20.425" v="1668" actId="1076"/>
          <ac:picMkLst>
            <pc:docMk/>
            <pc:sldMk cId="3510329443" sldId="521"/>
            <ac:picMk id="7" creationId="{25AE566A-0CA5-A6D4-42CC-BC3A665BE355}"/>
          </ac:picMkLst>
        </pc:picChg>
        <pc:picChg chg="add mod">
          <ac:chgData name="Susan Sweet" userId="3f3b0d9c-fbb5-47a8-87c2-549a2adf9766" providerId="ADAL" clId="{D2E478DB-8D28-43D3-980A-CA3866DD3107}" dt="2023-12-19T16:23:22.567" v="1669" actId="1076"/>
          <ac:picMkLst>
            <pc:docMk/>
            <pc:sldMk cId="3510329443" sldId="521"/>
            <ac:picMk id="9" creationId="{317A1265-21E5-DDDE-FE59-2A9D25FB2973}"/>
          </ac:picMkLst>
        </pc:picChg>
        <pc:picChg chg="add mod">
          <ac:chgData name="Susan Sweet" userId="3f3b0d9c-fbb5-47a8-87c2-549a2adf9766" providerId="ADAL" clId="{D2E478DB-8D28-43D3-980A-CA3866DD3107}" dt="2023-12-19T16:23:26.794" v="1670" actId="1076"/>
          <ac:picMkLst>
            <pc:docMk/>
            <pc:sldMk cId="3510329443" sldId="521"/>
            <ac:picMk id="11" creationId="{B3716F85-CD53-21E1-7B13-94C8A91A839A}"/>
          </ac:picMkLst>
        </pc:picChg>
        <pc:picChg chg="add mod">
          <ac:chgData name="Susan Sweet" userId="3f3b0d9c-fbb5-47a8-87c2-549a2adf9766" providerId="ADAL" clId="{D2E478DB-8D28-43D3-980A-CA3866DD3107}" dt="2023-12-19T16:23:29.095" v="1671" actId="1076"/>
          <ac:picMkLst>
            <pc:docMk/>
            <pc:sldMk cId="3510329443" sldId="521"/>
            <ac:picMk id="13" creationId="{A134EDD4-FB0F-58BE-C18D-1C6D68E8FE5C}"/>
          </ac:picMkLst>
        </pc:picChg>
        <pc:picChg chg="add del mod">
          <ac:chgData name="Susan Sweet" userId="3f3b0d9c-fbb5-47a8-87c2-549a2adf9766" providerId="ADAL" clId="{D2E478DB-8D28-43D3-980A-CA3866DD3107}" dt="2023-12-19T15:23:36.941" v="864" actId="478"/>
          <ac:picMkLst>
            <pc:docMk/>
            <pc:sldMk cId="3510329443" sldId="521"/>
            <ac:picMk id="1025" creationId="{AACEFF5F-8E7F-3690-A2E2-97152C4B6145}"/>
          </ac:picMkLst>
        </pc:picChg>
        <pc:picChg chg="add del mod">
          <ac:chgData name="Susan Sweet" userId="3f3b0d9c-fbb5-47a8-87c2-549a2adf9766" providerId="ADAL" clId="{D2E478DB-8D28-43D3-980A-CA3866DD3107}" dt="2023-12-19T15:23:36.941" v="864" actId="478"/>
          <ac:picMkLst>
            <pc:docMk/>
            <pc:sldMk cId="3510329443" sldId="521"/>
            <ac:picMk id="1026" creationId="{3D18AEBA-CEAD-BBCB-0EE7-ED163CCD9450}"/>
          </ac:picMkLst>
        </pc:picChg>
        <pc:picChg chg="add del mod">
          <ac:chgData name="Susan Sweet" userId="3f3b0d9c-fbb5-47a8-87c2-549a2adf9766" providerId="ADAL" clId="{D2E478DB-8D28-43D3-980A-CA3866DD3107}" dt="2023-12-19T15:23:36.941" v="864" actId="478"/>
          <ac:picMkLst>
            <pc:docMk/>
            <pc:sldMk cId="3510329443" sldId="521"/>
            <ac:picMk id="1027" creationId="{205BB924-7221-6D4C-87EC-9E7CD96747BD}"/>
          </ac:picMkLst>
        </pc:picChg>
        <pc:picChg chg="add del mod">
          <ac:chgData name="Susan Sweet" userId="3f3b0d9c-fbb5-47a8-87c2-549a2adf9766" providerId="ADAL" clId="{D2E478DB-8D28-43D3-980A-CA3866DD3107}" dt="2023-12-19T15:23:36.941" v="864" actId="478"/>
          <ac:picMkLst>
            <pc:docMk/>
            <pc:sldMk cId="3510329443" sldId="521"/>
            <ac:picMk id="1028" creationId="{EB1CD771-D21B-A043-BFA9-DE3060E9AF8D}"/>
          </ac:picMkLst>
        </pc:picChg>
      </pc:sldChg>
      <pc:sldChg chg="modSp add mod modNotesTx">
        <pc:chgData name="Susan Sweet" userId="3f3b0d9c-fbb5-47a8-87c2-549a2adf9766" providerId="ADAL" clId="{D2E478DB-8D28-43D3-980A-CA3866DD3107}" dt="2023-12-19T19:10:52.160" v="1933" actId="5793"/>
        <pc:sldMkLst>
          <pc:docMk/>
          <pc:sldMk cId="3226949595" sldId="522"/>
        </pc:sldMkLst>
        <pc:spChg chg="mod">
          <ac:chgData name="Susan Sweet" userId="3f3b0d9c-fbb5-47a8-87c2-549a2adf9766" providerId="ADAL" clId="{D2E478DB-8D28-43D3-980A-CA3866DD3107}" dt="2023-12-19T15:59:08.042" v="1067" actId="6549"/>
          <ac:spMkLst>
            <pc:docMk/>
            <pc:sldMk cId="3226949595" sldId="522"/>
            <ac:spMk id="10" creationId="{9B1AA2EC-7312-2306-EA8E-CD3D94630CD5}"/>
          </ac:spMkLst>
        </pc:spChg>
      </pc:sldChg>
      <pc:sldChg chg="modSp new mod ord modNotesTx">
        <pc:chgData name="Susan Sweet" userId="3f3b0d9c-fbb5-47a8-87c2-549a2adf9766" providerId="ADAL" clId="{D2E478DB-8D28-43D3-980A-CA3866DD3107}" dt="2023-12-19T19:12:10.579" v="1981" actId="6549"/>
        <pc:sldMkLst>
          <pc:docMk/>
          <pc:sldMk cId="1788456783" sldId="523"/>
        </pc:sldMkLst>
        <pc:spChg chg="mod">
          <ac:chgData name="Susan Sweet" userId="3f3b0d9c-fbb5-47a8-87c2-549a2adf9766" providerId="ADAL" clId="{D2E478DB-8D28-43D3-980A-CA3866DD3107}" dt="2023-12-19T16:28:18.214" v="1877" actId="20577"/>
          <ac:spMkLst>
            <pc:docMk/>
            <pc:sldMk cId="1788456783" sldId="523"/>
            <ac:spMk id="2" creationId="{E5CE9528-2F98-A037-3A79-881934DA4DC2}"/>
          </ac:spMkLst>
        </pc:spChg>
        <pc:spChg chg="mod">
          <ac:chgData name="Susan Sweet" userId="3f3b0d9c-fbb5-47a8-87c2-549a2adf9766" providerId="ADAL" clId="{D2E478DB-8D28-43D3-980A-CA3866DD3107}" dt="2023-12-19T19:11:53.748" v="1980" actId="20577"/>
          <ac:spMkLst>
            <pc:docMk/>
            <pc:sldMk cId="1788456783" sldId="523"/>
            <ac:spMk id="3" creationId="{F4D2F918-D3BC-5F4F-4037-1EE670F6F0F5}"/>
          </ac:spMkLst>
        </pc:spChg>
      </pc:sldChg>
      <pc:sldChg chg="addSp delSp modSp new mod setBg">
        <pc:chgData name="Susan Sweet" userId="3f3b0d9c-fbb5-47a8-87c2-549a2adf9766" providerId="ADAL" clId="{D2E478DB-8D28-43D3-980A-CA3866DD3107}" dt="2023-12-19T19:13:53.988" v="2000" actId="26606"/>
        <pc:sldMkLst>
          <pc:docMk/>
          <pc:sldMk cId="1643531107" sldId="524"/>
        </pc:sldMkLst>
        <pc:spChg chg="del">
          <ac:chgData name="Susan Sweet" userId="3f3b0d9c-fbb5-47a8-87c2-549a2adf9766" providerId="ADAL" clId="{D2E478DB-8D28-43D3-980A-CA3866DD3107}" dt="2023-12-19T19:12:58.863" v="1986" actId="26606"/>
          <ac:spMkLst>
            <pc:docMk/>
            <pc:sldMk cId="1643531107" sldId="524"/>
            <ac:spMk id="2" creationId="{37C2101A-B6CA-D7C3-E6F7-0FB3D64C0F4D}"/>
          </ac:spMkLst>
        </pc:spChg>
        <pc:spChg chg="del">
          <ac:chgData name="Susan Sweet" userId="3f3b0d9c-fbb5-47a8-87c2-549a2adf9766" providerId="ADAL" clId="{D2E478DB-8D28-43D3-980A-CA3866DD3107}" dt="2023-12-19T19:12:58.863" v="1986" actId="26606"/>
          <ac:spMkLst>
            <pc:docMk/>
            <pc:sldMk cId="1643531107" sldId="524"/>
            <ac:spMk id="3" creationId="{AD742474-FB8B-A25F-A211-0660418DB9F7}"/>
          </ac:spMkLst>
        </pc:spChg>
        <pc:picChg chg="add mod">
          <ac:chgData name="Susan Sweet" userId="3f3b0d9c-fbb5-47a8-87c2-549a2adf9766" providerId="ADAL" clId="{D2E478DB-8D28-43D3-980A-CA3866DD3107}" dt="2023-12-19T19:13:53.988" v="2000" actId="26606"/>
          <ac:picMkLst>
            <pc:docMk/>
            <pc:sldMk cId="1643531107" sldId="524"/>
            <ac:picMk id="5" creationId="{0FAC80D8-4D7B-EC09-4532-257827810959}"/>
          </ac:picMkLst>
        </pc:picChg>
      </pc:sldChg>
      <pc:sldChg chg="addSp delSp modSp new mod setBg">
        <pc:chgData name="Susan Sweet" userId="3f3b0d9c-fbb5-47a8-87c2-549a2adf9766" providerId="ADAL" clId="{D2E478DB-8D28-43D3-980A-CA3866DD3107}" dt="2023-12-19T19:13:50.965" v="1999" actId="26606"/>
        <pc:sldMkLst>
          <pc:docMk/>
          <pc:sldMk cId="3959731148" sldId="525"/>
        </pc:sldMkLst>
        <pc:spChg chg="del">
          <ac:chgData name="Susan Sweet" userId="3f3b0d9c-fbb5-47a8-87c2-549a2adf9766" providerId="ADAL" clId="{D2E478DB-8D28-43D3-980A-CA3866DD3107}" dt="2023-12-19T19:13:21.393" v="1992" actId="26606"/>
          <ac:spMkLst>
            <pc:docMk/>
            <pc:sldMk cId="3959731148" sldId="525"/>
            <ac:spMk id="2" creationId="{FCF17009-E759-A702-4ACB-048503F0155F}"/>
          </ac:spMkLst>
        </pc:spChg>
        <pc:spChg chg="del">
          <ac:chgData name="Susan Sweet" userId="3f3b0d9c-fbb5-47a8-87c2-549a2adf9766" providerId="ADAL" clId="{D2E478DB-8D28-43D3-980A-CA3866DD3107}" dt="2023-12-19T19:13:21.393" v="1992" actId="26606"/>
          <ac:spMkLst>
            <pc:docMk/>
            <pc:sldMk cId="3959731148" sldId="525"/>
            <ac:spMk id="3" creationId="{B938A745-63E2-BC26-7BBD-9187B13D69D8}"/>
          </ac:spMkLst>
        </pc:spChg>
        <pc:picChg chg="add mod">
          <ac:chgData name="Susan Sweet" userId="3f3b0d9c-fbb5-47a8-87c2-549a2adf9766" providerId="ADAL" clId="{D2E478DB-8D28-43D3-980A-CA3866DD3107}" dt="2023-12-19T19:13:50.965" v="1999" actId="26606"/>
          <ac:picMkLst>
            <pc:docMk/>
            <pc:sldMk cId="3959731148" sldId="525"/>
            <ac:picMk id="5" creationId="{0497BA42-A94F-0F09-FFEC-D44BFAC7C7F9}"/>
          </ac:picMkLst>
        </pc:picChg>
      </pc:sldChg>
      <pc:sldChg chg="addSp delSp modSp new mod setBg">
        <pc:chgData name="Susan Sweet" userId="3f3b0d9c-fbb5-47a8-87c2-549a2adf9766" providerId="ADAL" clId="{D2E478DB-8D28-43D3-980A-CA3866DD3107}" dt="2023-12-19T19:13:45.722" v="1998" actId="26606"/>
        <pc:sldMkLst>
          <pc:docMk/>
          <pc:sldMk cId="3072475642" sldId="526"/>
        </pc:sldMkLst>
        <pc:spChg chg="add del">
          <ac:chgData name="Susan Sweet" userId="3f3b0d9c-fbb5-47a8-87c2-549a2adf9766" providerId="ADAL" clId="{D2E478DB-8D28-43D3-980A-CA3866DD3107}" dt="2023-12-19T19:13:45.722" v="1998" actId="26606"/>
          <ac:spMkLst>
            <pc:docMk/>
            <pc:sldMk cId="3072475642" sldId="526"/>
            <ac:spMk id="2" creationId="{81EB4AE9-067B-3DA7-00B8-4735C692FF5B}"/>
          </ac:spMkLst>
        </pc:spChg>
        <pc:spChg chg="add del">
          <ac:chgData name="Susan Sweet" userId="3f3b0d9c-fbb5-47a8-87c2-549a2adf9766" providerId="ADAL" clId="{D2E478DB-8D28-43D3-980A-CA3866DD3107}" dt="2023-12-19T19:13:45.722" v="1998" actId="26606"/>
          <ac:spMkLst>
            <pc:docMk/>
            <pc:sldMk cId="3072475642" sldId="526"/>
            <ac:spMk id="3" creationId="{2A605D10-552C-0B4D-51A4-4AD2BE955EEF}"/>
          </ac:spMkLst>
        </pc:spChg>
        <pc:picChg chg="add mod">
          <ac:chgData name="Susan Sweet" userId="3f3b0d9c-fbb5-47a8-87c2-549a2adf9766" providerId="ADAL" clId="{D2E478DB-8D28-43D3-980A-CA3866DD3107}" dt="2023-12-19T19:13:45.722" v="1998" actId="26606"/>
          <ac:picMkLst>
            <pc:docMk/>
            <pc:sldMk cId="3072475642" sldId="526"/>
            <ac:picMk id="5" creationId="{E82E966E-206B-F37C-B07D-36E8C5A76F65}"/>
          </ac:picMkLst>
        </pc:picChg>
      </pc:sldChg>
    </pc:docChg>
  </pc:docChgLst>
  <pc:docChgLst>
    <pc:chgData name="Deborah Shackell" userId="S::dshackell@smho-smso.ca::f728b972-0379-4f9a-98f5-caf5dad6cd0d" providerId="AD" clId="Web-{BC395713-5B15-F883-48E1-71DC30E48213}"/>
    <pc:docChg chg="addSld delSld modSld">
      <pc:chgData name="Deborah Shackell" userId="S::dshackell@smho-smso.ca::f728b972-0379-4f9a-98f5-caf5dad6cd0d" providerId="AD" clId="Web-{BC395713-5B15-F883-48E1-71DC30E48213}" dt="2023-12-20T18:41:25.434" v="43"/>
      <pc:docMkLst>
        <pc:docMk/>
      </pc:docMkLst>
      <pc:sldChg chg="modNotes">
        <pc:chgData name="Deborah Shackell" userId="S::dshackell@smho-smso.ca::f728b972-0379-4f9a-98f5-caf5dad6cd0d" providerId="AD" clId="Web-{BC395713-5B15-F883-48E1-71DC30E48213}" dt="2023-12-20T18:41:25.434" v="43"/>
        <pc:sldMkLst>
          <pc:docMk/>
          <pc:sldMk cId="2518801960" sldId="258"/>
        </pc:sldMkLst>
      </pc:sldChg>
      <pc:sldChg chg="mod modShow">
        <pc:chgData name="Deborah Shackell" userId="S::dshackell@smho-smso.ca::f728b972-0379-4f9a-98f5-caf5dad6cd0d" providerId="AD" clId="Web-{BC395713-5B15-F883-48E1-71DC30E48213}" dt="2023-12-20T18:33:54.320" v="6"/>
        <pc:sldMkLst>
          <pc:docMk/>
          <pc:sldMk cId="3510329443" sldId="521"/>
        </pc:sldMkLst>
      </pc:sldChg>
      <pc:sldChg chg="modNotes">
        <pc:chgData name="Deborah Shackell" userId="S::dshackell@smho-smso.ca::f728b972-0379-4f9a-98f5-caf5dad6cd0d" providerId="AD" clId="Web-{BC395713-5B15-F883-48E1-71DC30E48213}" dt="2023-12-20T18:32:57.929" v="1"/>
        <pc:sldMkLst>
          <pc:docMk/>
          <pc:sldMk cId="1643531107" sldId="524"/>
        </pc:sldMkLst>
      </pc:sldChg>
      <pc:sldChg chg="modNotes">
        <pc:chgData name="Deborah Shackell" userId="S::dshackell@smho-smso.ca::f728b972-0379-4f9a-98f5-caf5dad6cd0d" providerId="AD" clId="Web-{BC395713-5B15-F883-48E1-71DC30E48213}" dt="2023-12-20T18:33:07.523" v="3"/>
        <pc:sldMkLst>
          <pc:docMk/>
          <pc:sldMk cId="3959731148" sldId="525"/>
        </pc:sldMkLst>
      </pc:sldChg>
      <pc:sldChg chg="modNotes">
        <pc:chgData name="Deborah Shackell" userId="S::dshackell@smho-smso.ca::f728b972-0379-4f9a-98f5-caf5dad6cd0d" providerId="AD" clId="Web-{BC395713-5B15-F883-48E1-71DC30E48213}" dt="2023-12-20T18:33:37.508" v="5"/>
        <pc:sldMkLst>
          <pc:docMk/>
          <pc:sldMk cId="3072475642" sldId="526"/>
        </pc:sldMkLst>
      </pc:sldChg>
      <pc:sldChg chg="new del">
        <pc:chgData name="Deborah Shackell" userId="S::dshackell@smho-smso.ca::f728b972-0379-4f9a-98f5-caf5dad6cd0d" providerId="AD" clId="Web-{BC395713-5B15-F883-48E1-71DC30E48213}" dt="2023-12-20T18:40:15.777" v="8"/>
        <pc:sldMkLst>
          <pc:docMk/>
          <pc:sldMk cId="208327980" sldId="528"/>
        </pc:sldMkLst>
      </pc:sldChg>
    </pc:docChg>
  </pc:docChgLst>
  <pc:docChgLst>
    <pc:chgData name="Melissa Gagnon" userId="S::mgagnon@smho-smso.ca::f72cd25b-e85e-413f-a62f-421695dbba38" providerId="AD" clId="Web-{072C0268-360C-981B-B6AE-E1DC44FA6BD3}"/>
    <pc:docChg chg="modSld">
      <pc:chgData name="Melissa Gagnon" userId="S::mgagnon@smho-smso.ca::f72cd25b-e85e-413f-a62f-421695dbba38" providerId="AD" clId="Web-{072C0268-360C-981B-B6AE-E1DC44FA6BD3}" dt="2024-02-14T16:01:44.258" v="300"/>
      <pc:docMkLst>
        <pc:docMk/>
      </pc:docMkLst>
      <pc:sldChg chg="modSp modNotes">
        <pc:chgData name="Melissa Gagnon" userId="S::mgagnon@smho-smso.ca::f72cd25b-e85e-413f-a62f-421695dbba38" providerId="AD" clId="Web-{072C0268-360C-981B-B6AE-E1DC44FA6BD3}" dt="2024-02-14T14:41:32.489" v="59" actId="20577"/>
        <pc:sldMkLst>
          <pc:docMk/>
          <pc:sldMk cId="2523842233" sldId="257"/>
        </pc:sldMkLst>
        <pc:spChg chg="mod">
          <ac:chgData name="Melissa Gagnon" userId="S::mgagnon@smho-smso.ca::f72cd25b-e85e-413f-a62f-421695dbba38" providerId="AD" clId="Web-{072C0268-360C-981B-B6AE-E1DC44FA6BD3}" dt="2024-02-14T14:41:32.489" v="59" actId="20577"/>
          <ac:spMkLst>
            <pc:docMk/>
            <pc:sldMk cId="2523842233" sldId="257"/>
            <ac:spMk id="5" creationId="{6C0F291B-2EFB-05EB-FE6D-3870D5E9BB06}"/>
          </ac:spMkLst>
        </pc:spChg>
      </pc:sldChg>
      <pc:sldChg chg="modSp modNotes">
        <pc:chgData name="Melissa Gagnon" userId="S::mgagnon@smho-smso.ca::f72cd25b-e85e-413f-a62f-421695dbba38" providerId="AD" clId="Web-{072C0268-360C-981B-B6AE-E1DC44FA6BD3}" dt="2024-02-14T14:58:53.750" v="174"/>
        <pc:sldMkLst>
          <pc:docMk/>
          <pc:sldMk cId="822033015" sldId="506"/>
        </pc:sldMkLst>
        <pc:spChg chg="mod">
          <ac:chgData name="Melissa Gagnon" userId="S::mgagnon@smho-smso.ca::f72cd25b-e85e-413f-a62f-421695dbba38" providerId="AD" clId="Web-{072C0268-360C-981B-B6AE-E1DC44FA6BD3}" dt="2024-02-14T14:58:51.062" v="172" actId="20577"/>
          <ac:spMkLst>
            <pc:docMk/>
            <pc:sldMk cId="822033015" sldId="506"/>
            <ac:spMk id="7" creationId="{DE126962-17AF-C9F5-9A7B-8C566111C613}"/>
          </ac:spMkLst>
        </pc:spChg>
      </pc:sldChg>
      <pc:sldChg chg="modSp modNotes">
        <pc:chgData name="Melissa Gagnon" userId="S::mgagnon@smho-smso.ca::f72cd25b-e85e-413f-a62f-421695dbba38" providerId="AD" clId="Web-{072C0268-360C-981B-B6AE-E1DC44FA6BD3}" dt="2024-02-14T14:51:15.323" v="134" actId="20577"/>
        <pc:sldMkLst>
          <pc:docMk/>
          <pc:sldMk cId="248548230" sldId="513"/>
        </pc:sldMkLst>
        <pc:spChg chg="mod">
          <ac:chgData name="Melissa Gagnon" userId="S::mgagnon@smho-smso.ca::f72cd25b-e85e-413f-a62f-421695dbba38" providerId="AD" clId="Web-{072C0268-360C-981B-B6AE-E1DC44FA6BD3}" dt="2024-02-14T14:51:15.323" v="134" actId="20577"/>
          <ac:spMkLst>
            <pc:docMk/>
            <pc:sldMk cId="248548230" sldId="513"/>
            <ac:spMk id="3" creationId="{F10EDF18-8F1E-F5F7-5FBD-6825791A5296}"/>
          </ac:spMkLst>
        </pc:spChg>
        <pc:spChg chg="mod">
          <ac:chgData name="Melissa Gagnon" userId="S::mgagnon@smho-smso.ca::f72cd25b-e85e-413f-a62f-421695dbba38" providerId="AD" clId="Web-{072C0268-360C-981B-B6AE-E1DC44FA6BD3}" dt="2024-02-14T14:43:29.725" v="85" actId="20577"/>
          <ac:spMkLst>
            <pc:docMk/>
            <pc:sldMk cId="248548230" sldId="513"/>
            <ac:spMk id="4" creationId="{37CA393E-A13E-8F25-4D72-5BFD64FA37FF}"/>
          </ac:spMkLst>
        </pc:spChg>
        <pc:picChg chg="mod">
          <ac:chgData name="Melissa Gagnon" userId="S::mgagnon@smho-smso.ca::f72cd25b-e85e-413f-a62f-421695dbba38" providerId="AD" clId="Web-{072C0268-360C-981B-B6AE-E1DC44FA6BD3}" dt="2024-02-14T14:43:21.568" v="83" actId="1076"/>
          <ac:picMkLst>
            <pc:docMk/>
            <pc:sldMk cId="248548230" sldId="513"/>
            <ac:picMk id="5" creationId="{95CF78C9-3BD5-BB56-8A94-4B8A74E18610}"/>
          </ac:picMkLst>
        </pc:picChg>
      </pc:sldChg>
      <pc:sldChg chg="modSp modNotes">
        <pc:chgData name="Melissa Gagnon" userId="S::mgagnon@smho-smso.ca::f72cd25b-e85e-413f-a62f-421695dbba38" providerId="AD" clId="Web-{072C0268-360C-981B-B6AE-E1DC44FA6BD3}" dt="2024-02-14T16:01:44.258" v="300"/>
        <pc:sldMkLst>
          <pc:docMk/>
          <pc:sldMk cId="691768078" sldId="515"/>
        </pc:sldMkLst>
        <pc:picChg chg="mod">
          <ac:chgData name="Melissa Gagnon" userId="S::mgagnon@smho-smso.ca::f72cd25b-e85e-413f-a62f-421695dbba38" providerId="AD" clId="Web-{072C0268-360C-981B-B6AE-E1DC44FA6BD3}" dt="2024-02-14T16:00:51.555" v="289"/>
          <ac:picMkLst>
            <pc:docMk/>
            <pc:sldMk cId="691768078" sldId="515"/>
            <ac:picMk id="3" creationId="{249DBBB3-0444-0E71-7399-F3407E10981C}"/>
          </ac:picMkLst>
        </pc:picChg>
      </pc:sldChg>
      <pc:sldChg chg="modSp modNotes">
        <pc:chgData name="Melissa Gagnon" userId="S::mgagnon@smho-smso.ca::f72cd25b-e85e-413f-a62f-421695dbba38" providerId="AD" clId="Web-{072C0268-360C-981B-B6AE-E1DC44FA6BD3}" dt="2024-02-14T14:51:03.745" v="127" actId="20577"/>
        <pc:sldMkLst>
          <pc:docMk/>
          <pc:sldMk cId="2883414900" sldId="516"/>
        </pc:sldMkLst>
        <pc:spChg chg="mod">
          <ac:chgData name="Melissa Gagnon" userId="S::mgagnon@smho-smso.ca::f72cd25b-e85e-413f-a62f-421695dbba38" providerId="AD" clId="Web-{072C0268-360C-981B-B6AE-E1DC44FA6BD3}" dt="2024-02-14T14:51:03.745" v="127" actId="20577"/>
          <ac:spMkLst>
            <pc:docMk/>
            <pc:sldMk cId="2883414900" sldId="516"/>
            <ac:spMk id="2" creationId="{9E1166D8-BB92-34F1-5C6D-8F47E30E7E0D}"/>
          </ac:spMkLst>
        </pc:spChg>
        <pc:spChg chg="mod">
          <ac:chgData name="Melissa Gagnon" userId="S::mgagnon@smho-smso.ca::f72cd25b-e85e-413f-a62f-421695dbba38" providerId="AD" clId="Web-{072C0268-360C-981B-B6AE-E1DC44FA6BD3}" dt="2024-02-14T14:49:57.963" v="109" actId="20577"/>
          <ac:spMkLst>
            <pc:docMk/>
            <pc:sldMk cId="2883414900" sldId="516"/>
            <ac:spMk id="3" creationId="{39C5D4E1-5DDD-A75C-240B-ABED87C62CC0}"/>
          </ac:spMkLst>
        </pc:spChg>
      </pc:sldChg>
      <pc:sldChg chg="addSp delSp modSp modNotes">
        <pc:chgData name="Melissa Gagnon" userId="S::mgagnon@smho-smso.ca::f72cd25b-e85e-413f-a62f-421695dbba38" providerId="AD" clId="Web-{072C0268-360C-981B-B6AE-E1DC44FA6BD3}" dt="2024-02-14T14:57:44.234" v="157" actId="20577"/>
        <pc:sldMkLst>
          <pc:docMk/>
          <pc:sldMk cId="3390616358" sldId="517"/>
        </pc:sldMkLst>
        <pc:spChg chg="add del mod">
          <ac:chgData name="Melissa Gagnon" userId="S::mgagnon@smho-smso.ca::f72cd25b-e85e-413f-a62f-421695dbba38" providerId="AD" clId="Web-{072C0268-360C-981B-B6AE-E1DC44FA6BD3}" dt="2024-02-14T14:57:44.234" v="157" actId="20577"/>
          <ac:spMkLst>
            <pc:docMk/>
            <pc:sldMk cId="3390616358" sldId="517"/>
            <ac:spMk id="2" creationId="{33369491-EC86-FB65-8245-40C9EE53424C}"/>
          </ac:spMkLst>
        </pc:spChg>
        <pc:spChg chg="mod">
          <ac:chgData name="Melissa Gagnon" userId="S::mgagnon@smho-smso.ca::f72cd25b-e85e-413f-a62f-421695dbba38" providerId="AD" clId="Web-{072C0268-360C-981B-B6AE-E1DC44FA6BD3}" dt="2024-02-14T14:57:11.452" v="148" actId="20577"/>
          <ac:spMkLst>
            <pc:docMk/>
            <pc:sldMk cId="3390616358" sldId="517"/>
            <ac:spMk id="3" creationId="{12D7BEDE-BDD6-7B27-F899-221289978CFA}"/>
          </ac:spMkLst>
        </pc:spChg>
        <pc:spChg chg="add del mod">
          <ac:chgData name="Melissa Gagnon" userId="S::mgagnon@smho-smso.ca::f72cd25b-e85e-413f-a62f-421695dbba38" providerId="AD" clId="Web-{072C0268-360C-981B-B6AE-E1DC44FA6BD3}" dt="2024-02-14T14:57:36.983" v="156"/>
          <ac:spMkLst>
            <pc:docMk/>
            <pc:sldMk cId="3390616358" sldId="517"/>
            <ac:spMk id="5" creationId="{5DF6F653-0271-D744-5003-C57599E87E4F}"/>
          </ac:spMkLst>
        </pc:spChg>
      </pc:sldChg>
      <pc:sldChg chg="modSp modNotes">
        <pc:chgData name="Melissa Gagnon" userId="S::mgagnon@smho-smso.ca::f72cd25b-e85e-413f-a62f-421695dbba38" providerId="AD" clId="Web-{072C0268-360C-981B-B6AE-E1DC44FA6BD3}" dt="2024-02-14T15:59:43.165" v="285"/>
        <pc:sldMkLst>
          <pc:docMk/>
          <pc:sldMk cId="1788456783" sldId="523"/>
        </pc:sldMkLst>
        <pc:spChg chg="mod">
          <ac:chgData name="Melissa Gagnon" userId="S::mgagnon@smho-smso.ca::f72cd25b-e85e-413f-a62f-421695dbba38" providerId="AD" clId="Web-{072C0268-360C-981B-B6AE-E1DC44FA6BD3}" dt="2024-02-14T15:58:19.870" v="259" actId="20577"/>
          <ac:spMkLst>
            <pc:docMk/>
            <pc:sldMk cId="1788456783" sldId="523"/>
            <ac:spMk id="2" creationId="{E5CE9528-2F98-A037-3A79-881934DA4DC2}"/>
          </ac:spMkLst>
        </pc:spChg>
        <pc:spChg chg="mod">
          <ac:chgData name="Melissa Gagnon" userId="S::mgagnon@smho-smso.ca::f72cd25b-e85e-413f-a62f-421695dbba38" providerId="AD" clId="Web-{072C0268-360C-981B-B6AE-E1DC44FA6BD3}" dt="2024-02-14T15:59:31.556" v="281" actId="20577"/>
          <ac:spMkLst>
            <pc:docMk/>
            <pc:sldMk cId="1788456783" sldId="523"/>
            <ac:spMk id="3" creationId="{F4D2F918-D3BC-5F4F-4037-1EE670F6F0F5}"/>
          </ac:spMkLst>
        </pc:spChg>
      </pc:sldChg>
      <pc:sldChg chg="modNotes">
        <pc:chgData name="Melissa Gagnon" userId="S::mgagnon@smho-smso.ca::f72cd25b-e85e-413f-a62f-421695dbba38" providerId="AD" clId="Web-{072C0268-360C-981B-B6AE-E1DC44FA6BD3}" dt="2024-02-14T15:02:17.533" v="187"/>
        <pc:sldMkLst>
          <pc:docMk/>
          <pc:sldMk cId="1643531107" sldId="524"/>
        </pc:sldMkLst>
      </pc:sldChg>
      <pc:sldChg chg="modNotes">
        <pc:chgData name="Melissa Gagnon" userId="S::mgagnon@smho-smso.ca::f72cd25b-e85e-413f-a62f-421695dbba38" providerId="AD" clId="Web-{072C0268-360C-981B-B6AE-E1DC44FA6BD3}" dt="2024-02-14T15:04:37.347" v="202"/>
        <pc:sldMkLst>
          <pc:docMk/>
          <pc:sldMk cId="3959731148" sldId="525"/>
        </pc:sldMkLst>
      </pc:sldChg>
      <pc:sldChg chg="modNotes">
        <pc:chgData name="Melissa Gagnon" userId="S::mgagnon@smho-smso.ca::f72cd25b-e85e-413f-a62f-421695dbba38" providerId="AD" clId="Web-{072C0268-360C-981B-B6AE-E1DC44FA6BD3}" dt="2024-02-14T15:34:25.025" v="205"/>
        <pc:sldMkLst>
          <pc:docMk/>
          <pc:sldMk cId="3072475642" sldId="526"/>
        </pc:sldMkLst>
      </pc:sldChg>
      <pc:sldChg chg="modNotes">
        <pc:chgData name="Melissa Gagnon" userId="S::mgagnon@smho-smso.ca::f72cd25b-e85e-413f-a62f-421695dbba38" providerId="AD" clId="Web-{072C0268-360C-981B-B6AE-E1DC44FA6BD3}" dt="2024-02-14T15:37:27.511" v="209"/>
        <pc:sldMkLst>
          <pc:docMk/>
          <pc:sldMk cId="1951886473" sldId="527"/>
        </pc:sldMkLst>
      </pc:sldChg>
      <pc:sldChg chg="modSp modNotes">
        <pc:chgData name="Melissa Gagnon" userId="S::mgagnon@smho-smso.ca::f72cd25b-e85e-413f-a62f-421695dbba38" providerId="AD" clId="Web-{072C0268-360C-981B-B6AE-E1DC44FA6BD3}" dt="2024-02-14T14:59:53.719" v="183"/>
        <pc:sldMkLst>
          <pc:docMk/>
          <pc:sldMk cId="2006128156" sldId="530"/>
        </pc:sldMkLst>
        <pc:spChg chg="mod">
          <ac:chgData name="Melissa Gagnon" userId="S::mgagnon@smho-smso.ca::f72cd25b-e85e-413f-a62f-421695dbba38" providerId="AD" clId="Web-{072C0268-360C-981B-B6AE-E1DC44FA6BD3}" dt="2024-02-14T14:59:48.047" v="180" actId="20577"/>
          <ac:spMkLst>
            <pc:docMk/>
            <pc:sldMk cId="2006128156" sldId="530"/>
            <ac:spMk id="2" creationId="{F5299768-E5BA-2D96-F938-596D7AFA9EBA}"/>
          </ac:spMkLst>
        </pc:spChg>
      </pc:sldChg>
      <pc:sldChg chg="modSp">
        <pc:chgData name="Melissa Gagnon" userId="S::mgagnon@smho-smso.ca::f72cd25b-e85e-413f-a62f-421695dbba38" providerId="AD" clId="Web-{072C0268-360C-981B-B6AE-E1DC44FA6BD3}" dt="2024-02-14T14:39:27.503" v="12" actId="20577"/>
        <pc:sldMkLst>
          <pc:docMk/>
          <pc:sldMk cId="620521437" sldId="531"/>
        </pc:sldMkLst>
        <pc:spChg chg="mod">
          <ac:chgData name="Melissa Gagnon" userId="S::mgagnon@smho-smso.ca::f72cd25b-e85e-413f-a62f-421695dbba38" providerId="AD" clId="Web-{072C0268-360C-981B-B6AE-E1DC44FA6BD3}" dt="2024-02-14T14:39:27.503" v="12" actId="20577"/>
          <ac:spMkLst>
            <pc:docMk/>
            <pc:sldMk cId="620521437" sldId="531"/>
            <ac:spMk id="3" creationId="{2CF5BEC6-E58F-BFCE-8DEB-F82D4528B114}"/>
          </ac:spMkLst>
        </pc:spChg>
      </pc:sldChg>
      <pc:sldChg chg="modSp modCm modNotes">
        <pc:chgData name="Melissa Gagnon" userId="S::mgagnon@smho-smso.ca::f72cd25b-e85e-413f-a62f-421695dbba38" providerId="AD" clId="Web-{072C0268-360C-981B-B6AE-E1DC44FA6BD3}" dt="2024-02-14T15:57:31.479" v="246"/>
        <pc:sldMkLst>
          <pc:docMk/>
          <pc:sldMk cId="3432873084" sldId="532"/>
        </pc:sldMkLst>
        <pc:spChg chg="mod">
          <ac:chgData name="Melissa Gagnon" userId="S::mgagnon@smho-smso.ca::f72cd25b-e85e-413f-a62f-421695dbba38" providerId="AD" clId="Web-{072C0268-360C-981B-B6AE-E1DC44FA6BD3}" dt="2024-02-14T15:38:45.434" v="216" actId="20577"/>
          <ac:spMkLst>
            <pc:docMk/>
            <pc:sldMk cId="3432873084" sldId="532"/>
            <ac:spMk id="10" creationId="{9B1AA2EC-7312-2306-EA8E-CD3D94630CD5}"/>
          </ac:spMkLst>
        </pc:spChg>
        <pc:spChg chg="mod">
          <ac:chgData name="Melissa Gagnon" userId="S::mgagnon@smho-smso.ca::f72cd25b-e85e-413f-a62f-421695dbba38" providerId="AD" clId="Web-{072C0268-360C-981B-B6AE-E1DC44FA6BD3}" dt="2024-02-14T15:55:14.059" v="226" actId="20577"/>
          <ac:spMkLst>
            <pc:docMk/>
            <pc:sldMk cId="3432873084" sldId="532"/>
            <ac:spMk id="12" creationId="{694535C3-A3CD-E771-80A9-F092B163AB8C}"/>
          </ac:spMkLst>
        </pc:spChg>
        <pc:picChg chg="mod">
          <ac:chgData name="Melissa Gagnon" userId="S::mgagnon@smho-smso.ca::f72cd25b-e85e-413f-a62f-421695dbba38" providerId="AD" clId="Web-{072C0268-360C-981B-B6AE-E1DC44FA6BD3}" dt="2024-02-14T15:56:25.355" v="239"/>
          <ac:picMkLst>
            <pc:docMk/>
            <pc:sldMk cId="3432873084" sldId="532"/>
            <ac:picMk id="15" creationId="{9DEE833A-3020-A8BE-195F-8F622570A656}"/>
          </ac:picMkLst>
        </pc:picChg>
        <pc:extLst>
          <p:ext xmlns:p="http://schemas.openxmlformats.org/presentationml/2006/main" uri="{D6D511B9-2390-475A-947B-AFAB55BFBCF1}">
            <pc226:cmChg xmlns:pc226="http://schemas.microsoft.com/office/powerpoint/2022/06/main/command" chg="mod">
              <pc226:chgData name="Melissa Gagnon" userId="S::mgagnon@smho-smso.ca::f72cd25b-e85e-413f-a62f-421695dbba38" providerId="AD" clId="Web-{072C0268-360C-981B-B6AE-E1DC44FA6BD3}" dt="2024-02-14T15:54:59.513" v="224" actId="20577"/>
              <pc2:cmMkLst xmlns:pc2="http://schemas.microsoft.com/office/powerpoint/2019/9/main/command">
                <pc:docMk/>
                <pc:sldMk cId="3432873084" sldId="532"/>
                <pc2:cmMk id="{AFE3D3AA-8FB7-954C-AB8A-CF492F19B221}"/>
              </pc2:cmMkLst>
            </pc226:cmChg>
          </p:ext>
        </pc:extLst>
      </pc:sldChg>
    </pc:docChg>
  </pc:docChgLst>
  <pc:docChgLst>
    <pc:chgData name="Sarah Stright" userId="S::sstright@smho-smso.ca::57069c07-c3a6-4c48-b057-2e87e4c75f38" providerId="AD" clId="Web-{0D3F6B20-9B19-8F0E-9DF9-2BF14CB72161}"/>
    <pc:docChg chg="">
      <pc:chgData name="Sarah Stright" userId="S::sstright@smho-smso.ca::57069c07-c3a6-4c48-b057-2e87e4c75f38" providerId="AD" clId="Web-{0D3F6B20-9B19-8F0E-9DF9-2BF14CB72161}" dt="2024-01-12T15:02:03.135" v="0"/>
      <pc:docMkLst>
        <pc:docMk/>
      </pc:docMkLst>
      <pc:sldChg chg="modCm">
        <pc:chgData name="Sarah Stright" userId="S::sstright@smho-smso.ca::57069c07-c3a6-4c48-b057-2e87e4c75f38" providerId="AD" clId="Web-{0D3F6B20-9B19-8F0E-9DF9-2BF14CB72161}" dt="2024-01-12T15:02:03.135" v="0"/>
        <pc:sldMkLst>
          <pc:docMk/>
          <pc:sldMk cId="620521437" sldId="531"/>
        </pc:sldMkLst>
        <pc:extLst>
          <p:ext xmlns:p="http://schemas.openxmlformats.org/presentationml/2006/main" uri="{D6D511B9-2390-475A-947B-AFAB55BFBCF1}">
            <pc226:cmChg xmlns:pc226="http://schemas.microsoft.com/office/powerpoint/2022/06/main/command" chg="">
              <pc226:chgData name="Sarah Stright" userId="S::sstright@smho-smso.ca::57069c07-c3a6-4c48-b057-2e87e4c75f38" providerId="AD" clId="Web-{0D3F6B20-9B19-8F0E-9DF9-2BF14CB72161}" dt="2024-01-12T15:02:03.135" v="0"/>
              <pc2:cmMkLst xmlns:pc2="http://schemas.microsoft.com/office/powerpoint/2019/9/main/command">
                <pc:docMk/>
                <pc:sldMk cId="620521437" sldId="531"/>
                <pc2:cmMk id="{5E923694-0BDA-44C1-8F09-80462B79707E}"/>
              </pc2:cmMkLst>
              <pc226:cmRplyChg chg="add">
                <pc226:chgData name="Sarah Stright" userId="S::sstright@smho-smso.ca::57069c07-c3a6-4c48-b057-2e87e4c75f38" providerId="AD" clId="Web-{0D3F6B20-9B19-8F0E-9DF9-2BF14CB72161}" dt="2024-01-12T15:02:03.135" v="0"/>
                <pc2:cmRplyMkLst xmlns:pc2="http://schemas.microsoft.com/office/powerpoint/2019/9/main/command">
                  <pc:docMk/>
                  <pc:sldMk cId="620521437" sldId="531"/>
                  <pc2:cmMk id="{5E923694-0BDA-44C1-8F09-80462B79707E}"/>
                  <pc2:cmRplyMk id="{D1F21293-4A06-4A80-AE95-9F1E642ECB13}"/>
                </pc2:cmRplyMkLst>
              </pc226:cmRplyChg>
            </pc226:cmChg>
          </p:ext>
        </pc:extLst>
      </pc:sldChg>
    </pc:docChg>
  </pc:docChgLst>
  <pc:docChgLst>
    <pc:chgData name="Deborah Shackell" userId="S::dshackell@smho-smso.ca::f728b972-0379-4f9a-98f5-caf5dad6cd0d" providerId="AD" clId="Web-{B12D91D0-6265-F248-1DB8-FAFD3A82DB8D}"/>
    <pc:docChg chg="">
      <pc:chgData name="Deborah Shackell" userId="S::dshackell@smho-smso.ca::f728b972-0379-4f9a-98f5-caf5dad6cd0d" providerId="AD" clId="Web-{B12D91D0-6265-F248-1DB8-FAFD3A82DB8D}" dt="2024-01-12T14:37:27.023" v="0"/>
      <pc:docMkLst>
        <pc:docMk/>
      </pc:docMkLst>
      <pc:sldChg chg="modCm">
        <pc:chgData name="Deborah Shackell" userId="S::dshackell@smho-smso.ca::f728b972-0379-4f9a-98f5-caf5dad6cd0d" providerId="AD" clId="Web-{B12D91D0-6265-F248-1DB8-FAFD3A82DB8D}" dt="2024-01-12T14:37:27.023" v="0"/>
        <pc:sldMkLst>
          <pc:docMk/>
          <pc:sldMk cId="620521437" sldId="531"/>
        </pc:sldMkLst>
        <pc:extLst>
          <p:ext xmlns:p="http://schemas.openxmlformats.org/presentationml/2006/main" uri="{D6D511B9-2390-475A-947B-AFAB55BFBCF1}">
            <pc226:cmChg xmlns:pc226="http://schemas.microsoft.com/office/powerpoint/2022/06/main/command" chg="">
              <pc226:chgData name="Deborah Shackell" userId="S::dshackell@smho-smso.ca::f728b972-0379-4f9a-98f5-caf5dad6cd0d" providerId="AD" clId="Web-{B12D91D0-6265-F248-1DB8-FAFD3A82DB8D}" dt="2024-01-12T14:37:27.023" v="0"/>
              <pc2:cmMkLst xmlns:pc2="http://schemas.microsoft.com/office/powerpoint/2019/9/main/command">
                <pc:docMk/>
                <pc:sldMk cId="620521437" sldId="531"/>
                <pc2:cmMk id="{5E923694-0BDA-44C1-8F09-80462B79707E}"/>
              </pc2:cmMkLst>
              <pc226:cmRplyChg chg="add">
                <pc226:chgData name="Deborah Shackell" userId="S::dshackell@smho-smso.ca::f728b972-0379-4f9a-98f5-caf5dad6cd0d" providerId="AD" clId="Web-{B12D91D0-6265-F248-1DB8-FAFD3A82DB8D}" dt="2024-01-12T14:37:27.023" v="0"/>
                <pc2:cmRplyMkLst xmlns:pc2="http://schemas.microsoft.com/office/powerpoint/2019/9/main/command">
                  <pc:docMk/>
                  <pc:sldMk cId="620521437" sldId="531"/>
                  <pc2:cmMk id="{5E923694-0BDA-44C1-8F09-80462B79707E}"/>
                  <pc2:cmRplyMk id="{1F4A669F-1990-496F-B650-D9620157A28D}"/>
                </pc2:cmRplyMkLst>
              </pc226:cmRplyChg>
            </pc226:cmChg>
          </p:ext>
        </pc:extLst>
      </pc:sldChg>
    </pc:docChg>
  </pc:docChgLst>
  <pc:docChgLst>
    <pc:chgData name="Sarah Stright" userId="S::sstright@smho-smso.ca::57069c07-c3a6-4c48-b057-2e87e4c75f38" providerId="AD" clId="Web-{568FB0E2-47B0-592A-C796-2DD147964E0E}"/>
    <pc:docChg chg="">
      <pc:chgData name="Sarah Stright" userId="S::sstright@smho-smso.ca::57069c07-c3a6-4c48-b057-2e87e4c75f38" providerId="AD" clId="Web-{568FB0E2-47B0-592A-C796-2DD147964E0E}" dt="2024-01-24T21:11:23.598" v="1"/>
      <pc:docMkLst>
        <pc:docMk/>
      </pc:docMkLst>
      <pc:sldChg chg="modCm">
        <pc:chgData name="Sarah Stright" userId="S::sstright@smho-smso.ca::57069c07-c3a6-4c48-b057-2e87e4c75f38" providerId="AD" clId="Web-{568FB0E2-47B0-592A-C796-2DD147964E0E}" dt="2024-01-24T21:11:23.598" v="1"/>
        <pc:sldMkLst>
          <pc:docMk/>
          <pc:sldMk cId="822033015" sldId="506"/>
        </pc:sldMkLst>
        <pc:extLst>
          <p:ext xmlns:p="http://schemas.openxmlformats.org/presentationml/2006/main" uri="{D6D511B9-2390-475A-947B-AFAB55BFBCF1}">
            <pc226:cmChg xmlns:pc226="http://schemas.microsoft.com/office/powerpoint/2022/06/main/command" chg="">
              <pc226:chgData name="Sarah Stright" userId="S::sstright@smho-smso.ca::57069c07-c3a6-4c48-b057-2e87e4c75f38" providerId="AD" clId="Web-{568FB0E2-47B0-592A-C796-2DD147964E0E}" dt="2024-01-24T21:11:23.598" v="1"/>
              <pc2:cmMkLst xmlns:pc2="http://schemas.microsoft.com/office/powerpoint/2019/9/main/command">
                <pc:docMk/>
                <pc:sldMk cId="822033015" sldId="506"/>
                <pc2:cmMk id="{5E840F3F-E823-4D25-9A80-902BF757E252}"/>
              </pc2:cmMkLst>
              <pc226:cmRplyChg chg="add del">
                <pc226:chgData name="Sarah Stright" userId="S::sstright@smho-smso.ca::57069c07-c3a6-4c48-b057-2e87e4c75f38" providerId="AD" clId="Web-{568FB0E2-47B0-592A-C796-2DD147964E0E}" dt="2024-01-24T21:11:23.598" v="1"/>
                <pc2:cmRplyMkLst xmlns:pc2="http://schemas.microsoft.com/office/powerpoint/2019/9/main/command">
                  <pc:docMk/>
                  <pc:sldMk cId="822033015" sldId="506"/>
                  <pc2:cmMk id="{5E840F3F-E823-4D25-9A80-902BF757E252}"/>
                  <pc2:cmRplyMk id="{5AF8E791-CE27-41ED-BF17-6259FE476D55}"/>
                </pc2:cmRplyMkLst>
              </pc226:cmRplyChg>
            </pc226:cmChg>
          </p:ext>
        </pc:extLst>
      </pc:sldChg>
    </pc:docChg>
  </pc:docChgLst>
  <pc:docChgLst>
    <pc:chgData name="Sarah Stright" userId="57069c07-c3a6-4c48-b057-2e87e4c75f38" providerId="ADAL" clId="{3F7138E2-8ED1-A24A-97A3-9CAA17407CFD}"/>
    <pc:docChg chg="custSel modSld modMainMaster">
      <pc:chgData name="Sarah Stright" userId="57069c07-c3a6-4c48-b057-2e87e4c75f38" providerId="ADAL" clId="{3F7138E2-8ED1-A24A-97A3-9CAA17407CFD}" dt="2024-01-24T21:30:36.415" v="121" actId="255"/>
      <pc:docMkLst>
        <pc:docMk/>
      </pc:docMkLst>
      <pc:sldChg chg="addSp delSp modSp mod modClrScheme delAnim modAnim modCm chgLayout">
        <pc:chgData name="Sarah Stright" userId="57069c07-c3a6-4c48-b057-2e87e4c75f38" providerId="ADAL" clId="{3F7138E2-8ED1-A24A-97A3-9CAA17407CFD}" dt="2024-01-24T21:30:36.415" v="121" actId="255"/>
        <pc:sldMkLst>
          <pc:docMk/>
          <pc:sldMk cId="822033015" sldId="506"/>
        </pc:sldMkLst>
        <pc:spChg chg="mod ord">
          <ac:chgData name="Sarah Stright" userId="57069c07-c3a6-4c48-b057-2e87e4c75f38" providerId="ADAL" clId="{3F7138E2-8ED1-A24A-97A3-9CAA17407CFD}" dt="2024-01-24T21:30:36.415" v="121" actId="255"/>
          <ac:spMkLst>
            <pc:docMk/>
            <pc:sldMk cId="822033015" sldId="506"/>
            <ac:spMk id="7" creationId="{DE126962-17AF-C9F5-9A7B-8C566111C613}"/>
          </ac:spMkLst>
        </pc:spChg>
        <pc:picChg chg="add del mod">
          <ac:chgData name="Sarah Stright" userId="57069c07-c3a6-4c48-b057-2e87e4c75f38" providerId="ADAL" clId="{3F7138E2-8ED1-A24A-97A3-9CAA17407CFD}" dt="2024-01-24T21:29:57.330" v="113" actId="478"/>
          <ac:picMkLst>
            <pc:docMk/>
            <pc:sldMk cId="822033015" sldId="506"/>
            <ac:picMk id="2" creationId="{94816BB1-360A-C0A2-95C7-C801E51119A5}"/>
          </ac:picMkLst>
        </pc:picChg>
        <pc:picChg chg="add mod">
          <ac:chgData name="Sarah Stright" userId="57069c07-c3a6-4c48-b057-2e87e4c75f38" providerId="ADAL" clId="{3F7138E2-8ED1-A24A-97A3-9CAA17407CFD}" dt="2024-01-24T21:30:08.790" v="120" actId="1035"/>
          <ac:picMkLst>
            <pc:docMk/>
            <pc:sldMk cId="822033015" sldId="506"/>
            <ac:picMk id="3" creationId="{B2F04FBF-7C22-B4B2-0092-220E8B9075C7}"/>
          </ac:picMkLst>
        </pc:picChg>
        <pc:picChg chg="del">
          <ac:chgData name="Sarah Stright" userId="57069c07-c3a6-4c48-b057-2e87e4c75f38" providerId="ADAL" clId="{3F7138E2-8ED1-A24A-97A3-9CAA17407CFD}" dt="2024-01-24T21:17:09.797" v="1" actId="478"/>
          <ac:picMkLst>
            <pc:docMk/>
            <pc:sldMk cId="822033015" sldId="506"/>
            <ac:picMk id="9" creationId="{BE497699-5B04-6A57-4A98-2A0035A5D883}"/>
          </ac:picMkLst>
        </pc:picChg>
        <pc:extLst>
          <p:ext xmlns:p="http://schemas.openxmlformats.org/presentationml/2006/main" uri="{D6D511B9-2390-475A-947B-AFAB55BFBCF1}">
            <pc226:cmChg xmlns:pc226="http://schemas.microsoft.com/office/powerpoint/2022/06/main/command" chg="mod">
              <pc226:chgData name="Sarah Stright" userId="57069c07-c3a6-4c48-b057-2e87e4c75f38" providerId="ADAL" clId="{3F7138E2-8ED1-A24A-97A3-9CAA17407CFD}" dt="2024-01-24T21:17:10" v="2" actId="2056"/>
              <pc2:cmMkLst xmlns:pc2="http://schemas.microsoft.com/office/powerpoint/2019/9/main/command">
                <pc:docMk/>
                <pc:sldMk cId="822033015" sldId="506"/>
                <pc2:cmMk id="{5E840F3F-E823-4D25-9A80-902BF757E252}"/>
              </pc2:cmMkLst>
            </pc226:cmChg>
          </p:ext>
        </pc:extLst>
      </pc:sldChg>
      <pc:sldMasterChg chg="modSldLayout">
        <pc:chgData name="Sarah Stright" userId="57069c07-c3a6-4c48-b057-2e87e4c75f38" providerId="ADAL" clId="{3F7138E2-8ED1-A24A-97A3-9CAA17407CFD}" dt="2024-01-24T21:20:59.075" v="102" actId="1037"/>
        <pc:sldMasterMkLst>
          <pc:docMk/>
          <pc:sldMasterMk cId="1672172059" sldId="2147483660"/>
        </pc:sldMasterMkLst>
        <pc:sldLayoutChg chg="addSp delSp modSp mod">
          <pc:chgData name="Sarah Stright" userId="57069c07-c3a6-4c48-b057-2e87e4c75f38" providerId="ADAL" clId="{3F7138E2-8ED1-A24A-97A3-9CAA17407CFD}" dt="2024-01-24T21:20:59.075" v="102" actId="1037"/>
          <pc:sldLayoutMkLst>
            <pc:docMk/>
            <pc:sldMasterMk cId="1672172059" sldId="2147483660"/>
            <pc:sldLayoutMk cId="2104432094" sldId="2147483689"/>
          </pc:sldLayoutMkLst>
          <pc:spChg chg="mod">
            <ac:chgData name="Sarah Stright" userId="57069c07-c3a6-4c48-b057-2e87e4c75f38" providerId="ADAL" clId="{3F7138E2-8ED1-A24A-97A3-9CAA17407CFD}" dt="2024-01-24T21:20:53.613" v="90" actId="1035"/>
            <ac:spMkLst>
              <pc:docMk/>
              <pc:sldMasterMk cId="1672172059" sldId="2147483660"/>
              <pc:sldLayoutMk cId="2104432094" sldId="2147483689"/>
              <ac:spMk id="2" creationId="{05128D1D-AAFE-4329-95F2-6112A06678C8}"/>
            </ac:spMkLst>
          </pc:spChg>
          <pc:spChg chg="del">
            <ac:chgData name="Sarah Stright" userId="57069c07-c3a6-4c48-b057-2e87e4c75f38" providerId="ADAL" clId="{3F7138E2-8ED1-A24A-97A3-9CAA17407CFD}" dt="2024-01-24T21:19:30.740" v="11" actId="478"/>
            <ac:spMkLst>
              <pc:docMk/>
              <pc:sldMasterMk cId="1672172059" sldId="2147483660"/>
              <pc:sldLayoutMk cId="2104432094" sldId="2147483689"/>
              <ac:spMk id="5" creationId="{F761096B-5D9D-56DC-71F1-09858EBC2258}"/>
            </ac:spMkLst>
          </pc:spChg>
          <pc:spChg chg="add mod">
            <ac:chgData name="Sarah Stright" userId="57069c07-c3a6-4c48-b057-2e87e4c75f38" providerId="ADAL" clId="{3F7138E2-8ED1-A24A-97A3-9CAA17407CFD}" dt="2024-01-24T21:20:59.075" v="102" actId="1037"/>
            <ac:spMkLst>
              <pc:docMk/>
              <pc:sldMasterMk cId="1672172059" sldId="2147483660"/>
              <pc:sldLayoutMk cId="2104432094" sldId="2147483689"/>
              <ac:spMk id="7" creationId="{ACB01C7A-D844-6563-EECC-FF3BE909AAE3}"/>
            </ac:spMkLst>
          </pc:spChg>
          <pc:picChg chg="add mod">
            <ac:chgData name="Sarah Stright" userId="57069c07-c3a6-4c48-b057-2e87e4c75f38" providerId="ADAL" clId="{3F7138E2-8ED1-A24A-97A3-9CAA17407CFD}" dt="2024-01-24T21:19:43.562" v="14"/>
            <ac:picMkLst>
              <pc:docMk/>
              <pc:sldMasterMk cId="1672172059" sldId="2147483660"/>
              <pc:sldLayoutMk cId="2104432094" sldId="2147483689"/>
              <ac:picMk id="3" creationId="{2055A5E0-66DB-415C-976B-04650F4F3EEA}"/>
            </ac:picMkLst>
          </pc:picChg>
          <pc:picChg chg="add mod">
            <ac:chgData name="Sarah Stright" userId="57069c07-c3a6-4c48-b057-2e87e4c75f38" providerId="ADAL" clId="{3F7138E2-8ED1-A24A-97A3-9CAA17407CFD}" dt="2024-01-24T21:20:59.075" v="102" actId="1037"/>
            <ac:picMkLst>
              <pc:docMk/>
              <pc:sldMasterMk cId="1672172059" sldId="2147483660"/>
              <pc:sldLayoutMk cId="2104432094" sldId="2147483689"/>
              <ac:picMk id="4" creationId="{B7ED09FB-171A-7AD7-7846-9E3BB7E0E4FE}"/>
            </ac:picMkLst>
          </pc:picChg>
          <pc:picChg chg="del mod">
            <ac:chgData name="Sarah Stright" userId="57069c07-c3a6-4c48-b057-2e87e4c75f38" providerId="ADAL" clId="{3F7138E2-8ED1-A24A-97A3-9CAA17407CFD}" dt="2024-01-24T21:19:42.919" v="13" actId="478"/>
            <ac:picMkLst>
              <pc:docMk/>
              <pc:sldMasterMk cId="1672172059" sldId="2147483660"/>
              <pc:sldLayoutMk cId="2104432094" sldId="2147483689"/>
              <ac:picMk id="6" creationId="{165F0D6B-197F-C284-6030-DA29670ABC67}"/>
            </ac:picMkLst>
          </pc:picChg>
        </pc:sldLayoutChg>
      </pc:sldMasterChg>
    </pc:docChg>
  </pc:docChgLst>
  <pc:docChgLst>
    <pc:chgData name="Susan Sweet" userId="S::ssweet@smho-smso.ca::3f3b0d9c-fbb5-47a8-87c2-549a2adf9766" providerId="AD" clId="Web-{F1E1FB53-87EB-75BB-D6C2-BED2D6E8E5F9}"/>
    <pc:docChg chg="modSld sldOrd">
      <pc:chgData name="Susan Sweet" userId="S::ssweet@smho-smso.ca::3f3b0d9c-fbb5-47a8-87c2-549a2adf9766" providerId="AD" clId="Web-{F1E1FB53-87EB-75BB-D6C2-BED2D6E8E5F9}" dt="2023-12-19T19:57:13.422" v="66"/>
      <pc:docMkLst>
        <pc:docMk/>
      </pc:docMkLst>
      <pc:sldChg chg="modCm">
        <pc:chgData name="Susan Sweet" userId="S::ssweet@smho-smso.ca::3f3b0d9c-fbb5-47a8-87c2-549a2adf9766" providerId="AD" clId="Web-{F1E1FB53-87EB-75BB-D6C2-BED2D6E8E5F9}" dt="2023-12-19T19:35:01.775" v="55"/>
        <pc:sldMkLst>
          <pc:docMk/>
          <pc:sldMk cId="2523842233" sldId="257"/>
        </pc:sldMkLst>
        <pc:extLst>
          <p:ext xmlns:p="http://schemas.openxmlformats.org/presentationml/2006/main" uri="{D6D511B9-2390-475A-947B-AFAB55BFBCF1}">
            <pc226:cmChg xmlns:pc226="http://schemas.microsoft.com/office/powerpoint/2022/06/main/command" chg="mod">
              <pc226:chgData name="Susan Sweet" userId="S::ssweet@smho-smso.ca::3f3b0d9c-fbb5-47a8-87c2-549a2adf9766" providerId="AD" clId="Web-{F1E1FB53-87EB-75BB-D6C2-BED2D6E8E5F9}" dt="2023-12-19T19:35:01.775" v="55"/>
              <pc2:cmMkLst xmlns:pc2="http://schemas.microsoft.com/office/powerpoint/2019/9/main/command">
                <pc:docMk/>
                <pc:sldMk cId="2523842233" sldId="257"/>
                <pc2:cmMk id="{559E60D5-1033-45B7-930D-B7F1660B546A}"/>
              </pc2:cmMkLst>
              <pc226:cmRplyChg chg="add">
                <pc226:chgData name="Susan Sweet" userId="S::ssweet@smho-smso.ca::3f3b0d9c-fbb5-47a8-87c2-549a2adf9766" providerId="AD" clId="Web-{F1E1FB53-87EB-75BB-D6C2-BED2D6E8E5F9}" dt="2023-12-19T19:35:01.775" v="55"/>
                <pc2:cmRplyMkLst xmlns:pc2="http://schemas.microsoft.com/office/powerpoint/2019/9/main/command">
                  <pc:docMk/>
                  <pc:sldMk cId="2523842233" sldId="257"/>
                  <pc2:cmMk id="{559E60D5-1033-45B7-930D-B7F1660B546A}"/>
                  <pc2:cmRplyMk id="{B972F6D7-2EA1-4132-A309-C6B41E544C61}"/>
                </pc2:cmRplyMkLst>
              </pc226:cmRplyChg>
            </pc226:cmChg>
          </p:ext>
        </pc:extLst>
      </pc:sldChg>
      <pc:sldChg chg="modSp ord">
        <pc:chgData name="Susan Sweet" userId="S::ssweet@smho-smso.ca::3f3b0d9c-fbb5-47a8-87c2-549a2adf9766" providerId="AD" clId="Web-{F1E1FB53-87EB-75BB-D6C2-BED2D6E8E5F9}" dt="2023-12-19T19:36:20.667" v="63"/>
        <pc:sldMkLst>
          <pc:docMk/>
          <pc:sldMk cId="2883414900" sldId="516"/>
        </pc:sldMkLst>
        <pc:spChg chg="mod">
          <ac:chgData name="Susan Sweet" userId="S::ssweet@smho-smso.ca::3f3b0d9c-fbb5-47a8-87c2-549a2adf9766" providerId="AD" clId="Web-{F1E1FB53-87EB-75BB-D6C2-BED2D6E8E5F9}" dt="2023-12-19T19:36:12.135" v="61" actId="20577"/>
          <ac:spMkLst>
            <pc:docMk/>
            <pc:sldMk cId="2883414900" sldId="516"/>
            <ac:spMk id="3" creationId="{39C5D4E1-5DDD-A75C-240B-ABED87C62CC0}"/>
          </ac:spMkLst>
        </pc:spChg>
      </pc:sldChg>
      <pc:sldChg chg="modSp addCm modNotes">
        <pc:chgData name="Susan Sweet" userId="S::ssweet@smho-smso.ca::3f3b0d9c-fbb5-47a8-87c2-549a2adf9766" providerId="AD" clId="Web-{F1E1FB53-87EB-75BB-D6C2-BED2D6E8E5F9}" dt="2023-12-19T19:57:13.422" v="66"/>
        <pc:sldMkLst>
          <pc:docMk/>
          <pc:sldMk cId="3390616358" sldId="517"/>
        </pc:sldMkLst>
        <pc:spChg chg="mod">
          <ac:chgData name="Susan Sweet" userId="S::ssweet@smho-smso.ca::3f3b0d9c-fbb5-47a8-87c2-549a2adf9766" providerId="AD" clId="Web-{F1E1FB53-87EB-75BB-D6C2-BED2D6E8E5F9}" dt="2023-12-19T19:32:10.787" v="46" actId="20577"/>
          <ac:spMkLst>
            <pc:docMk/>
            <pc:sldMk cId="3390616358" sldId="517"/>
            <ac:spMk id="3" creationId="{12D7BEDE-BDD6-7B27-F899-221289978CFA}"/>
          </ac:spMkLst>
        </pc:spChg>
        <pc:extLst>
          <p:ext xmlns:p="http://schemas.openxmlformats.org/presentationml/2006/main" uri="{D6D511B9-2390-475A-947B-AFAB55BFBCF1}">
            <pc226:cmChg xmlns:pc226="http://schemas.microsoft.com/office/powerpoint/2022/06/main/command" chg="add">
              <pc226:chgData name="Susan Sweet" userId="S::ssweet@smho-smso.ca::3f3b0d9c-fbb5-47a8-87c2-549a2adf9766" providerId="AD" clId="Web-{F1E1FB53-87EB-75BB-D6C2-BED2D6E8E5F9}" dt="2023-12-19T19:57:13.422" v="66"/>
              <pc2:cmMkLst xmlns:pc2="http://schemas.microsoft.com/office/powerpoint/2019/9/main/command">
                <pc:docMk/>
                <pc:sldMk cId="3390616358" sldId="517"/>
                <pc2:cmMk id="{64E0ECF9-4B37-454D-A3AB-1F9AE4138332}"/>
              </pc2:cmMkLst>
            </pc226:cmChg>
          </p:ext>
        </pc:extLst>
      </pc:sldChg>
      <pc:sldChg chg="modSp addCm modCm">
        <pc:chgData name="Susan Sweet" userId="S::ssweet@smho-smso.ca::3f3b0d9c-fbb5-47a8-87c2-549a2adf9766" providerId="AD" clId="Web-{F1E1FB53-87EB-75BB-D6C2-BED2D6E8E5F9}" dt="2023-12-19T19:56:42.843" v="65"/>
        <pc:sldMkLst>
          <pc:docMk/>
          <pc:sldMk cId="2601907301" sldId="518"/>
        </pc:sldMkLst>
        <pc:spChg chg="mod">
          <ac:chgData name="Susan Sweet" userId="S::ssweet@smho-smso.ca::3f3b0d9c-fbb5-47a8-87c2-549a2adf9766" providerId="AD" clId="Web-{F1E1FB53-87EB-75BB-D6C2-BED2D6E8E5F9}" dt="2023-12-19T19:31:17.771" v="40" actId="20577"/>
          <ac:spMkLst>
            <pc:docMk/>
            <pc:sldMk cId="2601907301" sldId="518"/>
            <ac:spMk id="3" creationId="{84750808-7F7D-46DE-0F9B-F8190FE7B63E}"/>
          </ac:spMkLst>
        </pc:spChg>
        <pc:extLst>
          <p:ext xmlns:p="http://schemas.openxmlformats.org/presentationml/2006/main" uri="{D6D511B9-2390-475A-947B-AFAB55BFBCF1}">
            <pc226:cmChg xmlns:pc226="http://schemas.microsoft.com/office/powerpoint/2022/06/main/command" chg="add mod">
              <pc226:chgData name="Susan Sweet" userId="S::ssweet@smho-smso.ca::3f3b0d9c-fbb5-47a8-87c2-549a2adf9766" providerId="AD" clId="Web-{F1E1FB53-87EB-75BB-D6C2-BED2D6E8E5F9}" dt="2023-12-19T19:56:42.843" v="65"/>
              <pc2:cmMkLst xmlns:pc2="http://schemas.microsoft.com/office/powerpoint/2019/9/main/command">
                <pc:docMk/>
                <pc:sldMk cId="2601907301" sldId="518"/>
                <pc2:cmMk id="{F97810CB-FFE8-4F1E-9349-FDE0DBE57A13}"/>
              </pc2:cmMkLst>
            </pc226:cmChg>
          </p:ext>
        </pc:extLst>
      </pc:sldChg>
      <pc:sldChg chg="modSp">
        <pc:chgData name="Susan Sweet" userId="S::ssweet@smho-smso.ca::3f3b0d9c-fbb5-47a8-87c2-549a2adf9766" providerId="AD" clId="Web-{F1E1FB53-87EB-75BB-D6C2-BED2D6E8E5F9}" dt="2023-12-19T19:29:20.394" v="3" actId="1076"/>
        <pc:sldMkLst>
          <pc:docMk/>
          <pc:sldMk cId="3510329443" sldId="521"/>
        </pc:sldMkLst>
        <pc:picChg chg="mod">
          <ac:chgData name="Susan Sweet" userId="S::ssweet@smho-smso.ca::3f3b0d9c-fbb5-47a8-87c2-549a2adf9766" providerId="AD" clId="Web-{F1E1FB53-87EB-75BB-D6C2-BED2D6E8E5F9}" dt="2023-12-19T19:29:12.487" v="1" actId="1076"/>
          <ac:picMkLst>
            <pc:docMk/>
            <pc:sldMk cId="3510329443" sldId="521"/>
            <ac:picMk id="9" creationId="{317A1265-21E5-DDDE-FE59-2A9D25FB2973}"/>
          </ac:picMkLst>
        </pc:picChg>
        <pc:picChg chg="mod">
          <ac:chgData name="Susan Sweet" userId="S::ssweet@smho-smso.ca::3f3b0d9c-fbb5-47a8-87c2-549a2adf9766" providerId="AD" clId="Web-{F1E1FB53-87EB-75BB-D6C2-BED2D6E8E5F9}" dt="2023-12-19T19:29:16.800" v="2" actId="1076"/>
          <ac:picMkLst>
            <pc:docMk/>
            <pc:sldMk cId="3510329443" sldId="521"/>
            <ac:picMk id="11" creationId="{B3716F85-CD53-21E1-7B13-94C8A91A839A}"/>
          </ac:picMkLst>
        </pc:picChg>
        <pc:picChg chg="mod">
          <ac:chgData name="Susan Sweet" userId="S::ssweet@smho-smso.ca::3f3b0d9c-fbb5-47a8-87c2-549a2adf9766" providerId="AD" clId="Web-{F1E1FB53-87EB-75BB-D6C2-BED2D6E8E5F9}" dt="2023-12-19T19:29:20.394" v="3" actId="1076"/>
          <ac:picMkLst>
            <pc:docMk/>
            <pc:sldMk cId="3510329443" sldId="521"/>
            <ac:picMk id="13" creationId="{A134EDD4-FB0F-58BE-C18D-1C6D68E8FE5C}"/>
          </ac:picMkLst>
        </pc:picChg>
      </pc:sldChg>
      <pc:sldChg chg="modSp">
        <pc:chgData name="Susan Sweet" userId="S::ssweet@smho-smso.ca::3f3b0d9c-fbb5-47a8-87c2-549a2adf9766" providerId="AD" clId="Web-{F1E1FB53-87EB-75BB-D6C2-BED2D6E8E5F9}" dt="2023-12-19T19:34:05.555" v="54" actId="20577"/>
        <pc:sldMkLst>
          <pc:docMk/>
          <pc:sldMk cId="1788456783" sldId="523"/>
        </pc:sldMkLst>
        <pc:spChg chg="mod">
          <ac:chgData name="Susan Sweet" userId="S::ssweet@smho-smso.ca::3f3b0d9c-fbb5-47a8-87c2-549a2adf9766" providerId="AD" clId="Web-{F1E1FB53-87EB-75BB-D6C2-BED2D6E8E5F9}" dt="2023-12-19T19:34:05.555" v="54" actId="20577"/>
          <ac:spMkLst>
            <pc:docMk/>
            <pc:sldMk cId="1788456783" sldId="523"/>
            <ac:spMk id="3" creationId="{F4D2F918-D3BC-5F4F-4037-1EE670F6F0F5}"/>
          </ac:spMkLst>
        </pc:spChg>
      </pc:sldChg>
    </pc:docChg>
  </pc:docChgLst>
  <pc:docChgLst>
    <pc:chgData name="Marsha Gillis" userId="7189d0c8-c755-4711-a03c-47324b8391a0" providerId="ADAL" clId="{8CD74301-9E49-4532-86FA-597A4545F200}"/>
    <pc:docChg chg="custSel modSld">
      <pc:chgData name="Marsha Gillis" userId="7189d0c8-c755-4711-a03c-47324b8391a0" providerId="ADAL" clId="{8CD74301-9E49-4532-86FA-597A4545F200}" dt="2024-02-14T19:35:44.827" v="661" actId="962"/>
      <pc:docMkLst>
        <pc:docMk/>
      </pc:docMkLst>
      <pc:sldChg chg="modSp mod">
        <pc:chgData name="Marsha Gillis" userId="7189d0c8-c755-4711-a03c-47324b8391a0" providerId="ADAL" clId="{8CD74301-9E49-4532-86FA-597A4545F200}" dt="2024-02-14T19:33:26.065" v="561" actId="962"/>
        <pc:sldMkLst>
          <pc:docMk/>
          <pc:sldMk cId="822033015" sldId="506"/>
        </pc:sldMkLst>
        <pc:picChg chg="mod">
          <ac:chgData name="Marsha Gillis" userId="7189d0c8-c755-4711-a03c-47324b8391a0" providerId="ADAL" clId="{8CD74301-9E49-4532-86FA-597A4545F200}" dt="2024-02-14T19:33:26.065" v="561" actId="962"/>
          <ac:picMkLst>
            <pc:docMk/>
            <pc:sldMk cId="822033015" sldId="506"/>
            <ac:picMk id="2" creationId="{2D62ABD1-27E2-1652-79AB-B8A76E7B157A}"/>
          </ac:picMkLst>
        </pc:picChg>
      </pc:sldChg>
      <pc:sldChg chg="modSp mod modCm">
        <pc:chgData name="Marsha Gillis" userId="7189d0c8-c755-4711-a03c-47324b8391a0" providerId="ADAL" clId="{8CD74301-9E49-4532-86FA-597A4545F200}" dt="2024-02-14T19:26:25.031" v="497" actId="13926"/>
        <pc:sldMkLst>
          <pc:docMk/>
          <pc:sldMk cId="248548230" sldId="513"/>
        </pc:sldMkLst>
        <pc:spChg chg="mod">
          <ac:chgData name="Marsha Gillis" userId="7189d0c8-c755-4711-a03c-47324b8391a0" providerId="ADAL" clId="{8CD74301-9E49-4532-86FA-597A4545F200}" dt="2024-01-31T21:22:34.668" v="41" actId="20577"/>
          <ac:spMkLst>
            <pc:docMk/>
            <pc:sldMk cId="248548230" sldId="513"/>
            <ac:spMk id="3" creationId="{F10EDF18-8F1E-F5F7-5FBD-6825791A5296}"/>
          </ac:spMkLst>
        </pc:spChg>
        <pc:spChg chg="mod">
          <ac:chgData name="Marsha Gillis" userId="7189d0c8-c755-4711-a03c-47324b8391a0" providerId="ADAL" clId="{8CD74301-9E49-4532-86FA-597A4545F200}" dt="2024-02-14T19:26:25.031" v="497" actId="13926"/>
          <ac:spMkLst>
            <pc:docMk/>
            <pc:sldMk cId="248548230" sldId="513"/>
            <ac:spMk id="4" creationId="{37CA393E-A13E-8F25-4D72-5BFD64FA37FF}"/>
          </ac:spMkLst>
        </pc:spChg>
        <pc:picChg chg="mod">
          <ac:chgData name="Marsha Gillis" userId="7189d0c8-c755-4711-a03c-47324b8391a0" providerId="ADAL" clId="{8CD74301-9E49-4532-86FA-597A4545F200}" dt="2024-01-31T21:36:30.283" v="247" actId="1036"/>
          <ac:picMkLst>
            <pc:docMk/>
            <pc:sldMk cId="248548230" sldId="513"/>
            <ac:picMk id="6" creationId="{D7A153DE-F417-152C-CDB6-79BAF6A5D7C1}"/>
          </ac:picMkLst>
        </pc:picChg>
        <pc:picChg chg="mod">
          <ac:chgData name="Marsha Gillis" userId="7189d0c8-c755-4711-a03c-47324b8391a0" providerId="ADAL" clId="{8CD74301-9E49-4532-86FA-597A4545F200}" dt="2024-01-31T21:36:40.330" v="289" actId="1035"/>
          <ac:picMkLst>
            <pc:docMk/>
            <pc:sldMk cId="248548230" sldId="513"/>
            <ac:picMk id="8" creationId="{EA799C42-11F8-2FB9-F4FC-987DAEC06C2E}"/>
          </ac:picMkLst>
        </pc:picChg>
        <pc:extLst>
          <p:ext xmlns:p="http://schemas.openxmlformats.org/presentationml/2006/main" uri="{D6D511B9-2390-475A-947B-AFAB55BFBCF1}">
            <pc226:cmChg xmlns:pc226="http://schemas.microsoft.com/office/powerpoint/2022/06/main/command" chg="">
              <pc226:chgData name="Marsha Gillis" userId="7189d0c8-c755-4711-a03c-47324b8391a0" providerId="ADAL" clId="{8CD74301-9E49-4532-86FA-597A4545F200}" dt="2024-01-31T21:21:31.508" v="2"/>
              <pc2:cmMkLst xmlns:pc2="http://schemas.microsoft.com/office/powerpoint/2019/9/main/command">
                <pc:docMk/>
                <pc:sldMk cId="248548230" sldId="513"/>
                <pc2:cmMk id="{FC25937E-E678-DC4E-AA33-FCEAD4ED1FE8}"/>
              </pc2:cmMkLst>
              <pc226:cmRplyChg chg="add">
                <pc226:chgData name="Marsha Gillis" userId="7189d0c8-c755-4711-a03c-47324b8391a0" providerId="ADAL" clId="{8CD74301-9E49-4532-86FA-597A4545F200}" dt="2024-01-31T21:21:31.508" v="2"/>
                <pc2:cmRplyMkLst xmlns:pc2="http://schemas.microsoft.com/office/powerpoint/2019/9/main/command">
                  <pc:docMk/>
                  <pc:sldMk cId="248548230" sldId="513"/>
                  <pc2:cmMk id="{FC25937E-E678-DC4E-AA33-FCEAD4ED1FE8}"/>
                  <pc2:cmRplyMk id="{E255E05A-8008-4DFE-9ADA-CED859CDC28E}"/>
                </pc2:cmRplyMkLst>
              </pc226:cmRplyChg>
            </pc226:cmChg>
          </p:ext>
        </pc:extLst>
      </pc:sldChg>
      <pc:sldChg chg="modSp mod">
        <pc:chgData name="Marsha Gillis" userId="7189d0c8-c755-4711-a03c-47324b8391a0" providerId="ADAL" clId="{8CD74301-9E49-4532-86FA-597A4545F200}" dt="2024-02-14T19:35:44.827" v="661" actId="962"/>
        <pc:sldMkLst>
          <pc:docMk/>
          <pc:sldMk cId="691768078" sldId="515"/>
        </pc:sldMkLst>
        <pc:picChg chg="mod">
          <ac:chgData name="Marsha Gillis" userId="7189d0c8-c755-4711-a03c-47324b8391a0" providerId="ADAL" clId="{8CD74301-9E49-4532-86FA-597A4545F200}" dt="2024-02-14T19:35:44.827" v="661" actId="962"/>
          <ac:picMkLst>
            <pc:docMk/>
            <pc:sldMk cId="691768078" sldId="515"/>
            <ac:picMk id="3" creationId="{249DBBB3-0444-0E71-7399-F3407E10981C}"/>
          </ac:picMkLst>
        </pc:picChg>
      </pc:sldChg>
      <pc:sldChg chg="modSp mod">
        <pc:chgData name="Marsha Gillis" userId="7189d0c8-c755-4711-a03c-47324b8391a0" providerId="ADAL" clId="{8CD74301-9E49-4532-86FA-597A4545F200}" dt="2024-02-14T19:27:28.542" v="499" actId="20577"/>
        <pc:sldMkLst>
          <pc:docMk/>
          <pc:sldMk cId="2883414900" sldId="516"/>
        </pc:sldMkLst>
        <pc:spChg chg="mod">
          <ac:chgData name="Marsha Gillis" userId="7189d0c8-c755-4711-a03c-47324b8391a0" providerId="ADAL" clId="{8CD74301-9E49-4532-86FA-597A4545F200}" dt="2024-02-14T19:27:28.542" v="499" actId="20577"/>
          <ac:spMkLst>
            <pc:docMk/>
            <pc:sldMk cId="2883414900" sldId="516"/>
            <ac:spMk id="3" creationId="{39C5D4E1-5DDD-A75C-240B-ABED87C62CC0}"/>
          </ac:spMkLst>
        </pc:spChg>
      </pc:sldChg>
      <pc:sldChg chg="modSp">
        <pc:chgData name="Marsha Gillis" userId="7189d0c8-c755-4711-a03c-47324b8391a0" providerId="ADAL" clId="{8CD74301-9E49-4532-86FA-597A4545F200}" dt="2024-02-14T19:28:24.711" v="534" actId="313"/>
        <pc:sldMkLst>
          <pc:docMk/>
          <pc:sldMk cId="3390616358" sldId="517"/>
        </pc:sldMkLst>
        <pc:spChg chg="mod">
          <ac:chgData name="Marsha Gillis" userId="7189d0c8-c755-4711-a03c-47324b8391a0" providerId="ADAL" clId="{8CD74301-9E49-4532-86FA-597A4545F200}" dt="2024-02-14T19:28:24.711" v="534" actId="313"/>
          <ac:spMkLst>
            <pc:docMk/>
            <pc:sldMk cId="3390616358" sldId="517"/>
            <ac:spMk id="3" creationId="{12D7BEDE-BDD6-7B27-F899-221289978CFA}"/>
          </ac:spMkLst>
        </pc:spChg>
      </pc:sldChg>
      <pc:sldChg chg="modSp">
        <pc:chgData name="Marsha Gillis" userId="7189d0c8-c755-4711-a03c-47324b8391a0" providerId="ADAL" clId="{8CD74301-9E49-4532-86FA-597A4545F200}" dt="2024-02-14T19:30:55.818" v="557" actId="313"/>
        <pc:sldMkLst>
          <pc:docMk/>
          <pc:sldMk cId="1788456783" sldId="523"/>
        </pc:sldMkLst>
        <pc:spChg chg="mod">
          <ac:chgData name="Marsha Gillis" userId="7189d0c8-c755-4711-a03c-47324b8391a0" providerId="ADAL" clId="{8CD74301-9E49-4532-86FA-597A4545F200}" dt="2024-02-14T19:30:34.607" v="540" actId="313"/>
          <ac:spMkLst>
            <pc:docMk/>
            <pc:sldMk cId="1788456783" sldId="523"/>
            <ac:spMk id="2" creationId="{E5CE9528-2F98-A037-3A79-881934DA4DC2}"/>
          </ac:spMkLst>
        </pc:spChg>
        <pc:spChg chg="mod">
          <ac:chgData name="Marsha Gillis" userId="7189d0c8-c755-4711-a03c-47324b8391a0" providerId="ADAL" clId="{8CD74301-9E49-4532-86FA-597A4545F200}" dt="2024-02-14T19:30:55.818" v="557" actId="313"/>
          <ac:spMkLst>
            <pc:docMk/>
            <pc:sldMk cId="1788456783" sldId="523"/>
            <ac:spMk id="3" creationId="{F4D2F918-D3BC-5F4F-4037-1EE670F6F0F5}"/>
          </ac:spMkLst>
        </pc:spChg>
      </pc:sldChg>
      <pc:sldChg chg="modSp mod">
        <pc:chgData name="Marsha Gillis" userId="7189d0c8-c755-4711-a03c-47324b8391a0" providerId="ADAL" clId="{8CD74301-9E49-4532-86FA-597A4545F200}" dt="2024-02-14T19:33:53.998" v="623" actId="962"/>
        <pc:sldMkLst>
          <pc:docMk/>
          <pc:sldMk cId="1643531107" sldId="524"/>
        </pc:sldMkLst>
        <pc:spChg chg="mod">
          <ac:chgData name="Marsha Gillis" userId="7189d0c8-c755-4711-a03c-47324b8391a0" providerId="ADAL" clId="{8CD74301-9E49-4532-86FA-597A4545F200}" dt="2024-02-14T18:22:36.567" v="409" actId="20577"/>
          <ac:spMkLst>
            <pc:docMk/>
            <pc:sldMk cId="1643531107" sldId="524"/>
            <ac:spMk id="2" creationId="{64BEFA8E-5CA5-7402-8F48-BF7AEBA885AE}"/>
          </ac:spMkLst>
        </pc:spChg>
        <pc:picChg chg="mod">
          <ac:chgData name="Marsha Gillis" userId="7189d0c8-c755-4711-a03c-47324b8391a0" providerId="ADAL" clId="{8CD74301-9E49-4532-86FA-597A4545F200}" dt="2024-02-14T19:33:53.998" v="623" actId="962"/>
          <ac:picMkLst>
            <pc:docMk/>
            <pc:sldMk cId="1643531107" sldId="524"/>
            <ac:picMk id="5" creationId="{0FAC80D8-4D7B-EC09-4532-257827810959}"/>
          </ac:picMkLst>
        </pc:picChg>
      </pc:sldChg>
      <pc:sldChg chg="modSp mod">
        <pc:chgData name="Marsha Gillis" userId="7189d0c8-c755-4711-a03c-47324b8391a0" providerId="ADAL" clId="{8CD74301-9E49-4532-86FA-597A4545F200}" dt="2024-02-14T19:34:27.800" v="629" actId="962"/>
        <pc:sldMkLst>
          <pc:docMk/>
          <pc:sldMk cId="3959731148" sldId="525"/>
        </pc:sldMkLst>
        <pc:picChg chg="mod">
          <ac:chgData name="Marsha Gillis" userId="7189d0c8-c755-4711-a03c-47324b8391a0" providerId="ADAL" clId="{8CD74301-9E49-4532-86FA-597A4545F200}" dt="2024-02-14T19:34:27.800" v="629" actId="962"/>
          <ac:picMkLst>
            <pc:docMk/>
            <pc:sldMk cId="3959731148" sldId="525"/>
            <ac:picMk id="5" creationId="{0497BA42-A94F-0F09-FFEC-D44BFAC7C7F9}"/>
          </ac:picMkLst>
        </pc:picChg>
      </pc:sldChg>
      <pc:sldChg chg="modSp mod">
        <pc:chgData name="Marsha Gillis" userId="7189d0c8-c755-4711-a03c-47324b8391a0" providerId="ADAL" clId="{8CD74301-9E49-4532-86FA-597A4545F200}" dt="2024-02-14T19:34:42.598" v="635" actId="962"/>
        <pc:sldMkLst>
          <pc:docMk/>
          <pc:sldMk cId="3072475642" sldId="526"/>
        </pc:sldMkLst>
        <pc:picChg chg="mod">
          <ac:chgData name="Marsha Gillis" userId="7189d0c8-c755-4711-a03c-47324b8391a0" providerId="ADAL" clId="{8CD74301-9E49-4532-86FA-597A4545F200}" dt="2024-02-14T19:34:42.598" v="635" actId="962"/>
          <ac:picMkLst>
            <pc:docMk/>
            <pc:sldMk cId="3072475642" sldId="526"/>
            <ac:picMk id="5" creationId="{E82E966E-206B-F37C-B07D-36E8C5A76F65}"/>
          </ac:picMkLst>
        </pc:picChg>
      </pc:sldChg>
      <pc:sldChg chg="modSp mod">
        <pc:chgData name="Marsha Gillis" userId="7189d0c8-c755-4711-a03c-47324b8391a0" providerId="ADAL" clId="{8CD74301-9E49-4532-86FA-597A4545F200}" dt="2024-02-14T19:34:56.050" v="641" actId="962"/>
        <pc:sldMkLst>
          <pc:docMk/>
          <pc:sldMk cId="1951886473" sldId="527"/>
        </pc:sldMkLst>
        <pc:picChg chg="mod">
          <ac:chgData name="Marsha Gillis" userId="7189d0c8-c755-4711-a03c-47324b8391a0" providerId="ADAL" clId="{8CD74301-9E49-4532-86FA-597A4545F200}" dt="2024-02-14T19:34:56.050" v="641" actId="962"/>
          <ac:picMkLst>
            <pc:docMk/>
            <pc:sldMk cId="1951886473" sldId="527"/>
            <ac:picMk id="3" creationId="{B55A82F8-6601-3AA4-9BAD-CF890D313627}"/>
          </ac:picMkLst>
        </pc:picChg>
      </pc:sldChg>
      <pc:sldChg chg="modSp">
        <pc:chgData name="Marsha Gillis" userId="7189d0c8-c755-4711-a03c-47324b8391a0" providerId="ADAL" clId="{8CD74301-9E49-4532-86FA-597A4545F200}" dt="2024-02-14T19:28:52.591" v="537" actId="313"/>
        <pc:sldMkLst>
          <pc:docMk/>
          <pc:sldMk cId="2006128156" sldId="530"/>
        </pc:sldMkLst>
        <pc:spChg chg="mod">
          <ac:chgData name="Marsha Gillis" userId="7189d0c8-c755-4711-a03c-47324b8391a0" providerId="ADAL" clId="{8CD74301-9E49-4532-86FA-597A4545F200}" dt="2024-02-14T19:28:52.591" v="537" actId="313"/>
          <ac:spMkLst>
            <pc:docMk/>
            <pc:sldMk cId="2006128156" sldId="530"/>
            <ac:spMk id="2" creationId="{F5299768-E5BA-2D96-F938-596D7AFA9EBA}"/>
          </ac:spMkLst>
        </pc:spChg>
      </pc:sldChg>
      <pc:sldChg chg="modSp mod">
        <pc:chgData name="Marsha Gillis" userId="7189d0c8-c755-4711-a03c-47324b8391a0" providerId="ADAL" clId="{8CD74301-9E49-4532-86FA-597A4545F200}" dt="2024-02-14T19:25:43.775" v="496" actId="20577"/>
        <pc:sldMkLst>
          <pc:docMk/>
          <pc:sldMk cId="620521437" sldId="531"/>
        </pc:sldMkLst>
        <pc:spChg chg="mod">
          <ac:chgData name="Marsha Gillis" userId="7189d0c8-c755-4711-a03c-47324b8391a0" providerId="ADAL" clId="{8CD74301-9E49-4532-86FA-597A4545F200}" dt="2024-02-14T19:25:43.775" v="496" actId="20577"/>
          <ac:spMkLst>
            <pc:docMk/>
            <pc:sldMk cId="620521437" sldId="531"/>
            <ac:spMk id="3" creationId="{2CF5BEC6-E58F-BFCE-8DEB-F82D4528B114}"/>
          </ac:spMkLst>
        </pc:spChg>
      </pc:sldChg>
      <pc:sldChg chg="modSp mod">
        <pc:chgData name="Marsha Gillis" userId="7189d0c8-c755-4711-a03c-47324b8391a0" providerId="ADAL" clId="{8CD74301-9E49-4532-86FA-597A4545F200}" dt="2024-02-14T19:35:09.311" v="643" actId="962"/>
        <pc:sldMkLst>
          <pc:docMk/>
          <pc:sldMk cId="3432873084" sldId="532"/>
        </pc:sldMkLst>
        <pc:picChg chg="mod">
          <ac:chgData name="Marsha Gillis" userId="7189d0c8-c755-4711-a03c-47324b8391a0" providerId="ADAL" clId="{8CD74301-9E49-4532-86FA-597A4545F200}" dt="2024-02-14T19:35:09.311" v="643" actId="962"/>
          <ac:picMkLst>
            <pc:docMk/>
            <pc:sldMk cId="3432873084" sldId="532"/>
            <ac:picMk id="15" creationId="{9DEE833A-3020-A8BE-195F-8F622570A656}"/>
          </ac:picMkLst>
        </pc:picChg>
      </pc:sldChg>
    </pc:docChg>
  </pc:docChgLst>
  <pc:docChgLst>
    <pc:chgData name="Deborah Shackell" userId="S::dshackell@smho-smso.ca::f728b972-0379-4f9a-98f5-caf5dad6cd0d" providerId="AD" clId="Web-{DACD46FB-5CC2-1D93-BFDC-AB54C31AC6CD}"/>
    <pc:docChg chg="addSld delSld modSld sldOrd">
      <pc:chgData name="Deborah Shackell" userId="S::dshackell@smho-smso.ca::f728b972-0379-4f9a-98f5-caf5dad6cd0d" providerId="AD" clId="Web-{DACD46FB-5CC2-1D93-BFDC-AB54C31AC6CD}" dt="2023-12-21T19:42:32.924" v="694" actId="20577"/>
      <pc:docMkLst>
        <pc:docMk/>
      </pc:docMkLst>
      <pc:sldChg chg="addSp delSp modSp">
        <pc:chgData name="Deborah Shackell" userId="S::dshackell@smho-smso.ca::f728b972-0379-4f9a-98f5-caf5dad6cd0d" providerId="AD" clId="Web-{DACD46FB-5CC2-1D93-BFDC-AB54C31AC6CD}" dt="2023-12-21T19:18:11.699" v="62"/>
        <pc:sldMkLst>
          <pc:docMk/>
          <pc:sldMk cId="2523842233" sldId="257"/>
        </pc:sldMkLst>
        <pc:spChg chg="del">
          <ac:chgData name="Deborah Shackell" userId="S::dshackell@smho-smso.ca::f728b972-0379-4f9a-98f5-caf5dad6cd0d" providerId="AD" clId="Web-{DACD46FB-5CC2-1D93-BFDC-AB54C31AC6CD}" dt="2023-12-21T19:18:01.152" v="45"/>
          <ac:spMkLst>
            <pc:docMk/>
            <pc:sldMk cId="2523842233" sldId="257"/>
            <ac:spMk id="2" creationId="{E965903D-F535-1E76-7B3A-C4B2E75D63D0}"/>
          </ac:spMkLst>
        </pc:spChg>
        <pc:spChg chg="add del mod">
          <ac:chgData name="Deborah Shackell" userId="S::dshackell@smho-smso.ca::f728b972-0379-4f9a-98f5-caf5dad6cd0d" providerId="AD" clId="Web-{DACD46FB-5CC2-1D93-BFDC-AB54C31AC6CD}" dt="2023-12-21T19:18:11.699" v="62"/>
          <ac:spMkLst>
            <pc:docMk/>
            <pc:sldMk cId="2523842233" sldId="257"/>
            <ac:spMk id="3" creationId="{B6AFA99E-C09A-3238-5E43-B4C222591A38}"/>
          </ac:spMkLst>
        </pc:spChg>
        <pc:spChg chg="add mod">
          <ac:chgData name="Deborah Shackell" userId="S::dshackell@smho-smso.ca::f728b972-0379-4f9a-98f5-caf5dad6cd0d" providerId="AD" clId="Web-{DACD46FB-5CC2-1D93-BFDC-AB54C31AC6CD}" dt="2023-12-21T19:18:08.839" v="61" actId="20577"/>
          <ac:spMkLst>
            <pc:docMk/>
            <pc:sldMk cId="2523842233" sldId="257"/>
            <ac:spMk id="5" creationId="{6C0F291B-2EFB-05EB-FE6D-3870D5E9BB06}"/>
          </ac:spMkLst>
        </pc:spChg>
      </pc:sldChg>
      <pc:sldChg chg="del">
        <pc:chgData name="Deborah Shackell" userId="S::dshackell@smho-smso.ca::f728b972-0379-4f9a-98f5-caf5dad6cd0d" providerId="AD" clId="Web-{DACD46FB-5CC2-1D93-BFDC-AB54C31AC6CD}" dt="2023-12-21T19:34:36.266" v="331"/>
        <pc:sldMkLst>
          <pc:docMk/>
          <pc:sldMk cId="2518801960" sldId="258"/>
        </pc:sldMkLst>
      </pc:sldChg>
      <pc:sldChg chg="addCm">
        <pc:chgData name="Deborah Shackell" userId="S::dshackell@smho-smso.ca::f728b972-0379-4f9a-98f5-caf5dad6cd0d" providerId="AD" clId="Web-{DACD46FB-5CC2-1D93-BFDC-AB54C31AC6CD}" dt="2023-12-21T19:20:00.109" v="75"/>
        <pc:sldMkLst>
          <pc:docMk/>
          <pc:sldMk cId="822033015" sldId="506"/>
        </pc:sldMkLst>
        <pc:extLst>
          <p:ext xmlns:p="http://schemas.openxmlformats.org/presentationml/2006/main" uri="{D6D511B9-2390-475A-947B-AFAB55BFBCF1}">
            <pc226:cmChg xmlns:pc226="http://schemas.microsoft.com/office/powerpoint/2022/06/main/command" chg="add">
              <pc226:chgData name="Deborah Shackell" userId="S::dshackell@smho-smso.ca::f728b972-0379-4f9a-98f5-caf5dad6cd0d" providerId="AD" clId="Web-{DACD46FB-5CC2-1D93-BFDC-AB54C31AC6CD}" dt="2023-12-21T19:20:00.109" v="75"/>
              <pc2:cmMkLst xmlns:pc2="http://schemas.microsoft.com/office/powerpoint/2019/9/main/command">
                <pc:docMk/>
                <pc:sldMk cId="822033015" sldId="506"/>
                <pc2:cmMk id="{5E840F3F-E823-4D25-9A80-902BF757E252}"/>
              </pc2:cmMkLst>
            </pc226:cmChg>
          </p:ext>
        </pc:extLst>
      </pc:sldChg>
      <pc:sldChg chg="addSp modSp">
        <pc:chgData name="Deborah Shackell" userId="S::dshackell@smho-smso.ca::f728b972-0379-4f9a-98f5-caf5dad6cd0d" providerId="AD" clId="Web-{DACD46FB-5CC2-1D93-BFDC-AB54C31AC6CD}" dt="2023-12-21T19:32:41.262" v="329" actId="1076"/>
        <pc:sldMkLst>
          <pc:docMk/>
          <pc:sldMk cId="248548230" sldId="513"/>
        </pc:sldMkLst>
        <pc:spChg chg="mod">
          <ac:chgData name="Deborah Shackell" userId="S::dshackell@smho-smso.ca::f728b972-0379-4f9a-98f5-caf5dad6cd0d" providerId="AD" clId="Web-{DACD46FB-5CC2-1D93-BFDC-AB54C31AC6CD}" dt="2023-12-21T19:31:32.978" v="324" actId="20577"/>
          <ac:spMkLst>
            <pc:docMk/>
            <pc:sldMk cId="248548230" sldId="513"/>
            <ac:spMk id="4" creationId="{37CA393E-A13E-8F25-4D72-5BFD64FA37FF}"/>
          </ac:spMkLst>
        </pc:spChg>
        <pc:picChg chg="add mod">
          <ac:chgData name="Deborah Shackell" userId="S::dshackell@smho-smso.ca::f728b972-0379-4f9a-98f5-caf5dad6cd0d" providerId="AD" clId="Web-{DACD46FB-5CC2-1D93-BFDC-AB54C31AC6CD}" dt="2023-12-21T19:31:39.353" v="325" actId="1076"/>
          <ac:picMkLst>
            <pc:docMk/>
            <pc:sldMk cId="248548230" sldId="513"/>
            <ac:picMk id="6" creationId="{D7A153DE-F417-152C-CDB6-79BAF6A5D7C1}"/>
          </ac:picMkLst>
        </pc:picChg>
        <pc:picChg chg="add mod">
          <ac:chgData name="Deborah Shackell" userId="S::dshackell@smho-smso.ca::f728b972-0379-4f9a-98f5-caf5dad6cd0d" providerId="AD" clId="Web-{DACD46FB-5CC2-1D93-BFDC-AB54C31AC6CD}" dt="2023-12-21T19:32:41.262" v="329" actId="1076"/>
          <ac:picMkLst>
            <pc:docMk/>
            <pc:sldMk cId="248548230" sldId="513"/>
            <ac:picMk id="8" creationId="{EA799C42-11F8-2FB9-F4FC-987DAEC06C2E}"/>
          </ac:picMkLst>
        </pc:picChg>
      </pc:sldChg>
      <pc:sldChg chg="modSp modNotes">
        <pc:chgData name="Deborah Shackell" userId="S::dshackell@smho-smso.ca::f728b972-0379-4f9a-98f5-caf5dad6cd0d" providerId="AD" clId="Web-{DACD46FB-5CC2-1D93-BFDC-AB54C31AC6CD}" dt="2023-12-21T19:21:39.316" v="104"/>
        <pc:sldMkLst>
          <pc:docMk/>
          <pc:sldMk cId="2883414900" sldId="516"/>
        </pc:sldMkLst>
        <pc:spChg chg="mod">
          <ac:chgData name="Deborah Shackell" userId="S::dshackell@smho-smso.ca::f728b972-0379-4f9a-98f5-caf5dad6cd0d" providerId="AD" clId="Web-{DACD46FB-5CC2-1D93-BFDC-AB54C31AC6CD}" dt="2023-12-21T19:19:36.905" v="74" actId="20577"/>
          <ac:spMkLst>
            <pc:docMk/>
            <pc:sldMk cId="2883414900" sldId="516"/>
            <ac:spMk id="3" creationId="{39C5D4E1-5DDD-A75C-240B-ABED87C62CC0}"/>
          </ac:spMkLst>
        </pc:spChg>
      </pc:sldChg>
      <pc:sldChg chg="modNotes">
        <pc:chgData name="Deborah Shackell" userId="S::dshackell@smho-smso.ca::f728b972-0379-4f9a-98f5-caf5dad6cd0d" providerId="AD" clId="Web-{DACD46FB-5CC2-1D93-BFDC-AB54C31AC6CD}" dt="2023-12-21T19:30:19.163" v="318"/>
        <pc:sldMkLst>
          <pc:docMk/>
          <pc:sldMk cId="3390616358" sldId="517"/>
        </pc:sldMkLst>
      </pc:sldChg>
      <pc:sldChg chg="delCm">
        <pc:chgData name="Deborah Shackell" userId="S::dshackell@smho-smso.ca::f728b972-0379-4f9a-98f5-caf5dad6cd0d" providerId="AD" clId="Web-{DACD46FB-5CC2-1D93-BFDC-AB54C31AC6CD}" dt="2023-12-21T19:22:28.052" v="105"/>
        <pc:sldMkLst>
          <pc:docMk/>
          <pc:sldMk cId="1951886473" sldId="527"/>
        </pc:sldMkLst>
        <pc:extLst>
          <p:ext xmlns:p="http://schemas.openxmlformats.org/presentationml/2006/main" uri="{D6D511B9-2390-475A-947B-AFAB55BFBCF1}">
            <pc226:cmChg xmlns:pc226="http://schemas.microsoft.com/office/powerpoint/2022/06/main/command" chg="del">
              <pc226:chgData name="Deborah Shackell" userId="S::dshackell@smho-smso.ca::f728b972-0379-4f9a-98f5-caf5dad6cd0d" providerId="AD" clId="Web-{DACD46FB-5CC2-1D93-BFDC-AB54C31AC6CD}" dt="2023-12-21T19:22:28.052" v="105"/>
              <pc2:cmMkLst xmlns:pc2="http://schemas.microsoft.com/office/powerpoint/2019/9/main/command">
                <pc:docMk/>
                <pc:sldMk cId="1951886473" sldId="527"/>
                <pc2:cmMk id="{88854CEF-FE3E-4915-8660-291A3F97306B}"/>
              </pc2:cmMkLst>
            </pc226:cmChg>
          </p:ext>
        </pc:extLst>
      </pc:sldChg>
      <pc:sldChg chg="modSp del">
        <pc:chgData name="Deborah Shackell" userId="S::dshackell@smho-smso.ca::f728b972-0379-4f9a-98f5-caf5dad6cd0d" providerId="AD" clId="Web-{DACD46FB-5CC2-1D93-BFDC-AB54C31AC6CD}" dt="2023-12-21T19:28:51.081" v="258"/>
        <pc:sldMkLst>
          <pc:docMk/>
          <pc:sldMk cId="2379425979" sldId="529"/>
        </pc:sldMkLst>
        <pc:spChg chg="mod">
          <ac:chgData name="Deborah Shackell" userId="S::dshackell@smho-smso.ca::f728b972-0379-4f9a-98f5-caf5dad6cd0d" providerId="AD" clId="Web-{DACD46FB-5CC2-1D93-BFDC-AB54C31AC6CD}" dt="2023-12-21T19:28:45.237" v="257" actId="20577"/>
          <ac:spMkLst>
            <pc:docMk/>
            <pc:sldMk cId="2379425979" sldId="529"/>
            <ac:spMk id="3" creationId="{8B885A04-4CA1-3B6C-E505-A85259AEF51E}"/>
          </ac:spMkLst>
        </pc:spChg>
      </pc:sldChg>
      <pc:sldChg chg="modSp new modNotes">
        <pc:chgData name="Deborah Shackell" userId="S::dshackell@smho-smso.ca::f728b972-0379-4f9a-98f5-caf5dad6cd0d" providerId="AD" clId="Web-{DACD46FB-5CC2-1D93-BFDC-AB54C31AC6CD}" dt="2023-12-21T19:24:16.853" v="247"/>
        <pc:sldMkLst>
          <pc:docMk/>
          <pc:sldMk cId="2006128156" sldId="530"/>
        </pc:sldMkLst>
        <pc:spChg chg="mod">
          <ac:chgData name="Deborah Shackell" userId="S::dshackell@smho-smso.ca::f728b972-0379-4f9a-98f5-caf5dad6cd0d" providerId="AD" clId="Web-{DACD46FB-5CC2-1D93-BFDC-AB54C31AC6CD}" dt="2023-12-21T19:22:54.584" v="119" actId="20577"/>
          <ac:spMkLst>
            <pc:docMk/>
            <pc:sldMk cId="2006128156" sldId="530"/>
            <ac:spMk id="2" creationId="{F5299768-E5BA-2D96-F938-596D7AFA9EBA}"/>
          </ac:spMkLst>
        </pc:spChg>
      </pc:sldChg>
      <pc:sldChg chg="addCm">
        <pc:chgData name="Deborah Shackell" userId="S::dshackell@smho-smso.ca::f728b972-0379-4f9a-98f5-caf5dad6cd0d" providerId="AD" clId="Web-{DACD46FB-5CC2-1D93-BFDC-AB54C31AC6CD}" dt="2023-12-21T19:33:17.185" v="330"/>
        <pc:sldMkLst>
          <pc:docMk/>
          <pc:sldMk cId="273019662" sldId="531"/>
        </pc:sldMkLst>
        <pc:extLst>
          <p:ext xmlns:p="http://schemas.openxmlformats.org/presentationml/2006/main" uri="{D6D511B9-2390-475A-947B-AFAB55BFBCF1}">
            <pc226:cmChg xmlns:pc226="http://schemas.microsoft.com/office/powerpoint/2022/06/main/command" chg="add">
              <pc226:chgData name="Deborah Shackell" userId="S::dshackell@smho-smso.ca::f728b972-0379-4f9a-98f5-caf5dad6cd0d" providerId="AD" clId="Web-{DACD46FB-5CC2-1D93-BFDC-AB54C31AC6CD}" dt="2023-12-21T19:33:17.185" v="330"/>
              <pc2:cmMkLst xmlns:pc2="http://schemas.microsoft.com/office/powerpoint/2019/9/main/command">
                <pc:docMk/>
                <pc:sldMk cId="273019662" sldId="531"/>
                <pc2:cmMk id="{1DD259A7-0F52-411E-B7C1-8AB8999D0A99}"/>
              </pc2:cmMkLst>
            </pc226:cmChg>
          </p:ext>
        </pc:extLst>
      </pc:sldChg>
      <pc:sldChg chg="modSp new ord">
        <pc:chgData name="Deborah Shackell" userId="S::dshackell@smho-smso.ca::f728b972-0379-4f9a-98f5-caf5dad6cd0d" providerId="AD" clId="Web-{DACD46FB-5CC2-1D93-BFDC-AB54C31AC6CD}" dt="2023-12-21T19:42:32.924" v="694" actId="20577"/>
        <pc:sldMkLst>
          <pc:docMk/>
          <pc:sldMk cId="620521437" sldId="531"/>
        </pc:sldMkLst>
        <pc:spChg chg="mod">
          <ac:chgData name="Deborah Shackell" userId="S::dshackell@smho-smso.ca::f728b972-0379-4f9a-98f5-caf5dad6cd0d" providerId="AD" clId="Web-{DACD46FB-5CC2-1D93-BFDC-AB54C31AC6CD}" dt="2023-12-21T19:34:56.579" v="343" actId="20577"/>
          <ac:spMkLst>
            <pc:docMk/>
            <pc:sldMk cId="620521437" sldId="531"/>
            <ac:spMk id="2" creationId="{A7B5FFD1-AA9B-A27A-3214-A720AD17A7A2}"/>
          </ac:spMkLst>
        </pc:spChg>
        <pc:spChg chg="mod">
          <ac:chgData name="Deborah Shackell" userId="S::dshackell@smho-smso.ca::f728b972-0379-4f9a-98f5-caf5dad6cd0d" providerId="AD" clId="Web-{DACD46FB-5CC2-1D93-BFDC-AB54C31AC6CD}" dt="2023-12-21T19:42:32.924" v="694" actId="20577"/>
          <ac:spMkLst>
            <pc:docMk/>
            <pc:sldMk cId="620521437" sldId="531"/>
            <ac:spMk id="3" creationId="{2CF5BEC6-E58F-BFCE-8DEB-F82D4528B114}"/>
          </ac:spMkLst>
        </pc:spChg>
      </pc:sldChg>
    </pc:docChg>
  </pc:docChgLst>
  <pc:docChgLst>
    <pc:chgData name="Susan Sweet" userId="S::ssweet@smho-smso.ca::3f3b0d9c-fbb5-47a8-87c2-549a2adf9766" providerId="AD" clId="Web-{C673DC42-B213-5773-0693-8A39E33010DA}"/>
    <pc:docChg chg="addSld delSld modSld sldOrd">
      <pc:chgData name="Susan Sweet" userId="S::ssweet@smho-smso.ca::3f3b0d9c-fbb5-47a8-87c2-549a2adf9766" providerId="AD" clId="Web-{C673DC42-B213-5773-0693-8A39E33010DA}" dt="2023-12-19T14:57:28.506" v="126" actId="20577"/>
      <pc:docMkLst>
        <pc:docMk/>
      </pc:docMkLst>
      <pc:sldChg chg="modSp">
        <pc:chgData name="Susan Sweet" userId="S::ssweet@smho-smso.ca::3f3b0d9c-fbb5-47a8-87c2-549a2adf9766" providerId="AD" clId="Web-{C673DC42-B213-5773-0693-8A39E33010DA}" dt="2023-12-19T14:48:45.692" v="41" actId="20577"/>
        <pc:sldMkLst>
          <pc:docMk/>
          <pc:sldMk cId="2523842233" sldId="257"/>
        </pc:sldMkLst>
        <pc:spChg chg="mod">
          <ac:chgData name="Susan Sweet" userId="S::ssweet@smho-smso.ca::3f3b0d9c-fbb5-47a8-87c2-549a2adf9766" providerId="AD" clId="Web-{C673DC42-B213-5773-0693-8A39E33010DA}" dt="2023-12-19T14:48:45.692" v="41" actId="20577"/>
          <ac:spMkLst>
            <pc:docMk/>
            <pc:sldMk cId="2523842233" sldId="257"/>
            <ac:spMk id="2" creationId="{E965903D-F535-1E76-7B3A-C4B2E75D63D0}"/>
          </ac:spMkLst>
        </pc:spChg>
      </pc:sldChg>
      <pc:sldChg chg="addSp modSp">
        <pc:chgData name="Susan Sweet" userId="S::ssweet@smho-smso.ca::3f3b0d9c-fbb5-47a8-87c2-549a2adf9766" providerId="AD" clId="Web-{C673DC42-B213-5773-0693-8A39E33010DA}" dt="2023-12-19T14:44:25.496" v="15"/>
        <pc:sldMkLst>
          <pc:docMk/>
          <pc:sldMk cId="218383708" sldId="259"/>
        </pc:sldMkLst>
        <pc:picChg chg="add mod">
          <ac:chgData name="Susan Sweet" userId="S::ssweet@smho-smso.ca::3f3b0d9c-fbb5-47a8-87c2-549a2adf9766" providerId="AD" clId="Web-{C673DC42-B213-5773-0693-8A39E33010DA}" dt="2023-12-19T14:44:25.496" v="15"/>
          <ac:picMkLst>
            <pc:docMk/>
            <pc:sldMk cId="218383708" sldId="259"/>
            <ac:picMk id="4" creationId="{44D8B46F-2D7D-AF96-23A7-73CEFB5B9371}"/>
          </ac:picMkLst>
        </pc:picChg>
      </pc:sldChg>
      <pc:sldChg chg="add del">
        <pc:chgData name="Susan Sweet" userId="S::ssweet@smho-smso.ca::3f3b0d9c-fbb5-47a8-87c2-549a2adf9766" providerId="AD" clId="Web-{C673DC42-B213-5773-0693-8A39E33010DA}" dt="2023-12-19T14:44:01.230" v="12"/>
        <pc:sldMkLst>
          <pc:docMk/>
          <pc:sldMk cId="1772639755" sldId="400"/>
        </pc:sldMkLst>
      </pc:sldChg>
      <pc:sldChg chg="add">
        <pc:chgData name="Susan Sweet" userId="S::ssweet@smho-smso.ca::3f3b0d9c-fbb5-47a8-87c2-549a2adf9766" providerId="AD" clId="Web-{C673DC42-B213-5773-0693-8A39E33010DA}" dt="2023-12-19T14:41:09.927" v="2"/>
        <pc:sldMkLst>
          <pc:docMk/>
          <pc:sldMk cId="822033015" sldId="506"/>
        </pc:sldMkLst>
      </pc:sldChg>
      <pc:sldChg chg="add del">
        <pc:chgData name="Susan Sweet" userId="S::ssweet@smho-smso.ca::3f3b0d9c-fbb5-47a8-87c2-549a2adf9766" providerId="AD" clId="Web-{C673DC42-B213-5773-0693-8A39E33010DA}" dt="2023-12-19T14:44:01.089" v="11"/>
        <pc:sldMkLst>
          <pc:docMk/>
          <pc:sldMk cId="440593675" sldId="511"/>
        </pc:sldMkLst>
      </pc:sldChg>
      <pc:sldChg chg="add ord">
        <pc:chgData name="Susan Sweet" userId="S::ssweet@smho-smso.ca::3f3b0d9c-fbb5-47a8-87c2-549a2adf9766" providerId="AD" clId="Web-{C673DC42-B213-5773-0693-8A39E33010DA}" dt="2023-12-19T14:40:45.348" v="1"/>
        <pc:sldMkLst>
          <pc:docMk/>
          <pc:sldMk cId="3678951478" sldId="512"/>
        </pc:sldMkLst>
      </pc:sldChg>
      <pc:sldChg chg="addSp delSp modSp new mod modClrScheme chgLayout">
        <pc:chgData name="Susan Sweet" userId="S::ssweet@smho-smso.ca::3f3b0d9c-fbb5-47a8-87c2-549a2adf9766" providerId="AD" clId="Web-{C673DC42-B213-5773-0693-8A39E33010DA}" dt="2023-12-19T14:57:28.506" v="126" actId="20577"/>
        <pc:sldMkLst>
          <pc:docMk/>
          <pc:sldMk cId="248548230" sldId="513"/>
        </pc:sldMkLst>
        <pc:spChg chg="add del mod">
          <ac:chgData name="Susan Sweet" userId="S::ssweet@smho-smso.ca::3f3b0d9c-fbb5-47a8-87c2-549a2adf9766" providerId="AD" clId="Web-{C673DC42-B213-5773-0693-8A39E33010DA}" dt="2023-12-19T14:49:02.974" v="45"/>
          <ac:spMkLst>
            <pc:docMk/>
            <pc:sldMk cId="248548230" sldId="513"/>
            <ac:spMk id="2" creationId="{B48DC7B1-5A29-1B88-3FAD-1A0475F363F9}"/>
          </ac:spMkLst>
        </pc:spChg>
        <pc:spChg chg="add mod">
          <ac:chgData name="Susan Sweet" userId="S::ssweet@smho-smso.ca::3f3b0d9c-fbb5-47a8-87c2-549a2adf9766" providerId="AD" clId="Web-{C673DC42-B213-5773-0693-8A39E33010DA}" dt="2023-12-19T14:52:02.199" v="55" actId="20577"/>
          <ac:spMkLst>
            <pc:docMk/>
            <pc:sldMk cId="248548230" sldId="513"/>
            <ac:spMk id="3" creationId="{F10EDF18-8F1E-F5F7-5FBD-6825791A5296}"/>
          </ac:spMkLst>
        </pc:spChg>
        <pc:spChg chg="add mod">
          <ac:chgData name="Susan Sweet" userId="S::ssweet@smho-smso.ca::3f3b0d9c-fbb5-47a8-87c2-549a2adf9766" providerId="AD" clId="Web-{C673DC42-B213-5773-0693-8A39E33010DA}" dt="2023-12-19T14:57:28.506" v="126" actId="20577"/>
          <ac:spMkLst>
            <pc:docMk/>
            <pc:sldMk cId="248548230" sldId="513"/>
            <ac:spMk id="4" creationId="{37CA393E-A13E-8F25-4D72-5BFD64FA37FF}"/>
          </ac:spMkLst>
        </pc:spChg>
      </pc:sldChg>
      <pc:sldChg chg="add del">
        <pc:chgData name="Susan Sweet" userId="S::ssweet@smho-smso.ca::3f3b0d9c-fbb5-47a8-87c2-549a2adf9766" providerId="AD" clId="Web-{C673DC42-B213-5773-0693-8A39E33010DA}" dt="2023-12-19T14:44:07.949" v="14"/>
        <pc:sldMkLst>
          <pc:docMk/>
          <pc:sldMk cId="2403935646" sldId="513"/>
        </pc:sldMkLst>
      </pc:sldChg>
      <pc:sldChg chg="new del">
        <pc:chgData name="Susan Sweet" userId="S::ssweet@smho-smso.ca::3f3b0d9c-fbb5-47a8-87c2-549a2adf9766" providerId="AD" clId="Web-{C673DC42-B213-5773-0693-8A39E33010DA}" dt="2023-12-19T14:43:58.777" v="10"/>
        <pc:sldMkLst>
          <pc:docMk/>
          <pc:sldMk cId="3489654499" sldId="513"/>
        </pc:sldMkLst>
      </pc:sldChg>
      <pc:sldChg chg="modSp new">
        <pc:chgData name="Susan Sweet" userId="S::ssweet@smho-smso.ca::3f3b0d9c-fbb5-47a8-87c2-549a2adf9766" providerId="AD" clId="Web-{C673DC42-B213-5773-0693-8A39E33010DA}" dt="2023-12-19T14:52:42.247" v="71" actId="20577"/>
        <pc:sldMkLst>
          <pc:docMk/>
          <pc:sldMk cId="3641407231" sldId="514"/>
        </pc:sldMkLst>
        <pc:spChg chg="mod">
          <ac:chgData name="Susan Sweet" userId="S::ssweet@smho-smso.ca::3f3b0d9c-fbb5-47a8-87c2-549a2adf9766" providerId="AD" clId="Web-{C673DC42-B213-5773-0693-8A39E33010DA}" dt="2023-12-19T14:52:14.871" v="66" actId="20577"/>
          <ac:spMkLst>
            <pc:docMk/>
            <pc:sldMk cId="3641407231" sldId="514"/>
            <ac:spMk id="2" creationId="{B4B721AE-6883-E5B8-1D69-B5F4A5AB9DE8}"/>
          </ac:spMkLst>
        </pc:spChg>
        <pc:spChg chg="mod">
          <ac:chgData name="Susan Sweet" userId="S::ssweet@smho-smso.ca::3f3b0d9c-fbb5-47a8-87c2-549a2adf9766" providerId="AD" clId="Web-{C673DC42-B213-5773-0693-8A39E33010DA}" dt="2023-12-19T14:52:42.247" v="71" actId="20577"/>
          <ac:spMkLst>
            <pc:docMk/>
            <pc:sldMk cId="3641407231" sldId="514"/>
            <ac:spMk id="3" creationId="{EC69F057-8947-5F53-A3C3-18D8121C9CDF}"/>
          </ac:spMkLst>
        </pc:spChg>
      </pc:sldChg>
      <pc:sldChg chg="addSp delSp modSp new add del mod setBg">
        <pc:chgData name="Susan Sweet" userId="S::ssweet@smho-smso.ca::3f3b0d9c-fbb5-47a8-87c2-549a2adf9766" providerId="AD" clId="Web-{C673DC42-B213-5773-0693-8A39E33010DA}" dt="2023-12-19T14:54:59.001" v="82"/>
        <pc:sldMkLst>
          <pc:docMk/>
          <pc:sldMk cId="691768078" sldId="515"/>
        </pc:sldMkLst>
        <pc:spChg chg="del">
          <ac:chgData name="Susan Sweet" userId="S::ssweet@smho-smso.ca::3f3b0d9c-fbb5-47a8-87c2-549a2adf9766" providerId="AD" clId="Web-{C673DC42-B213-5773-0693-8A39E33010DA}" dt="2023-12-19T14:54:10.640" v="75"/>
          <ac:spMkLst>
            <pc:docMk/>
            <pc:sldMk cId="691768078" sldId="515"/>
            <ac:spMk id="2" creationId="{411AB401-6C69-C2C0-89A6-D96AC7AD7CE4}"/>
          </ac:spMkLst>
        </pc:spChg>
        <pc:spChg chg="del">
          <ac:chgData name="Susan Sweet" userId="S::ssweet@smho-smso.ca::3f3b0d9c-fbb5-47a8-87c2-549a2adf9766" providerId="AD" clId="Web-{C673DC42-B213-5773-0693-8A39E33010DA}" dt="2023-12-19T14:54:10.640" v="75"/>
          <ac:spMkLst>
            <pc:docMk/>
            <pc:sldMk cId="691768078" sldId="515"/>
            <ac:spMk id="3" creationId="{6C4444F3-354D-FF61-542F-084188EDA1F3}"/>
          </ac:spMkLst>
        </pc:spChg>
        <pc:picChg chg="add mod">
          <ac:chgData name="Susan Sweet" userId="S::ssweet@smho-smso.ca::3f3b0d9c-fbb5-47a8-87c2-549a2adf9766" providerId="AD" clId="Web-{C673DC42-B213-5773-0693-8A39E33010DA}" dt="2023-12-19T14:54:41.360" v="80"/>
          <ac:picMkLst>
            <pc:docMk/>
            <pc:sldMk cId="691768078" sldId="515"/>
            <ac:picMk id="4" creationId="{774FD783-95D9-08C9-CA13-1F651F824D01}"/>
          </ac:picMkLst>
        </pc:picChg>
      </pc:sldChg>
      <pc:sldMasterChg chg="addSldLayout">
        <pc:chgData name="Susan Sweet" userId="S::ssweet@smho-smso.ca::3f3b0d9c-fbb5-47a8-87c2-549a2adf9766" providerId="AD" clId="Web-{C673DC42-B213-5773-0693-8A39E33010DA}" dt="2023-12-19T14:41:50.679" v="3"/>
        <pc:sldMasterMkLst>
          <pc:docMk/>
          <pc:sldMasterMk cId="1672172059" sldId="2147483660"/>
        </pc:sldMasterMkLst>
        <pc:sldLayoutChg chg="add">
          <pc:chgData name="Susan Sweet" userId="S::ssweet@smho-smso.ca::3f3b0d9c-fbb5-47a8-87c2-549a2adf9766" providerId="AD" clId="Web-{C673DC42-B213-5773-0693-8A39E33010DA}" dt="2023-12-19T14:40:41.270" v="0"/>
          <pc:sldLayoutMkLst>
            <pc:docMk/>
            <pc:sldMasterMk cId="1672172059" sldId="2147483660"/>
            <pc:sldLayoutMk cId="2368320980" sldId="2147483699"/>
          </pc:sldLayoutMkLst>
        </pc:sldLayoutChg>
        <pc:sldLayoutChg chg="add">
          <pc:chgData name="Susan Sweet" userId="S::ssweet@smho-smso.ca::3f3b0d9c-fbb5-47a8-87c2-549a2adf9766" providerId="AD" clId="Web-{C673DC42-B213-5773-0693-8A39E33010DA}" dt="2023-12-19T14:41:09.927" v="2"/>
          <pc:sldLayoutMkLst>
            <pc:docMk/>
            <pc:sldMasterMk cId="1672172059" sldId="2147483660"/>
            <pc:sldLayoutMk cId="1587926401" sldId="2147483700"/>
          </pc:sldLayoutMkLst>
        </pc:sldLayoutChg>
        <pc:sldLayoutChg chg="add">
          <pc:chgData name="Susan Sweet" userId="S::ssweet@smho-smso.ca::3f3b0d9c-fbb5-47a8-87c2-549a2adf9766" providerId="AD" clId="Web-{C673DC42-B213-5773-0693-8A39E33010DA}" dt="2023-12-19T14:41:50.679" v="3"/>
          <pc:sldLayoutMkLst>
            <pc:docMk/>
            <pc:sldMasterMk cId="1672172059" sldId="2147483660"/>
            <pc:sldLayoutMk cId="3612322633" sldId="2147483701"/>
          </pc:sldLayoutMkLst>
        </pc:sldLayoutChg>
      </pc:sldMasterChg>
    </pc:docChg>
  </pc:docChgLst>
  <pc:docChgLst>
    <pc:chgData name="Susan Sweet" userId="S::ssweet@smho-smso.ca::3f3b0d9c-fbb5-47a8-87c2-549a2adf9766" providerId="AD" clId="Web-{9D5773C5-72B6-2F83-A54C-A4C9610E0C53}"/>
    <pc:docChg chg="addSld modSld">
      <pc:chgData name="Susan Sweet" userId="S::ssweet@smho-smso.ca::3f3b0d9c-fbb5-47a8-87c2-549a2adf9766" providerId="AD" clId="Web-{9D5773C5-72B6-2F83-A54C-A4C9610E0C53}" dt="2023-12-20T19:21:51.137" v="86" actId="20577"/>
      <pc:docMkLst>
        <pc:docMk/>
      </pc:docMkLst>
      <pc:sldChg chg="modSp">
        <pc:chgData name="Susan Sweet" userId="S::ssweet@smho-smso.ca::3f3b0d9c-fbb5-47a8-87c2-549a2adf9766" providerId="AD" clId="Web-{9D5773C5-72B6-2F83-A54C-A4C9610E0C53}" dt="2023-12-20T19:21:51.137" v="86" actId="20577"/>
        <pc:sldMkLst>
          <pc:docMk/>
          <pc:sldMk cId="2883414900" sldId="516"/>
        </pc:sldMkLst>
        <pc:spChg chg="mod">
          <ac:chgData name="Susan Sweet" userId="S::ssweet@smho-smso.ca::3f3b0d9c-fbb5-47a8-87c2-549a2adf9766" providerId="AD" clId="Web-{9D5773C5-72B6-2F83-A54C-A4C9610E0C53}" dt="2023-12-20T19:21:51.137" v="86" actId="20577"/>
          <ac:spMkLst>
            <pc:docMk/>
            <pc:sldMk cId="2883414900" sldId="516"/>
            <ac:spMk id="3" creationId="{39C5D4E1-5DDD-A75C-240B-ABED87C62CC0}"/>
          </ac:spMkLst>
        </pc:spChg>
      </pc:sldChg>
      <pc:sldChg chg="add">
        <pc:chgData name="Susan Sweet" userId="S::ssweet@smho-smso.ca::3f3b0d9c-fbb5-47a8-87c2-549a2adf9766" providerId="AD" clId="Web-{9D5773C5-72B6-2F83-A54C-A4C9610E0C53}" dt="2023-12-20T18:39:29.580" v="71"/>
        <pc:sldMkLst>
          <pc:docMk/>
          <pc:sldMk cId="1951886473" sldId="527"/>
        </pc:sldMkLst>
      </pc:sldChg>
      <pc:sldChg chg="add">
        <pc:chgData name="Susan Sweet" userId="S::ssweet@smho-smso.ca::3f3b0d9c-fbb5-47a8-87c2-549a2adf9766" providerId="AD" clId="Web-{9D5773C5-72B6-2F83-A54C-A4C9610E0C53}" dt="2023-12-20T18:40:01.611" v="72"/>
        <pc:sldMkLst>
          <pc:docMk/>
          <pc:sldMk cId="2379425979" sldId="529"/>
        </pc:sldMkLst>
      </pc:sldChg>
    </pc:docChg>
  </pc:docChgLst>
  <pc:docChgLst>
    <pc:chgData name="Stephanie Oliver" userId="S::soliver@smho-smso.ca::358a1935-0a4f-4ede-ad62-67eabae4f93c" providerId="AD" clId="Web-{403B92C9-A59B-D709-693D-B1B1CE95CCDB}"/>
    <pc:docChg chg="modSld">
      <pc:chgData name="Stephanie Oliver" userId="S::soliver@smho-smso.ca::358a1935-0a4f-4ede-ad62-67eabae4f93c" providerId="AD" clId="Web-{403B92C9-A59B-D709-693D-B1B1CE95CCDB}" dt="2024-02-28T15:25:51.109" v="0" actId="1076"/>
      <pc:docMkLst>
        <pc:docMk/>
      </pc:docMkLst>
      <pc:sldChg chg="modSp">
        <pc:chgData name="Stephanie Oliver" userId="S::soliver@smho-smso.ca::358a1935-0a4f-4ede-ad62-67eabae4f93c" providerId="AD" clId="Web-{403B92C9-A59B-D709-693D-B1B1CE95CCDB}" dt="2024-02-28T15:25:51.109" v="0" actId="1076"/>
        <pc:sldMkLst>
          <pc:docMk/>
          <pc:sldMk cId="248548230" sldId="513"/>
        </pc:sldMkLst>
        <pc:spChg chg="mod">
          <ac:chgData name="Stephanie Oliver" userId="S::soliver@smho-smso.ca::358a1935-0a4f-4ede-ad62-67eabae4f93c" providerId="AD" clId="Web-{403B92C9-A59B-D709-693D-B1B1CE95CCDB}" dt="2024-02-28T15:25:51.109" v="0" actId="1076"/>
          <ac:spMkLst>
            <pc:docMk/>
            <pc:sldMk cId="248548230" sldId="513"/>
            <ac:spMk id="4" creationId="{37CA393E-A13E-8F25-4D72-5BFD64FA37FF}"/>
          </ac:spMkLst>
        </pc:spChg>
      </pc:sldChg>
    </pc:docChg>
  </pc:docChgLst>
  <pc:docChgLst>
    <pc:chgData name="Stephanie Oliver" userId="S::soliver@smho-smso.ca::358a1935-0a4f-4ede-ad62-67eabae4f93c" providerId="AD" clId="Web-{1AC7D323-0CFE-0EB3-2722-4895FF4D7AAE}"/>
    <pc:docChg chg="mod modSld">
      <pc:chgData name="Stephanie Oliver" userId="S::soliver@smho-smso.ca::358a1935-0a4f-4ede-ad62-67eabae4f93c" providerId="AD" clId="Web-{1AC7D323-0CFE-0EB3-2722-4895FF4D7AAE}" dt="2024-01-23T16:19:38.269" v="16" actId="1076"/>
      <pc:docMkLst>
        <pc:docMk/>
      </pc:docMkLst>
      <pc:sldChg chg="addCm">
        <pc:chgData name="Stephanie Oliver" userId="S::soliver@smho-smso.ca::358a1935-0a4f-4ede-ad62-67eabae4f93c" providerId="AD" clId="Web-{1AC7D323-0CFE-0EB3-2722-4895FF4D7AAE}" dt="2024-01-23T16:18:30.346" v="14"/>
        <pc:sldMkLst>
          <pc:docMk/>
          <pc:sldMk cId="2523842233" sldId="257"/>
        </pc:sldMkLst>
        <pc:extLst>
          <p:ext xmlns:p="http://schemas.openxmlformats.org/presentationml/2006/main" uri="{D6D511B9-2390-475A-947B-AFAB55BFBCF1}">
            <pc226:cmChg xmlns:pc226="http://schemas.microsoft.com/office/powerpoint/2022/06/main/command" chg="add">
              <pc226:chgData name="Stephanie Oliver" userId="S::soliver@smho-smso.ca::358a1935-0a4f-4ede-ad62-67eabae4f93c" providerId="AD" clId="Web-{1AC7D323-0CFE-0EB3-2722-4895FF4D7AAE}" dt="2024-01-23T16:18:30.346" v="14"/>
              <pc2:cmMkLst xmlns:pc2="http://schemas.microsoft.com/office/powerpoint/2019/9/main/command">
                <pc:docMk/>
                <pc:sldMk cId="2523842233" sldId="257"/>
                <pc2:cmMk id="{5454BBE8-F1B3-449A-BF0C-3A6BD31C64E7}"/>
              </pc2:cmMkLst>
            </pc226:cmChg>
          </p:ext>
        </pc:extLst>
      </pc:sldChg>
      <pc:sldChg chg="modCm">
        <pc:chgData name="Stephanie Oliver" userId="S::soliver@smho-smso.ca::358a1935-0a4f-4ede-ad62-67eabae4f93c" providerId="AD" clId="Web-{1AC7D323-0CFE-0EB3-2722-4895FF4D7AAE}" dt="2024-01-23T16:12:47.999" v="4"/>
        <pc:sldMkLst>
          <pc:docMk/>
          <pc:sldMk cId="822033015" sldId="506"/>
        </pc:sldMkLst>
        <pc:extLst>
          <p:ext xmlns:p="http://schemas.openxmlformats.org/presentationml/2006/main" uri="{D6D511B9-2390-475A-947B-AFAB55BFBCF1}">
            <pc226:cmChg xmlns:pc226="http://schemas.microsoft.com/office/powerpoint/2022/06/main/command" chg="">
              <pc226:chgData name="Stephanie Oliver" userId="S::soliver@smho-smso.ca::358a1935-0a4f-4ede-ad62-67eabae4f93c" providerId="AD" clId="Web-{1AC7D323-0CFE-0EB3-2722-4895FF4D7AAE}" dt="2024-01-23T16:12:47.999" v="4"/>
              <pc2:cmMkLst xmlns:pc2="http://schemas.microsoft.com/office/powerpoint/2019/9/main/command">
                <pc:docMk/>
                <pc:sldMk cId="822033015" sldId="506"/>
                <pc2:cmMk id="{5E840F3F-E823-4D25-9A80-902BF757E252}"/>
              </pc2:cmMkLst>
              <pc226:cmRplyChg chg="add">
                <pc226:chgData name="Stephanie Oliver" userId="S::soliver@smho-smso.ca::358a1935-0a4f-4ede-ad62-67eabae4f93c" providerId="AD" clId="Web-{1AC7D323-0CFE-0EB3-2722-4895FF4D7AAE}" dt="2024-01-23T16:12:27.045" v="3"/>
                <pc2:cmRplyMkLst xmlns:pc2="http://schemas.microsoft.com/office/powerpoint/2019/9/main/command">
                  <pc:docMk/>
                  <pc:sldMk cId="822033015" sldId="506"/>
                  <pc2:cmMk id="{5E840F3F-E823-4D25-9A80-902BF757E252}"/>
                  <pc2:cmRplyMk id="{52EABA21-AACD-485C-9CA1-DA5B45428C25}"/>
                </pc2:cmRplyMkLst>
              </pc226:cmRplyChg>
              <pc226:cmRplyChg chg="add">
                <pc226:chgData name="Stephanie Oliver" userId="S::soliver@smho-smso.ca::358a1935-0a4f-4ede-ad62-67eabae4f93c" providerId="AD" clId="Web-{1AC7D323-0CFE-0EB3-2722-4895FF4D7AAE}" dt="2024-01-23T16:12:47.999" v="4"/>
                <pc2:cmRplyMkLst xmlns:pc2="http://schemas.microsoft.com/office/powerpoint/2019/9/main/command">
                  <pc:docMk/>
                  <pc:sldMk cId="822033015" sldId="506"/>
                  <pc2:cmMk id="{5E840F3F-E823-4D25-9A80-902BF757E252}"/>
                  <pc2:cmRplyMk id="{9516785A-2044-4C13-BB7F-396E6AA385D6}"/>
                </pc2:cmRplyMkLst>
              </pc226:cmRplyChg>
            </pc226:cmChg>
          </p:ext>
        </pc:extLst>
      </pc:sldChg>
      <pc:sldChg chg="addCm modCm">
        <pc:chgData name="Stephanie Oliver" userId="S::soliver@smho-smso.ca::358a1935-0a4f-4ede-ad62-67eabae4f93c" providerId="AD" clId="Web-{1AC7D323-0CFE-0EB3-2722-4895FF4D7AAE}" dt="2024-01-23T16:08:04.136" v="2"/>
        <pc:sldMkLst>
          <pc:docMk/>
          <pc:sldMk cId="248548230" sldId="513"/>
        </pc:sldMkLst>
        <pc:extLst>
          <p:ext xmlns:p="http://schemas.openxmlformats.org/presentationml/2006/main" uri="{D6D511B9-2390-475A-947B-AFAB55BFBCF1}">
            <pc226:cmChg xmlns:pc226="http://schemas.microsoft.com/office/powerpoint/2022/06/main/command" chg="add">
              <pc226:chgData name="Stephanie Oliver" userId="S::soliver@smho-smso.ca::358a1935-0a4f-4ede-ad62-67eabae4f93c" providerId="AD" clId="Web-{1AC7D323-0CFE-0EB3-2722-4895FF4D7AAE}" dt="2024-01-23T16:08:04.136" v="2"/>
              <pc2:cmMkLst xmlns:pc2="http://schemas.microsoft.com/office/powerpoint/2019/9/main/command">
                <pc:docMk/>
                <pc:sldMk cId="248548230" sldId="513"/>
                <pc2:cmMk id="{FF2F1412-EA7B-4203-92F1-AC7BF10317DD}"/>
              </pc2:cmMkLst>
              <pc226:cmRplyChg chg="add">
                <pc226:chgData name="Stephanie Oliver" userId="S::soliver@smho-smso.ca::358a1935-0a4f-4ede-ad62-67eabae4f93c" providerId="AD" clId="Web-{1AC7D323-0CFE-0EB3-2722-4895FF4D7AAE}" dt="2024-01-23T16:08:04.136" v="2"/>
                <pc2:cmRplyMkLst xmlns:pc2="http://schemas.microsoft.com/office/powerpoint/2019/9/main/command">
                  <pc:docMk/>
                  <pc:sldMk cId="248548230" sldId="513"/>
                  <pc2:cmMk id="{FF2F1412-EA7B-4203-92F1-AC7BF10317DD}"/>
                  <pc2:cmRplyMk id="{FD219449-4D96-4F4A-AB2C-E8FFBE741E68}"/>
                </pc2:cmRplyMkLst>
              </pc226:cmRplyChg>
            </pc226:cmChg>
          </p:ext>
        </pc:extLst>
      </pc:sldChg>
      <pc:sldChg chg="addSp delSp modSp">
        <pc:chgData name="Stephanie Oliver" userId="S::soliver@smho-smso.ca::358a1935-0a4f-4ede-ad62-67eabae4f93c" providerId="AD" clId="Web-{1AC7D323-0CFE-0EB3-2722-4895FF4D7AAE}" dt="2024-01-23T16:19:38.269" v="16" actId="1076"/>
        <pc:sldMkLst>
          <pc:docMk/>
          <pc:sldMk cId="691768078" sldId="515"/>
        </pc:sldMkLst>
        <pc:picChg chg="add del mod">
          <ac:chgData name="Stephanie Oliver" userId="S::soliver@smho-smso.ca::358a1935-0a4f-4ede-ad62-67eabae4f93c" providerId="AD" clId="Web-{1AC7D323-0CFE-0EB3-2722-4895FF4D7AAE}" dt="2024-01-23T16:15:30.172" v="13"/>
          <ac:picMkLst>
            <pc:docMk/>
            <pc:sldMk cId="691768078" sldId="515"/>
            <ac:picMk id="2" creationId="{594479C7-5442-CE6A-92F4-6984CD9A71AA}"/>
          </ac:picMkLst>
        </pc:picChg>
        <pc:picChg chg="add mod">
          <ac:chgData name="Stephanie Oliver" userId="S::soliver@smho-smso.ca::358a1935-0a4f-4ede-ad62-67eabae4f93c" providerId="AD" clId="Web-{1AC7D323-0CFE-0EB3-2722-4895FF4D7AAE}" dt="2024-01-23T16:19:38.269" v="16" actId="1076"/>
          <ac:picMkLst>
            <pc:docMk/>
            <pc:sldMk cId="691768078" sldId="515"/>
            <ac:picMk id="3" creationId="{249DBBB3-0444-0E71-7399-F3407E10981C}"/>
          </ac:picMkLst>
        </pc:picChg>
      </pc:sldChg>
      <pc:sldChg chg="addSp modSp">
        <pc:chgData name="Stephanie Oliver" userId="S::soliver@smho-smso.ca::358a1935-0a4f-4ede-ad62-67eabae4f93c" providerId="AD" clId="Web-{1AC7D323-0CFE-0EB3-2722-4895FF4D7AAE}" dt="2024-01-23T16:15:18.672" v="11" actId="1076"/>
        <pc:sldMkLst>
          <pc:docMk/>
          <pc:sldMk cId="3226949595" sldId="522"/>
        </pc:sldMkLst>
        <pc:picChg chg="add mod">
          <ac:chgData name="Stephanie Oliver" userId="S::soliver@smho-smso.ca::358a1935-0a4f-4ede-ad62-67eabae4f93c" providerId="AD" clId="Web-{1AC7D323-0CFE-0EB3-2722-4895FF4D7AAE}" dt="2024-01-23T16:14:48.438" v="9" actId="1076"/>
          <ac:picMkLst>
            <pc:docMk/>
            <pc:sldMk cId="3226949595" sldId="522"/>
            <ac:picMk id="3" creationId="{34647ED5-5F25-11BF-AFE9-AC59B49EE194}"/>
          </ac:picMkLst>
        </pc:picChg>
        <pc:picChg chg="add mod">
          <ac:chgData name="Stephanie Oliver" userId="S::soliver@smho-smso.ca::358a1935-0a4f-4ede-ad62-67eabae4f93c" providerId="AD" clId="Web-{1AC7D323-0CFE-0EB3-2722-4895FF4D7AAE}" dt="2024-01-23T16:15:18.672" v="11" actId="1076"/>
          <ac:picMkLst>
            <pc:docMk/>
            <pc:sldMk cId="3226949595" sldId="522"/>
            <ac:picMk id="4" creationId="{BE45E2FE-CE3E-FA90-63CA-03AF3F537DD5}"/>
          </ac:picMkLst>
        </pc:picChg>
      </pc:sldChg>
      <pc:sldChg chg="addCm">
        <pc:chgData name="Stephanie Oliver" userId="S::soliver@smho-smso.ca::358a1935-0a4f-4ede-ad62-67eabae4f93c" providerId="AD" clId="Web-{1AC7D323-0CFE-0EB3-2722-4895FF4D7AAE}" dt="2024-01-23T16:13:53.999" v="5"/>
        <pc:sldMkLst>
          <pc:docMk/>
          <pc:sldMk cId="1643531107" sldId="524"/>
        </pc:sldMkLst>
        <pc:extLst>
          <p:ext xmlns:p="http://schemas.openxmlformats.org/presentationml/2006/main" uri="{D6D511B9-2390-475A-947B-AFAB55BFBCF1}">
            <pc226:cmChg xmlns:pc226="http://schemas.microsoft.com/office/powerpoint/2022/06/main/command" chg="add">
              <pc226:chgData name="Stephanie Oliver" userId="S::soliver@smho-smso.ca::358a1935-0a4f-4ede-ad62-67eabae4f93c" providerId="AD" clId="Web-{1AC7D323-0CFE-0EB3-2722-4895FF4D7AAE}" dt="2024-01-23T16:13:53.999" v="5"/>
              <pc2:cmMkLst xmlns:pc2="http://schemas.microsoft.com/office/powerpoint/2019/9/main/command">
                <pc:docMk/>
                <pc:sldMk cId="1643531107" sldId="524"/>
                <pc2:cmMk id="{554F123A-BA56-4BB8-BEE9-7FA9CC8A1EEB}"/>
              </pc2:cmMkLst>
            </pc226:cmChg>
          </p:ext>
        </pc:extLst>
      </pc:sldChg>
    </pc:docChg>
  </pc:docChgLst>
  <pc:docChgLst>
    <pc:chgData name="Deanna Swift" userId="S::dswift@smho-smso.ca::9a0be89e-1075-4ad4-883f-1dc4e7276607" providerId="AD" clId="Web-{5FB4B925-A118-3E08-DC7D-39643FEDFB76}"/>
    <pc:docChg chg="mod modSld">
      <pc:chgData name="Deanna Swift" userId="S::dswift@smho-smso.ca::9a0be89e-1075-4ad4-883f-1dc4e7276607" providerId="AD" clId="Web-{5FB4B925-A118-3E08-DC7D-39643FEDFB76}" dt="2024-01-11T16:54:53.678" v="92"/>
      <pc:docMkLst>
        <pc:docMk/>
      </pc:docMkLst>
      <pc:sldChg chg="modSp">
        <pc:chgData name="Deanna Swift" userId="S::dswift@smho-smso.ca::9a0be89e-1075-4ad4-883f-1dc4e7276607" providerId="AD" clId="Web-{5FB4B925-A118-3E08-DC7D-39643FEDFB76}" dt="2024-01-11T16:29:19.898" v="1"/>
        <pc:sldMkLst>
          <pc:docMk/>
          <pc:sldMk cId="248548230" sldId="513"/>
        </pc:sldMkLst>
        <pc:picChg chg="mod">
          <ac:chgData name="Deanna Swift" userId="S::dswift@smho-smso.ca::9a0be89e-1075-4ad4-883f-1dc4e7276607" providerId="AD" clId="Web-{5FB4B925-A118-3E08-DC7D-39643FEDFB76}" dt="2024-01-11T16:29:19.898" v="1"/>
          <ac:picMkLst>
            <pc:docMk/>
            <pc:sldMk cId="248548230" sldId="513"/>
            <ac:picMk id="5" creationId="{95CF78C9-3BD5-BB56-8A94-4B8A74E18610}"/>
          </ac:picMkLst>
        </pc:picChg>
      </pc:sldChg>
      <pc:sldChg chg="addCm modNotes">
        <pc:chgData name="Deanna Swift" userId="S::dswift@smho-smso.ca::9a0be89e-1075-4ad4-883f-1dc4e7276607" providerId="AD" clId="Web-{5FB4B925-A118-3E08-DC7D-39643FEDFB76}" dt="2024-01-11T16:46:40.199" v="91"/>
        <pc:sldMkLst>
          <pc:docMk/>
          <pc:sldMk cId="3390616358" sldId="517"/>
        </pc:sldMkLst>
        <pc:extLst>
          <p:ext xmlns:p="http://schemas.openxmlformats.org/presentationml/2006/main" uri="{D6D511B9-2390-475A-947B-AFAB55BFBCF1}">
            <pc226:cmChg xmlns:pc226="http://schemas.microsoft.com/office/powerpoint/2022/06/main/command" chg="add">
              <pc226:chgData name="Deanna Swift" userId="S::dswift@smho-smso.ca::9a0be89e-1075-4ad4-883f-1dc4e7276607" providerId="AD" clId="Web-{5FB4B925-A118-3E08-DC7D-39643FEDFB76}" dt="2024-01-11T16:46:38.027" v="90"/>
              <pc2:cmMkLst xmlns:pc2="http://schemas.microsoft.com/office/powerpoint/2019/9/main/command">
                <pc:docMk/>
                <pc:sldMk cId="3390616358" sldId="517"/>
                <pc2:cmMk id="{E0432E6C-AD0B-418F-B5A2-9CC8FF6B548E}"/>
              </pc2:cmMkLst>
            </pc226:cmChg>
          </p:ext>
        </pc:extLst>
      </pc:sldChg>
      <pc:sldChg chg="modSp">
        <pc:chgData name="Deanna Swift" userId="S::dswift@smho-smso.ca::9a0be89e-1075-4ad4-883f-1dc4e7276607" providerId="AD" clId="Web-{5FB4B925-A118-3E08-DC7D-39643FEDFB76}" dt="2024-01-11T16:37:19.299" v="84"/>
        <pc:sldMkLst>
          <pc:docMk/>
          <pc:sldMk cId="3226949595" sldId="522"/>
        </pc:sldMkLst>
        <pc:spChg chg="mod">
          <ac:chgData name="Deanna Swift" userId="S::dswift@smho-smso.ca::9a0be89e-1075-4ad4-883f-1dc4e7276607" providerId="AD" clId="Web-{5FB4B925-A118-3E08-DC7D-39643FEDFB76}" dt="2024-01-11T16:37:19.299" v="84"/>
          <ac:spMkLst>
            <pc:docMk/>
            <pc:sldMk cId="3226949595" sldId="522"/>
            <ac:spMk id="2" creationId="{E2A6BB1A-C751-0DBB-F80C-BD9DAA75CB34}"/>
          </ac:spMkLst>
        </pc:spChg>
        <pc:spChg chg="mod">
          <ac:chgData name="Deanna Swift" userId="S::dswift@smho-smso.ca::9a0be89e-1075-4ad4-883f-1dc4e7276607" providerId="AD" clId="Web-{5FB4B925-A118-3E08-DC7D-39643FEDFB76}" dt="2024-01-11T16:36:37.877" v="73"/>
          <ac:spMkLst>
            <pc:docMk/>
            <pc:sldMk cId="3226949595" sldId="522"/>
            <ac:spMk id="5" creationId="{ABC32E17-6F05-38BC-8066-280857C9FD57}"/>
          </ac:spMkLst>
        </pc:spChg>
        <pc:picChg chg="mod">
          <ac:chgData name="Deanna Swift" userId="S::dswift@smho-smso.ca::9a0be89e-1075-4ad4-883f-1dc4e7276607" providerId="AD" clId="Web-{5FB4B925-A118-3E08-DC7D-39643FEDFB76}" dt="2024-01-11T16:34:19.238" v="44"/>
          <ac:picMkLst>
            <pc:docMk/>
            <pc:sldMk cId="3226949595" sldId="522"/>
            <ac:picMk id="4" creationId="{39EEEFE8-224C-A3B5-32A9-BC2B6DAAB863}"/>
          </ac:picMkLst>
        </pc:picChg>
        <pc:picChg chg="mod">
          <ac:chgData name="Deanna Swift" userId="S::dswift@smho-smso.ca::9a0be89e-1075-4ad4-883f-1dc4e7276607" providerId="AD" clId="Web-{5FB4B925-A118-3E08-DC7D-39643FEDFB76}" dt="2024-01-11T16:35:01.800" v="54"/>
          <ac:picMkLst>
            <pc:docMk/>
            <pc:sldMk cId="3226949595" sldId="522"/>
            <ac:picMk id="6" creationId="{A81A5F00-E796-0297-E39C-D8C8089082C7}"/>
          </ac:picMkLst>
        </pc:picChg>
      </pc:sldChg>
      <pc:sldChg chg="modSp">
        <pc:chgData name="Deanna Swift" userId="S::dswift@smho-smso.ca::9a0be89e-1075-4ad4-883f-1dc4e7276607" providerId="AD" clId="Web-{5FB4B925-A118-3E08-DC7D-39643FEDFB76}" dt="2024-01-11T16:31:32.787" v="12"/>
        <pc:sldMkLst>
          <pc:docMk/>
          <pc:sldMk cId="1643531107" sldId="524"/>
        </pc:sldMkLst>
        <pc:picChg chg="mod">
          <ac:chgData name="Deanna Swift" userId="S::dswift@smho-smso.ca::9a0be89e-1075-4ad4-883f-1dc4e7276607" providerId="AD" clId="Web-{5FB4B925-A118-3E08-DC7D-39643FEDFB76}" dt="2024-01-11T16:31:32.787" v="12"/>
          <ac:picMkLst>
            <pc:docMk/>
            <pc:sldMk cId="1643531107" sldId="524"/>
            <ac:picMk id="5" creationId="{0FAC80D8-4D7B-EC09-4532-257827810959}"/>
          </ac:picMkLst>
        </pc:picChg>
      </pc:sldChg>
      <pc:sldChg chg="modSp">
        <pc:chgData name="Deanna Swift" userId="S::dswift@smho-smso.ca::9a0be89e-1075-4ad4-883f-1dc4e7276607" providerId="AD" clId="Web-{5FB4B925-A118-3E08-DC7D-39643FEDFB76}" dt="2024-01-11T16:32:29.989" v="20"/>
        <pc:sldMkLst>
          <pc:docMk/>
          <pc:sldMk cId="3959731148" sldId="525"/>
        </pc:sldMkLst>
        <pc:picChg chg="mod">
          <ac:chgData name="Deanna Swift" userId="S::dswift@smho-smso.ca::9a0be89e-1075-4ad4-883f-1dc4e7276607" providerId="AD" clId="Web-{5FB4B925-A118-3E08-DC7D-39643FEDFB76}" dt="2024-01-11T16:32:29.989" v="20"/>
          <ac:picMkLst>
            <pc:docMk/>
            <pc:sldMk cId="3959731148" sldId="525"/>
            <ac:picMk id="5" creationId="{0497BA42-A94F-0F09-FFEC-D44BFAC7C7F9}"/>
          </ac:picMkLst>
        </pc:picChg>
      </pc:sldChg>
      <pc:sldChg chg="modSp">
        <pc:chgData name="Deanna Swift" userId="S::dswift@smho-smso.ca::9a0be89e-1075-4ad4-883f-1dc4e7276607" providerId="AD" clId="Web-{5FB4B925-A118-3E08-DC7D-39643FEDFB76}" dt="2024-01-11T16:33:14.989" v="27"/>
        <pc:sldMkLst>
          <pc:docMk/>
          <pc:sldMk cId="3072475642" sldId="526"/>
        </pc:sldMkLst>
        <pc:picChg chg="mod">
          <ac:chgData name="Deanna Swift" userId="S::dswift@smho-smso.ca::9a0be89e-1075-4ad4-883f-1dc4e7276607" providerId="AD" clId="Web-{5FB4B925-A118-3E08-DC7D-39643FEDFB76}" dt="2024-01-11T16:33:14.989" v="27"/>
          <ac:picMkLst>
            <pc:docMk/>
            <pc:sldMk cId="3072475642" sldId="526"/>
            <ac:picMk id="5" creationId="{E82E966E-206B-F37C-B07D-36E8C5A76F65}"/>
          </ac:picMkLst>
        </pc:picChg>
      </pc:sldChg>
      <pc:sldChg chg="modSp">
        <pc:chgData name="Deanna Swift" userId="S::dswift@smho-smso.ca::9a0be89e-1075-4ad4-883f-1dc4e7276607" providerId="AD" clId="Web-{5FB4B925-A118-3E08-DC7D-39643FEDFB76}" dt="2024-01-11T16:34:11.113" v="42"/>
        <pc:sldMkLst>
          <pc:docMk/>
          <pc:sldMk cId="1951886473" sldId="527"/>
        </pc:sldMkLst>
        <pc:picChg chg="mod">
          <ac:chgData name="Deanna Swift" userId="S::dswift@smho-smso.ca::9a0be89e-1075-4ad4-883f-1dc4e7276607" providerId="AD" clId="Web-{5FB4B925-A118-3E08-DC7D-39643FEDFB76}" dt="2024-01-11T16:34:11.113" v="42"/>
          <ac:picMkLst>
            <pc:docMk/>
            <pc:sldMk cId="1951886473" sldId="527"/>
            <ac:picMk id="3" creationId="{B55A82F8-6601-3AA4-9BAD-CF890D313627}"/>
          </ac:picMkLst>
        </pc:picChg>
      </pc:sldChg>
      <pc:sldChg chg="addCm">
        <pc:chgData name="Deanna Swift" userId="S::dswift@smho-smso.ca::9a0be89e-1075-4ad4-883f-1dc4e7276607" providerId="AD" clId="Web-{5FB4B925-A118-3E08-DC7D-39643FEDFB76}" dt="2024-01-11T16:54:53.678" v="92"/>
        <pc:sldMkLst>
          <pc:docMk/>
          <pc:sldMk cId="620521437" sldId="531"/>
        </pc:sldMkLst>
        <pc:extLst>
          <p:ext xmlns:p="http://schemas.openxmlformats.org/presentationml/2006/main" uri="{D6D511B9-2390-475A-947B-AFAB55BFBCF1}">
            <pc226:cmChg xmlns:pc226="http://schemas.microsoft.com/office/powerpoint/2022/06/main/command" chg="add">
              <pc226:chgData name="Deanna Swift" userId="S::dswift@smho-smso.ca::9a0be89e-1075-4ad4-883f-1dc4e7276607" providerId="AD" clId="Web-{5FB4B925-A118-3E08-DC7D-39643FEDFB76}" dt="2024-01-11T16:43:26.076" v="88"/>
              <pc2:cmMkLst xmlns:pc2="http://schemas.microsoft.com/office/powerpoint/2019/9/main/command">
                <pc:docMk/>
                <pc:sldMk cId="620521437" sldId="531"/>
                <pc2:cmMk id="{871FA31F-3502-48DB-AD42-E06CBD40F5CC}"/>
              </pc2:cmMkLst>
            </pc226:cmChg>
            <pc226:cmChg xmlns:pc226="http://schemas.microsoft.com/office/powerpoint/2022/06/main/command" chg="add">
              <pc226:chgData name="Deanna Swift" userId="S::dswift@smho-smso.ca::9a0be89e-1075-4ad4-883f-1dc4e7276607" providerId="AD" clId="Web-{5FB4B925-A118-3E08-DC7D-39643FEDFB76}" dt="2024-01-11T16:41:33.265" v="87"/>
              <pc2:cmMkLst xmlns:pc2="http://schemas.microsoft.com/office/powerpoint/2019/9/main/command">
                <pc:docMk/>
                <pc:sldMk cId="620521437" sldId="531"/>
                <pc2:cmMk id="{5E923694-0BDA-44C1-8F09-80462B79707E}"/>
              </pc2:cmMkLst>
            </pc226:cmChg>
            <pc226:cmChg xmlns:pc226="http://schemas.microsoft.com/office/powerpoint/2022/06/main/command" chg="add">
              <pc226:chgData name="Deanna Swift" userId="S::dswift@smho-smso.ca::9a0be89e-1075-4ad4-883f-1dc4e7276607" providerId="AD" clId="Web-{5FB4B925-A118-3E08-DC7D-39643FEDFB76}" dt="2024-01-11T16:54:53.678" v="92"/>
              <pc2:cmMkLst xmlns:pc2="http://schemas.microsoft.com/office/powerpoint/2019/9/main/command">
                <pc:docMk/>
                <pc:sldMk cId="620521437" sldId="531"/>
                <pc2:cmMk id="{A1A750B7-C360-4DB4-BF04-16D85A0252C6}"/>
              </pc2:cmMkLst>
            </pc226:cmChg>
          </p:ext>
        </pc:extLst>
      </pc:sldChg>
    </pc:docChg>
  </pc:docChgLst>
  <pc:docChgLst>
    <pc:chgData name="Deborah Shackell" userId="S::dshackell@smho-smso.ca::f728b972-0379-4f9a-98f5-caf5dad6cd0d" providerId="AD" clId="Web-{04FD70A5-BF66-160C-9A66-7BD62F0BD0BE}"/>
    <pc:docChg chg="mod">
      <pc:chgData name="Deborah Shackell" userId="S::dshackell@smho-smso.ca::f728b972-0379-4f9a-98f5-caf5dad6cd0d" providerId="AD" clId="Web-{04FD70A5-BF66-160C-9A66-7BD62F0BD0BE}" dt="2023-12-20T17:57:49.296" v="1"/>
      <pc:docMkLst>
        <pc:docMk/>
      </pc:docMkLst>
      <pc:sldChg chg="modCm">
        <pc:chgData name="Deborah Shackell" userId="S::dshackell@smho-smso.ca::f728b972-0379-4f9a-98f5-caf5dad6cd0d" providerId="AD" clId="Web-{04FD70A5-BF66-160C-9A66-7BD62F0BD0BE}" dt="2023-12-20T17:57:49.296" v="1"/>
        <pc:sldMkLst>
          <pc:docMk/>
          <pc:sldMk cId="2523842233" sldId="257"/>
        </pc:sldMkLst>
        <pc:extLst>
          <p:ext xmlns:p="http://schemas.openxmlformats.org/presentationml/2006/main" uri="{D6D511B9-2390-475A-947B-AFAB55BFBCF1}">
            <pc226:cmChg xmlns:pc226="http://schemas.microsoft.com/office/powerpoint/2022/06/main/command" chg="">
              <pc226:chgData name="Deborah Shackell" userId="S::dshackell@smho-smso.ca::f728b972-0379-4f9a-98f5-caf5dad6cd0d" providerId="AD" clId="Web-{04FD70A5-BF66-160C-9A66-7BD62F0BD0BE}" dt="2023-12-20T17:57:49.296" v="1"/>
              <pc2:cmMkLst xmlns:pc2="http://schemas.microsoft.com/office/powerpoint/2019/9/main/command">
                <pc:docMk/>
                <pc:sldMk cId="2523842233" sldId="257"/>
                <pc2:cmMk id="{559E60D5-1033-45B7-930D-B7F1660B546A}"/>
              </pc2:cmMkLst>
              <pc226:cmRplyChg chg="add">
                <pc226:chgData name="Deborah Shackell" userId="S::dshackell@smho-smso.ca::f728b972-0379-4f9a-98f5-caf5dad6cd0d" providerId="AD" clId="Web-{04FD70A5-BF66-160C-9A66-7BD62F0BD0BE}" dt="2023-12-20T17:57:49.296" v="1"/>
                <pc2:cmRplyMkLst xmlns:pc2="http://schemas.microsoft.com/office/powerpoint/2019/9/main/command">
                  <pc:docMk/>
                  <pc:sldMk cId="2523842233" sldId="257"/>
                  <pc2:cmMk id="{559E60D5-1033-45B7-930D-B7F1660B546A}"/>
                  <pc2:cmRplyMk id="{CD14B09E-5895-4B3C-B631-832FDB605569}"/>
                </pc2:cmRplyMkLst>
              </pc226:cmRplyChg>
            </pc226:cmChg>
          </p:ext>
        </pc:extLst>
      </pc:sldChg>
    </pc:docChg>
  </pc:docChgLst>
  <pc:docChgLst>
    <pc:chgData name="Deborah Shackell" userId="S::dshackell@smho-smso.ca::f728b972-0379-4f9a-98f5-caf5dad6cd0d" providerId="AD" clId="Web-{1913E2A8-7F57-68B2-4A93-EB24E1EF2B80}"/>
    <pc:docChg chg="">
      <pc:chgData name="Deborah Shackell" userId="S::dshackell@smho-smso.ca::f728b972-0379-4f9a-98f5-caf5dad6cd0d" providerId="AD" clId="Web-{1913E2A8-7F57-68B2-4A93-EB24E1EF2B80}" dt="2024-01-12T15:37:48.912" v="4"/>
      <pc:docMkLst>
        <pc:docMk/>
      </pc:docMkLst>
      <pc:sldChg chg="delCm modCm">
        <pc:chgData name="Deborah Shackell" userId="S::dshackell@smho-smso.ca::f728b972-0379-4f9a-98f5-caf5dad6cd0d" providerId="AD" clId="Web-{1913E2A8-7F57-68B2-4A93-EB24E1EF2B80}" dt="2024-01-12T15:37:48.912" v="4"/>
        <pc:sldMkLst>
          <pc:docMk/>
          <pc:sldMk cId="620521437" sldId="531"/>
        </pc:sldMkLst>
        <pc:extLst>
          <p:ext xmlns:p="http://schemas.openxmlformats.org/presentationml/2006/main" uri="{D6D511B9-2390-475A-947B-AFAB55BFBCF1}">
            <pc226:cmChg xmlns:pc226="http://schemas.microsoft.com/office/powerpoint/2022/06/main/command" chg="del">
              <pc226:chgData name="Deborah Shackell" userId="S::dshackell@smho-smso.ca::f728b972-0379-4f9a-98f5-caf5dad6cd0d" providerId="AD" clId="Web-{1913E2A8-7F57-68B2-4A93-EB24E1EF2B80}" dt="2024-01-12T15:37:48.912" v="4"/>
              <pc2:cmMkLst xmlns:pc2="http://schemas.microsoft.com/office/powerpoint/2019/9/main/command">
                <pc:docMk/>
                <pc:sldMk cId="620521437" sldId="531"/>
                <pc2:cmMk id="{871FA31F-3502-48DB-AD42-E06CBD40F5CC}"/>
              </pc2:cmMkLst>
            </pc226:cmChg>
            <pc226:cmChg xmlns:pc226="http://schemas.microsoft.com/office/powerpoint/2022/06/main/command" chg="">
              <pc226:chgData name="Deborah Shackell" userId="S::dshackell@smho-smso.ca::f728b972-0379-4f9a-98f5-caf5dad6cd0d" providerId="AD" clId="Web-{1913E2A8-7F57-68B2-4A93-EB24E1EF2B80}" dt="2024-01-12T15:37:37.006" v="3"/>
              <pc2:cmMkLst xmlns:pc2="http://schemas.microsoft.com/office/powerpoint/2019/9/main/command">
                <pc:docMk/>
                <pc:sldMk cId="620521437" sldId="531"/>
                <pc2:cmMk id="{5E923694-0BDA-44C1-8F09-80462B79707E}"/>
              </pc2:cmMkLst>
              <pc226:cmRplyChg chg="del">
                <pc226:chgData name="Deborah Shackell" userId="S::dshackell@smho-smso.ca::f728b972-0379-4f9a-98f5-caf5dad6cd0d" providerId="AD" clId="Web-{1913E2A8-7F57-68B2-4A93-EB24E1EF2B80}" dt="2024-01-12T15:37:32.365" v="1"/>
                <pc2:cmRplyMkLst xmlns:pc2="http://schemas.microsoft.com/office/powerpoint/2019/9/main/command">
                  <pc:docMk/>
                  <pc:sldMk cId="620521437" sldId="531"/>
                  <pc2:cmMk id="{5E923694-0BDA-44C1-8F09-80462B79707E}"/>
                  <pc2:cmRplyMk id="{F97C8E75-7458-4933-9595-9762B2844CF9}"/>
                </pc2:cmRplyMkLst>
              </pc226:cmRplyChg>
              <pc226:cmRplyChg chg="del">
                <pc226:chgData name="Deborah Shackell" userId="S::dshackell@smho-smso.ca::f728b972-0379-4f9a-98f5-caf5dad6cd0d" providerId="AD" clId="Web-{1913E2A8-7F57-68B2-4A93-EB24E1EF2B80}" dt="2024-01-12T15:37:37.006" v="3"/>
                <pc2:cmRplyMkLst xmlns:pc2="http://schemas.microsoft.com/office/powerpoint/2019/9/main/command">
                  <pc:docMk/>
                  <pc:sldMk cId="620521437" sldId="531"/>
                  <pc2:cmMk id="{5E923694-0BDA-44C1-8F09-80462B79707E}"/>
                  <pc2:cmRplyMk id="{D1F21293-4A06-4A80-AE95-9F1E642ECB13}"/>
                </pc2:cmRplyMkLst>
              </pc226:cmRplyChg>
              <pc226:cmRplyChg chg="del">
                <pc226:chgData name="Deborah Shackell" userId="S::dshackell@smho-smso.ca::f728b972-0379-4f9a-98f5-caf5dad6cd0d" providerId="AD" clId="Web-{1913E2A8-7F57-68B2-4A93-EB24E1EF2B80}" dt="2024-01-12T15:37:34.568" v="2"/>
                <pc2:cmRplyMkLst xmlns:pc2="http://schemas.microsoft.com/office/powerpoint/2019/9/main/command">
                  <pc:docMk/>
                  <pc:sldMk cId="620521437" sldId="531"/>
                  <pc2:cmMk id="{5E923694-0BDA-44C1-8F09-80462B79707E}"/>
                  <pc2:cmRplyMk id="{1F4A669F-1990-496F-B650-D9620157A28D}"/>
                </pc2:cmRplyMkLst>
              </pc226:cmRplyChg>
            </pc226:cmChg>
            <pc226:cmChg xmlns:pc226="http://schemas.microsoft.com/office/powerpoint/2022/06/main/command" chg="del">
              <pc226:chgData name="Deborah Shackell" userId="S::dshackell@smho-smso.ca::f728b972-0379-4f9a-98f5-caf5dad6cd0d" providerId="AD" clId="Web-{1913E2A8-7F57-68B2-4A93-EB24E1EF2B80}" dt="2024-01-12T15:37:12.490" v="0"/>
              <pc2:cmMkLst xmlns:pc2="http://schemas.microsoft.com/office/powerpoint/2019/9/main/command">
                <pc:docMk/>
                <pc:sldMk cId="620521437" sldId="531"/>
                <pc2:cmMk id="{A1A750B7-C360-4DB4-BF04-16D85A0252C6}"/>
              </pc2:cmMkLst>
            </pc226:cmChg>
          </p:ext>
        </pc:extLst>
      </pc:sldChg>
    </pc:docChg>
  </pc:docChgLst>
  <pc:docChgLst>
    <pc:chgData name="Sarah Stright" userId="57069c07-c3a6-4c48-b057-2e87e4c75f38" providerId="ADAL" clId="{AE9CFF8D-B462-C445-A0CF-79F23650D57D}"/>
    <pc:docChg chg="undo custSel modSld">
      <pc:chgData name="Sarah Stright" userId="57069c07-c3a6-4c48-b057-2e87e4c75f38" providerId="ADAL" clId="{AE9CFF8D-B462-C445-A0CF-79F23650D57D}" dt="2024-01-22T20:56:44.531" v="1522" actId="962"/>
      <pc:docMkLst>
        <pc:docMk/>
      </pc:docMkLst>
      <pc:sldChg chg="modSp mod">
        <pc:chgData name="Sarah Stright" userId="57069c07-c3a6-4c48-b057-2e87e4c75f38" providerId="ADAL" clId="{AE9CFF8D-B462-C445-A0CF-79F23650D57D}" dt="2024-01-22T20:01:29.014" v="56" actId="1076"/>
        <pc:sldMkLst>
          <pc:docMk/>
          <pc:sldMk cId="822033015" sldId="506"/>
        </pc:sldMkLst>
        <pc:spChg chg="mod">
          <ac:chgData name="Sarah Stright" userId="57069c07-c3a6-4c48-b057-2e87e4c75f38" providerId="ADAL" clId="{AE9CFF8D-B462-C445-A0CF-79F23650D57D}" dt="2024-01-22T19:47:57.948" v="4" actId="207"/>
          <ac:spMkLst>
            <pc:docMk/>
            <pc:sldMk cId="822033015" sldId="506"/>
            <ac:spMk id="7" creationId="{DE126962-17AF-C9F5-9A7B-8C566111C613}"/>
          </ac:spMkLst>
        </pc:spChg>
        <pc:picChg chg="mod">
          <ac:chgData name="Sarah Stright" userId="57069c07-c3a6-4c48-b057-2e87e4c75f38" providerId="ADAL" clId="{AE9CFF8D-B462-C445-A0CF-79F23650D57D}" dt="2024-01-22T20:01:29.014" v="56" actId="1076"/>
          <ac:picMkLst>
            <pc:docMk/>
            <pc:sldMk cId="822033015" sldId="506"/>
            <ac:picMk id="9" creationId="{BE497699-5B04-6A57-4A98-2A0035A5D883}"/>
          </ac:picMkLst>
        </pc:picChg>
      </pc:sldChg>
      <pc:sldChg chg="modSp mod">
        <pc:chgData name="Sarah Stright" userId="57069c07-c3a6-4c48-b057-2e87e4c75f38" providerId="ADAL" clId="{AE9CFF8D-B462-C445-A0CF-79F23650D57D}" dt="2024-01-22T20:41:59.006" v="497" actId="962"/>
        <pc:sldMkLst>
          <pc:docMk/>
          <pc:sldMk cId="248548230" sldId="513"/>
        </pc:sldMkLst>
        <pc:spChg chg="mod">
          <ac:chgData name="Sarah Stright" userId="57069c07-c3a6-4c48-b057-2e87e4c75f38" providerId="ADAL" clId="{AE9CFF8D-B462-C445-A0CF-79F23650D57D}" dt="2024-01-22T19:47:46.593" v="1" actId="207"/>
          <ac:spMkLst>
            <pc:docMk/>
            <pc:sldMk cId="248548230" sldId="513"/>
            <ac:spMk id="3" creationId="{F10EDF18-8F1E-F5F7-5FBD-6825791A5296}"/>
          </ac:spMkLst>
        </pc:spChg>
        <pc:spChg chg="mod">
          <ac:chgData name="Sarah Stright" userId="57069c07-c3a6-4c48-b057-2e87e4c75f38" providerId="ADAL" clId="{AE9CFF8D-B462-C445-A0CF-79F23650D57D}" dt="2024-01-22T19:49:07.060" v="14" actId="1076"/>
          <ac:spMkLst>
            <pc:docMk/>
            <pc:sldMk cId="248548230" sldId="513"/>
            <ac:spMk id="4" creationId="{37CA393E-A13E-8F25-4D72-5BFD64FA37FF}"/>
          </ac:spMkLst>
        </pc:spChg>
        <pc:picChg chg="mod">
          <ac:chgData name="Sarah Stright" userId="57069c07-c3a6-4c48-b057-2e87e4c75f38" providerId="ADAL" clId="{AE9CFF8D-B462-C445-A0CF-79F23650D57D}" dt="2024-01-22T19:49:41.488" v="37" actId="14100"/>
          <ac:picMkLst>
            <pc:docMk/>
            <pc:sldMk cId="248548230" sldId="513"/>
            <ac:picMk id="5" creationId="{95CF78C9-3BD5-BB56-8A94-4B8A74E18610}"/>
          </ac:picMkLst>
        </pc:picChg>
        <pc:picChg chg="mod">
          <ac:chgData name="Sarah Stright" userId="57069c07-c3a6-4c48-b057-2e87e4c75f38" providerId="ADAL" clId="{AE9CFF8D-B462-C445-A0CF-79F23650D57D}" dt="2024-01-22T20:21:01.315" v="411" actId="962"/>
          <ac:picMkLst>
            <pc:docMk/>
            <pc:sldMk cId="248548230" sldId="513"/>
            <ac:picMk id="6" creationId="{D7A153DE-F417-152C-CDB6-79BAF6A5D7C1}"/>
          </ac:picMkLst>
        </pc:picChg>
        <pc:picChg chg="mod">
          <ac:chgData name="Sarah Stright" userId="57069c07-c3a6-4c48-b057-2e87e4c75f38" providerId="ADAL" clId="{AE9CFF8D-B462-C445-A0CF-79F23650D57D}" dt="2024-01-22T20:41:59.006" v="497" actId="962"/>
          <ac:picMkLst>
            <pc:docMk/>
            <pc:sldMk cId="248548230" sldId="513"/>
            <ac:picMk id="8" creationId="{EA799C42-11F8-2FB9-F4FC-987DAEC06C2E}"/>
          </ac:picMkLst>
        </pc:picChg>
      </pc:sldChg>
      <pc:sldChg chg="addSp delSp modSp mod modClrScheme chgLayout modNotesTx">
        <pc:chgData name="Sarah Stright" userId="57069c07-c3a6-4c48-b057-2e87e4c75f38" providerId="ADAL" clId="{AE9CFF8D-B462-C445-A0CF-79F23650D57D}" dt="2024-01-22T20:56:44.531" v="1522" actId="962"/>
        <pc:sldMkLst>
          <pc:docMk/>
          <pc:sldMk cId="691768078" sldId="515"/>
        </pc:sldMkLst>
        <pc:spChg chg="add del mod ord">
          <ac:chgData name="Sarah Stright" userId="57069c07-c3a6-4c48-b057-2e87e4c75f38" providerId="ADAL" clId="{AE9CFF8D-B462-C445-A0CF-79F23650D57D}" dt="2024-01-22T20:17:56.062" v="118" actId="26606"/>
          <ac:spMkLst>
            <pc:docMk/>
            <pc:sldMk cId="691768078" sldId="515"/>
            <ac:spMk id="2" creationId="{AE7E2569-E427-67CD-C8D9-15EAE2737E86}"/>
          </ac:spMkLst>
        </pc:spChg>
        <pc:spChg chg="add del mod ord">
          <ac:chgData name="Sarah Stright" userId="57069c07-c3a6-4c48-b057-2e87e4c75f38" providerId="ADAL" clId="{AE9CFF8D-B462-C445-A0CF-79F23650D57D}" dt="2024-01-22T20:17:56.062" v="118" actId="26606"/>
          <ac:spMkLst>
            <pc:docMk/>
            <pc:sldMk cId="691768078" sldId="515"/>
            <ac:spMk id="3" creationId="{C78FD678-D63B-5B7F-D3A5-45C549F7C8DB}"/>
          </ac:spMkLst>
        </pc:spChg>
        <pc:spChg chg="add mod">
          <ac:chgData name="Sarah Stright" userId="57069c07-c3a6-4c48-b057-2e87e4c75f38" providerId="ADAL" clId="{AE9CFF8D-B462-C445-A0CF-79F23650D57D}" dt="2024-01-22T20:55:28.152" v="764" actId="13244"/>
          <ac:spMkLst>
            <pc:docMk/>
            <pc:sldMk cId="691768078" sldId="515"/>
            <ac:spMk id="6" creationId="{1E05A5CB-AB57-AD8C-C422-46E2FFD9BB66}"/>
          </ac:spMkLst>
        </pc:spChg>
        <pc:spChg chg="add mod">
          <ac:chgData name="Sarah Stright" userId="57069c07-c3a6-4c48-b057-2e87e4c75f38" providerId="ADAL" clId="{AE9CFF8D-B462-C445-A0CF-79F23650D57D}" dt="2024-01-22T20:48:13.883" v="755" actId="115"/>
          <ac:spMkLst>
            <pc:docMk/>
            <pc:sldMk cId="691768078" sldId="515"/>
            <ac:spMk id="7" creationId="{88623056-CC85-4F64-E489-35AE80487132}"/>
          </ac:spMkLst>
        </pc:spChg>
        <pc:spChg chg="add del mod">
          <ac:chgData name="Sarah Stright" userId="57069c07-c3a6-4c48-b057-2e87e4c75f38" providerId="ADAL" clId="{AE9CFF8D-B462-C445-A0CF-79F23650D57D}" dt="2024-01-22T20:46:09.528" v="723" actId="478"/>
          <ac:spMkLst>
            <pc:docMk/>
            <pc:sldMk cId="691768078" sldId="515"/>
            <ac:spMk id="8" creationId="{BAF9595B-5693-BC44-07A4-C6AE1C178A57}"/>
          </ac:spMkLst>
        </pc:spChg>
        <pc:picChg chg="mod">
          <ac:chgData name="Sarah Stright" userId="57069c07-c3a6-4c48-b057-2e87e4c75f38" providerId="ADAL" clId="{AE9CFF8D-B462-C445-A0CF-79F23650D57D}" dt="2024-01-22T20:56:44.531" v="1522" actId="962"/>
          <ac:picMkLst>
            <pc:docMk/>
            <pc:sldMk cId="691768078" sldId="515"/>
            <ac:picMk id="4" creationId="{774FD783-95D9-08C9-CA13-1F651F824D01}"/>
          </ac:picMkLst>
        </pc:picChg>
      </pc:sldChg>
      <pc:sldChg chg="modSp mod">
        <pc:chgData name="Sarah Stright" userId="57069c07-c3a6-4c48-b057-2e87e4c75f38" providerId="ADAL" clId="{AE9CFF8D-B462-C445-A0CF-79F23650D57D}" dt="2024-01-22T20:17:18.262" v="116" actId="20577"/>
        <pc:sldMkLst>
          <pc:docMk/>
          <pc:sldMk cId="2883414900" sldId="516"/>
        </pc:sldMkLst>
        <pc:spChg chg="mod">
          <ac:chgData name="Sarah Stright" userId="57069c07-c3a6-4c48-b057-2e87e4c75f38" providerId="ADAL" clId="{AE9CFF8D-B462-C445-A0CF-79F23650D57D}" dt="2024-01-22T19:47:49.563" v="2" actId="207"/>
          <ac:spMkLst>
            <pc:docMk/>
            <pc:sldMk cId="2883414900" sldId="516"/>
            <ac:spMk id="2" creationId="{9E1166D8-BB92-34F1-5C6D-8F47E30E7E0D}"/>
          </ac:spMkLst>
        </pc:spChg>
        <pc:spChg chg="mod">
          <ac:chgData name="Sarah Stright" userId="57069c07-c3a6-4c48-b057-2e87e4c75f38" providerId="ADAL" clId="{AE9CFF8D-B462-C445-A0CF-79F23650D57D}" dt="2024-01-22T20:17:18.262" v="116" actId="20577"/>
          <ac:spMkLst>
            <pc:docMk/>
            <pc:sldMk cId="2883414900" sldId="516"/>
            <ac:spMk id="3" creationId="{39C5D4E1-5DDD-A75C-240B-ABED87C62CC0}"/>
          </ac:spMkLst>
        </pc:spChg>
      </pc:sldChg>
      <pc:sldChg chg="modSp mod modCm">
        <pc:chgData name="Sarah Stright" userId="57069c07-c3a6-4c48-b057-2e87e4c75f38" providerId="ADAL" clId="{AE9CFF8D-B462-C445-A0CF-79F23650D57D}" dt="2024-01-22T20:16:48.830" v="115" actId="1037"/>
        <pc:sldMkLst>
          <pc:docMk/>
          <pc:sldMk cId="3390616358" sldId="517"/>
        </pc:sldMkLst>
        <pc:spChg chg="mod">
          <ac:chgData name="Sarah Stright" userId="57069c07-c3a6-4c48-b057-2e87e4c75f38" providerId="ADAL" clId="{AE9CFF8D-B462-C445-A0CF-79F23650D57D}" dt="2024-01-22T19:47:53.541" v="3" actId="207"/>
          <ac:spMkLst>
            <pc:docMk/>
            <pc:sldMk cId="3390616358" sldId="517"/>
            <ac:spMk id="2" creationId="{33369491-EC86-FB65-8245-40C9EE53424C}"/>
          </ac:spMkLst>
        </pc:spChg>
        <pc:spChg chg="mod">
          <ac:chgData name="Sarah Stright" userId="57069c07-c3a6-4c48-b057-2e87e4c75f38" providerId="ADAL" clId="{AE9CFF8D-B462-C445-A0CF-79F23650D57D}" dt="2024-01-22T20:16:48.830" v="115" actId="1037"/>
          <ac:spMkLst>
            <pc:docMk/>
            <pc:sldMk cId="3390616358" sldId="517"/>
            <ac:spMk id="3" creationId="{12D7BEDE-BDD6-7B27-F899-221289978CFA}"/>
          </ac:spMkLst>
        </pc:spChg>
        <pc:extLst>
          <p:ext xmlns:p="http://schemas.openxmlformats.org/presentationml/2006/main" uri="{D6D511B9-2390-475A-947B-AFAB55BFBCF1}">
            <pc226:cmChg xmlns:pc226="http://schemas.microsoft.com/office/powerpoint/2022/06/main/command" chg="mod">
              <pc226:chgData name="Sarah Stright" userId="57069c07-c3a6-4c48-b057-2e87e4c75f38" providerId="ADAL" clId="{AE9CFF8D-B462-C445-A0CF-79F23650D57D}" dt="2024-01-22T19:59:54.730" v="45"/>
              <pc2:cmMkLst xmlns:pc2="http://schemas.microsoft.com/office/powerpoint/2019/9/main/command">
                <pc:docMk/>
                <pc:sldMk cId="3390616358" sldId="517"/>
                <pc2:cmMk id="{E0432E6C-AD0B-418F-B5A2-9CC8FF6B548E}"/>
              </pc2:cmMkLst>
            </pc226:cmChg>
          </p:ext>
        </pc:extLst>
      </pc:sldChg>
      <pc:sldChg chg="delSp modSp mod addCm modNotesTx">
        <pc:chgData name="Sarah Stright" userId="57069c07-c3a6-4c48-b057-2e87e4c75f38" providerId="ADAL" clId="{AE9CFF8D-B462-C445-A0CF-79F23650D57D}" dt="2024-01-22T20:55:22.793" v="763" actId="13244"/>
        <pc:sldMkLst>
          <pc:docMk/>
          <pc:sldMk cId="3226949595" sldId="522"/>
        </pc:sldMkLst>
        <pc:spChg chg="mod">
          <ac:chgData name="Sarah Stright" userId="57069c07-c3a6-4c48-b057-2e87e4c75f38" providerId="ADAL" clId="{AE9CFF8D-B462-C445-A0CF-79F23650D57D}" dt="2024-01-22T20:04:57.358" v="92" actId="1076"/>
          <ac:spMkLst>
            <pc:docMk/>
            <pc:sldMk cId="3226949595" sldId="522"/>
            <ac:spMk id="2" creationId="{E2A6BB1A-C751-0DBB-F80C-BD9DAA75CB34}"/>
          </ac:spMkLst>
        </pc:spChg>
        <pc:spChg chg="mod">
          <ac:chgData name="Sarah Stright" userId="57069c07-c3a6-4c48-b057-2e87e4c75f38" providerId="ADAL" clId="{AE9CFF8D-B462-C445-A0CF-79F23650D57D}" dt="2024-01-22T20:55:09.949" v="762" actId="13244"/>
          <ac:spMkLst>
            <pc:docMk/>
            <pc:sldMk cId="3226949595" sldId="522"/>
            <ac:spMk id="5" creationId="{ABC32E17-6F05-38BC-8066-280857C9FD57}"/>
          </ac:spMkLst>
        </pc:spChg>
        <pc:spChg chg="mod">
          <ac:chgData name="Sarah Stright" userId="57069c07-c3a6-4c48-b057-2e87e4c75f38" providerId="ADAL" clId="{AE9CFF8D-B462-C445-A0CF-79F23650D57D}" dt="2024-01-22T20:42:40.713" v="604" actId="962"/>
          <ac:spMkLst>
            <pc:docMk/>
            <pc:sldMk cId="3226949595" sldId="522"/>
            <ac:spMk id="8" creationId="{7164BB90-38FD-45F6-112D-549F292CB4F4}"/>
          </ac:spMkLst>
        </pc:spChg>
        <pc:spChg chg="mod">
          <ac:chgData name="Sarah Stright" userId="57069c07-c3a6-4c48-b057-2e87e4c75f38" providerId="ADAL" clId="{AE9CFF8D-B462-C445-A0CF-79F23650D57D}" dt="2024-01-22T20:55:02.263" v="761" actId="13244"/>
          <ac:spMkLst>
            <pc:docMk/>
            <pc:sldMk cId="3226949595" sldId="522"/>
            <ac:spMk id="10" creationId="{9B1AA2EC-7312-2306-EA8E-CD3D94630CD5}"/>
          </ac:spMkLst>
        </pc:spChg>
        <pc:spChg chg="mod">
          <ac:chgData name="Sarah Stright" userId="57069c07-c3a6-4c48-b057-2e87e4c75f38" providerId="ADAL" clId="{AE9CFF8D-B462-C445-A0CF-79F23650D57D}" dt="2024-01-22T20:54:54.580" v="760" actId="13244"/>
          <ac:spMkLst>
            <pc:docMk/>
            <pc:sldMk cId="3226949595" sldId="522"/>
            <ac:spMk id="12" creationId="{694535C3-A3CD-E771-80A9-F092B163AB8C}"/>
          </ac:spMkLst>
        </pc:spChg>
        <pc:spChg chg="mod">
          <ac:chgData name="Sarah Stright" userId="57069c07-c3a6-4c48-b057-2e87e4c75f38" providerId="ADAL" clId="{AE9CFF8D-B462-C445-A0CF-79F23650D57D}" dt="2024-01-22T20:45:50.836" v="721" actId="20577"/>
          <ac:spMkLst>
            <pc:docMk/>
            <pc:sldMk cId="3226949595" sldId="522"/>
            <ac:spMk id="17" creationId="{F9177704-F6B6-BCE8-68AE-8E4079C26A02}"/>
          </ac:spMkLst>
        </pc:spChg>
        <pc:picChg chg="del">
          <ac:chgData name="Sarah Stright" userId="57069c07-c3a6-4c48-b057-2e87e4c75f38" providerId="ADAL" clId="{AE9CFF8D-B462-C445-A0CF-79F23650D57D}" dt="2024-01-22T20:03:16.220" v="72" actId="478"/>
          <ac:picMkLst>
            <pc:docMk/>
            <pc:sldMk cId="3226949595" sldId="522"/>
            <ac:picMk id="4" creationId="{39EEEFE8-224C-A3B5-32A9-BC2B6DAAB863}"/>
          </ac:picMkLst>
        </pc:picChg>
        <pc:picChg chg="mod">
          <ac:chgData name="Sarah Stright" userId="57069c07-c3a6-4c48-b057-2e87e4c75f38" providerId="ADAL" clId="{AE9CFF8D-B462-C445-A0CF-79F23650D57D}" dt="2024-01-22T20:20:05.819" v="133" actId="1076"/>
          <ac:picMkLst>
            <pc:docMk/>
            <pc:sldMk cId="3226949595" sldId="522"/>
            <ac:picMk id="6" creationId="{A81A5F00-E796-0297-E39C-D8C8089082C7}"/>
          </ac:picMkLst>
        </pc:picChg>
        <pc:picChg chg="mod">
          <ac:chgData name="Sarah Stright" userId="57069c07-c3a6-4c48-b057-2e87e4c75f38" providerId="ADAL" clId="{AE9CFF8D-B462-C445-A0CF-79F23650D57D}" dt="2024-01-22T20:55:22.793" v="763" actId="13244"/>
          <ac:picMkLst>
            <pc:docMk/>
            <pc:sldMk cId="3226949595" sldId="522"/>
            <ac:picMk id="7" creationId="{4D958553-791A-BFA1-CAD9-5DB46FAAAB7D}"/>
          </ac:picMkLst>
        </pc:picChg>
        <pc:extLst>
          <p:ext xmlns:p="http://schemas.openxmlformats.org/presentationml/2006/main" uri="{D6D511B9-2390-475A-947B-AFAB55BFBCF1}">
            <pc226:cmChg xmlns:pc226="http://schemas.microsoft.com/office/powerpoint/2022/06/main/command" chg="add">
              <pc226:chgData name="Sarah Stright" userId="57069c07-c3a6-4c48-b057-2e87e4c75f38" providerId="ADAL" clId="{AE9CFF8D-B462-C445-A0CF-79F23650D57D}" dt="2024-01-22T20:06:01.423" v="95"/>
              <pc2:cmMkLst xmlns:pc2="http://schemas.microsoft.com/office/powerpoint/2019/9/main/command">
                <pc:docMk/>
                <pc:sldMk cId="3226949595" sldId="522"/>
                <pc2:cmMk id="{72B0BE68-AFFD-8E41-BE9F-EBCA5BA09D60}"/>
              </pc2:cmMkLst>
            </pc226:cmChg>
          </p:ext>
        </pc:extLst>
      </pc:sldChg>
      <pc:sldChg chg="modSp mod">
        <pc:chgData name="Sarah Stright" userId="57069c07-c3a6-4c48-b057-2e87e4c75f38" providerId="ADAL" clId="{AE9CFF8D-B462-C445-A0CF-79F23650D57D}" dt="2024-01-22T20:16:29.667" v="110" actId="15"/>
        <pc:sldMkLst>
          <pc:docMk/>
          <pc:sldMk cId="1788456783" sldId="523"/>
        </pc:sldMkLst>
        <pc:spChg chg="mod">
          <ac:chgData name="Sarah Stright" userId="57069c07-c3a6-4c48-b057-2e87e4c75f38" providerId="ADAL" clId="{AE9CFF8D-B462-C445-A0CF-79F23650D57D}" dt="2024-01-22T19:48:08.921" v="6" actId="207"/>
          <ac:spMkLst>
            <pc:docMk/>
            <pc:sldMk cId="1788456783" sldId="523"/>
            <ac:spMk id="2" creationId="{E5CE9528-2F98-A037-3A79-881934DA4DC2}"/>
          </ac:spMkLst>
        </pc:spChg>
        <pc:spChg chg="mod">
          <ac:chgData name="Sarah Stright" userId="57069c07-c3a6-4c48-b057-2e87e4c75f38" providerId="ADAL" clId="{AE9CFF8D-B462-C445-A0CF-79F23650D57D}" dt="2024-01-22T20:16:29.667" v="110" actId="15"/>
          <ac:spMkLst>
            <pc:docMk/>
            <pc:sldMk cId="1788456783" sldId="523"/>
            <ac:spMk id="3" creationId="{F4D2F918-D3BC-5F4F-4037-1EE670F6F0F5}"/>
          </ac:spMkLst>
        </pc:spChg>
      </pc:sldChg>
      <pc:sldChg chg="addSp modSp mod">
        <pc:chgData name="Sarah Stright" userId="57069c07-c3a6-4c48-b057-2e87e4c75f38" providerId="ADAL" clId="{AE9CFF8D-B462-C445-A0CF-79F23650D57D}" dt="2024-01-22T20:54:29.012" v="756" actId="13244"/>
        <pc:sldMkLst>
          <pc:docMk/>
          <pc:sldMk cId="1643531107" sldId="524"/>
        </pc:sldMkLst>
        <pc:spChg chg="add mod">
          <ac:chgData name="Sarah Stright" userId="57069c07-c3a6-4c48-b057-2e87e4c75f38" providerId="ADAL" clId="{AE9CFF8D-B462-C445-A0CF-79F23650D57D}" dt="2024-01-22T20:54:29.012" v="756" actId="13244"/>
          <ac:spMkLst>
            <pc:docMk/>
            <pc:sldMk cId="1643531107" sldId="524"/>
            <ac:spMk id="2" creationId="{64BEFA8E-5CA5-7402-8F48-BF7AEBA885AE}"/>
          </ac:spMkLst>
        </pc:spChg>
      </pc:sldChg>
      <pc:sldChg chg="addSp modSp mod">
        <pc:chgData name="Sarah Stright" userId="57069c07-c3a6-4c48-b057-2e87e4c75f38" providerId="ADAL" clId="{AE9CFF8D-B462-C445-A0CF-79F23650D57D}" dt="2024-01-22T20:54:41.052" v="758" actId="13244"/>
        <pc:sldMkLst>
          <pc:docMk/>
          <pc:sldMk cId="3959731148" sldId="525"/>
        </pc:sldMkLst>
        <pc:spChg chg="add mod">
          <ac:chgData name="Sarah Stright" userId="57069c07-c3a6-4c48-b057-2e87e4c75f38" providerId="ADAL" clId="{AE9CFF8D-B462-C445-A0CF-79F23650D57D}" dt="2024-01-22T20:54:41.052" v="758" actId="13244"/>
          <ac:spMkLst>
            <pc:docMk/>
            <pc:sldMk cId="3959731148" sldId="525"/>
            <ac:spMk id="2" creationId="{1779C92C-B389-3454-66BE-AA30E9212A97}"/>
          </ac:spMkLst>
        </pc:spChg>
      </pc:sldChg>
      <pc:sldChg chg="addSp modSp mod">
        <pc:chgData name="Sarah Stright" userId="57069c07-c3a6-4c48-b057-2e87e4c75f38" providerId="ADAL" clId="{AE9CFF8D-B462-C445-A0CF-79F23650D57D}" dt="2024-01-22T20:54:35.983" v="757" actId="13244"/>
        <pc:sldMkLst>
          <pc:docMk/>
          <pc:sldMk cId="3072475642" sldId="526"/>
        </pc:sldMkLst>
        <pc:spChg chg="add mod">
          <ac:chgData name="Sarah Stright" userId="57069c07-c3a6-4c48-b057-2e87e4c75f38" providerId="ADAL" clId="{AE9CFF8D-B462-C445-A0CF-79F23650D57D}" dt="2024-01-22T20:43:46.632" v="638"/>
          <ac:spMkLst>
            <pc:docMk/>
            <pc:sldMk cId="3072475642" sldId="526"/>
            <ac:spMk id="2" creationId="{EDB21CBB-10F6-6692-FF55-C54EFCAB2EEC}"/>
          </ac:spMkLst>
        </pc:spChg>
        <pc:spChg chg="add mod">
          <ac:chgData name="Sarah Stright" userId="57069c07-c3a6-4c48-b057-2e87e4c75f38" providerId="ADAL" clId="{AE9CFF8D-B462-C445-A0CF-79F23650D57D}" dt="2024-01-22T20:54:35.983" v="757" actId="13244"/>
          <ac:spMkLst>
            <pc:docMk/>
            <pc:sldMk cId="3072475642" sldId="526"/>
            <ac:spMk id="4" creationId="{C9A9F66A-B1F1-8A4B-C5A5-F76BF93FCF71}"/>
          </ac:spMkLst>
        </pc:spChg>
      </pc:sldChg>
      <pc:sldChg chg="addSp modSp mod">
        <pc:chgData name="Sarah Stright" userId="57069c07-c3a6-4c48-b057-2e87e4c75f38" providerId="ADAL" clId="{AE9CFF8D-B462-C445-A0CF-79F23650D57D}" dt="2024-01-22T20:54:45.506" v="759" actId="13244"/>
        <pc:sldMkLst>
          <pc:docMk/>
          <pc:sldMk cId="1951886473" sldId="527"/>
        </pc:sldMkLst>
        <pc:spChg chg="add mod">
          <ac:chgData name="Sarah Stright" userId="57069c07-c3a6-4c48-b057-2e87e4c75f38" providerId="ADAL" clId="{AE9CFF8D-B462-C445-A0CF-79F23650D57D}" dt="2024-01-22T20:54:45.506" v="759" actId="13244"/>
          <ac:spMkLst>
            <pc:docMk/>
            <pc:sldMk cId="1951886473" sldId="527"/>
            <ac:spMk id="4" creationId="{D56B5A73-C977-5960-4103-166361029F96}"/>
          </ac:spMkLst>
        </pc:spChg>
      </pc:sldChg>
      <pc:sldChg chg="modSp mod">
        <pc:chgData name="Sarah Stright" userId="57069c07-c3a6-4c48-b057-2e87e4c75f38" providerId="ADAL" clId="{AE9CFF8D-B462-C445-A0CF-79F23650D57D}" dt="2024-01-22T19:48:01.865" v="5" actId="207"/>
        <pc:sldMkLst>
          <pc:docMk/>
          <pc:sldMk cId="2006128156" sldId="530"/>
        </pc:sldMkLst>
        <pc:spChg chg="mod">
          <ac:chgData name="Sarah Stright" userId="57069c07-c3a6-4c48-b057-2e87e4c75f38" providerId="ADAL" clId="{AE9CFF8D-B462-C445-A0CF-79F23650D57D}" dt="2024-01-22T19:48:01.865" v="5" actId="207"/>
          <ac:spMkLst>
            <pc:docMk/>
            <pc:sldMk cId="2006128156" sldId="530"/>
            <ac:spMk id="2" creationId="{F5299768-E5BA-2D96-F938-596D7AFA9EBA}"/>
          </ac:spMkLst>
        </pc:spChg>
      </pc:sldChg>
      <pc:sldChg chg="modSp mod">
        <pc:chgData name="Sarah Stright" userId="57069c07-c3a6-4c48-b057-2e87e4c75f38" providerId="ADAL" clId="{AE9CFF8D-B462-C445-A0CF-79F23650D57D}" dt="2024-01-22T20:00:48.729" v="55" actId="20577"/>
        <pc:sldMkLst>
          <pc:docMk/>
          <pc:sldMk cId="620521437" sldId="531"/>
        </pc:sldMkLst>
        <pc:spChg chg="mod">
          <ac:chgData name="Sarah Stright" userId="57069c07-c3a6-4c48-b057-2e87e4c75f38" providerId="ADAL" clId="{AE9CFF8D-B462-C445-A0CF-79F23650D57D}" dt="2024-01-22T19:47:41.105" v="0" actId="207"/>
          <ac:spMkLst>
            <pc:docMk/>
            <pc:sldMk cId="620521437" sldId="531"/>
            <ac:spMk id="2" creationId="{A7B5FFD1-AA9B-A27A-3214-A720AD17A7A2}"/>
          </ac:spMkLst>
        </pc:spChg>
        <pc:spChg chg="mod">
          <ac:chgData name="Sarah Stright" userId="57069c07-c3a6-4c48-b057-2e87e4c75f38" providerId="ADAL" clId="{AE9CFF8D-B462-C445-A0CF-79F23650D57D}" dt="2024-01-22T20:00:48.729" v="55" actId="20577"/>
          <ac:spMkLst>
            <pc:docMk/>
            <pc:sldMk cId="620521437" sldId="531"/>
            <ac:spMk id="3" creationId="{2CF5BEC6-E58F-BFCE-8DEB-F82D4528B114}"/>
          </ac:spMkLst>
        </pc:spChg>
      </pc:sldChg>
    </pc:docChg>
  </pc:docChgLst>
  <pc:docChgLst>
    <pc:chgData name="Sarah Stright" userId="S::sstright@smho-smso.ca::57069c07-c3a6-4c48-b057-2e87e4c75f38" providerId="AD" clId="Web-{68F9A2E7-E625-F72A-E57D-8ADBC4539254}"/>
    <pc:docChg chg="">
      <pc:chgData name="Sarah Stright" userId="S::sstright@smho-smso.ca::57069c07-c3a6-4c48-b057-2e87e4c75f38" providerId="AD" clId="Web-{68F9A2E7-E625-F72A-E57D-8ADBC4539254}" dt="2024-01-11T18:04:38.861" v="4"/>
      <pc:docMkLst>
        <pc:docMk/>
      </pc:docMkLst>
      <pc:sldChg chg="modCm">
        <pc:chgData name="Sarah Stright" userId="S::sstright@smho-smso.ca::57069c07-c3a6-4c48-b057-2e87e4c75f38" providerId="AD" clId="Web-{68F9A2E7-E625-F72A-E57D-8ADBC4539254}" dt="2024-01-11T18:04:38.861" v="4"/>
        <pc:sldMkLst>
          <pc:docMk/>
          <pc:sldMk cId="620521437" sldId="531"/>
        </pc:sldMkLst>
        <pc:extLst>
          <p:ext xmlns:p="http://schemas.openxmlformats.org/presentationml/2006/main" uri="{D6D511B9-2390-475A-947B-AFAB55BFBCF1}">
            <pc226:cmChg xmlns:pc226="http://schemas.microsoft.com/office/powerpoint/2022/06/main/command" chg="">
              <pc226:chgData name="Sarah Stright" userId="S::sstright@smho-smso.ca::57069c07-c3a6-4c48-b057-2e87e4c75f38" providerId="AD" clId="Web-{68F9A2E7-E625-F72A-E57D-8ADBC4539254}" dt="2024-01-11T18:02:26.453" v="2"/>
              <pc2:cmMkLst xmlns:pc2="http://schemas.microsoft.com/office/powerpoint/2019/9/main/command">
                <pc:docMk/>
                <pc:sldMk cId="620521437" sldId="531"/>
                <pc2:cmMk id="{871FA31F-3502-48DB-AD42-E06CBD40F5CC}"/>
              </pc2:cmMkLst>
              <pc226:cmRplyChg chg="add mod">
                <pc226:chgData name="Sarah Stright" userId="S::sstright@smho-smso.ca::57069c07-c3a6-4c48-b057-2e87e4c75f38" providerId="AD" clId="Web-{68F9A2E7-E625-F72A-E57D-8ADBC4539254}" dt="2024-01-11T18:02:26.453" v="2"/>
                <pc2:cmRplyMkLst xmlns:pc2="http://schemas.microsoft.com/office/powerpoint/2019/9/main/command">
                  <pc:docMk/>
                  <pc:sldMk cId="620521437" sldId="531"/>
                  <pc2:cmMk id="{871FA31F-3502-48DB-AD42-E06CBD40F5CC}"/>
                  <pc2:cmRplyMk id="{F257411D-BA30-4805-8F91-A7EF2A4D0061}"/>
                </pc2:cmRplyMkLst>
              </pc226:cmRplyChg>
            </pc226:cmChg>
            <pc226:cmChg xmlns:pc226="http://schemas.microsoft.com/office/powerpoint/2022/06/main/command" chg="">
              <pc226:chgData name="Sarah Stright" userId="S::sstright@smho-smso.ca::57069c07-c3a6-4c48-b057-2e87e4c75f38" providerId="AD" clId="Web-{68F9A2E7-E625-F72A-E57D-8ADBC4539254}" dt="2024-01-11T18:04:38.861" v="4"/>
              <pc2:cmMkLst xmlns:pc2="http://schemas.microsoft.com/office/powerpoint/2019/9/main/command">
                <pc:docMk/>
                <pc:sldMk cId="620521437" sldId="531"/>
                <pc2:cmMk id="{5E923694-0BDA-44C1-8F09-80462B79707E}"/>
              </pc2:cmMkLst>
              <pc226:cmRplyChg chg="add mod">
                <pc226:chgData name="Sarah Stright" userId="S::sstright@smho-smso.ca::57069c07-c3a6-4c48-b057-2e87e4c75f38" providerId="AD" clId="Web-{68F9A2E7-E625-F72A-E57D-8ADBC4539254}" dt="2024-01-11T18:04:38.861" v="4"/>
                <pc2:cmRplyMkLst xmlns:pc2="http://schemas.microsoft.com/office/powerpoint/2019/9/main/command">
                  <pc:docMk/>
                  <pc:sldMk cId="620521437" sldId="531"/>
                  <pc2:cmMk id="{5E923694-0BDA-44C1-8F09-80462B79707E}"/>
                  <pc2:cmRplyMk id="{F97C8E75-7458-4933-9595-9762B2844CF9}"/>
                </pc2:cmRplyMkLst>
              </pc226:cmRplyChg>
            </pc226:cmChg>
          </p:ext>
        </pc:extLst>
      </pc:sldChg>
    </pc:docChg>
  </pc:docChgLst>
  <pc:docChgLst>
    <pc:chgData name="Stephanie Oliver" userId="S::soliver@smho-smso.ca::358a1935-0a4f-4ede-ad62-67eabae4f93c" providerId="AD" clId="Web-{207D4D79-5EFA-B3FB-E057-B187C868B01F}"/>
    <pc:docChg chg="addSld delSld modSld sldOrd">
      <pc:chgData name="Stephanie Oliver" userId="S::soliver@smho-smso.ca::358a1935-0a4f-4ede-ad62-67eabae4f93c" providerId="AD" clId="Web-{207D4D79-5EFA-B3FB-E057-B187C868B01F}" dt="2023-12-21T20:06:17.654" v="96"/>
      <pc:docMkLst>
        <pc:docMk/>
      </pc:docMkLst>
      <pc:sldChg chg="ord">
        <pc:chgData name="Stephanie Oliver" userId="S::soliver@smho-smso.ca::358a1935-0a4f-4ede-ad62-67eabae4f93c" providerId="AD" clId="Web-{207D4D79-5EFA-B3FB-E057-B187C868B01F}" dt="2023-12-21T19:26:52.879" v="0"/>
        <pc:sldMkLst>
          <pc:docMk/>
          <pc:sldMk cId="822033015" sldId="506"/>
        </pc:sldMkLst>
      </pc:sldChg>
      <pc:sldChg chg="modNotes">
        <pc:chgData name="Stephanie Oliver" userId="S::soliver@smho-smso.ca::358a1935-0a4f-4ede-ad62-67eabae4f93c" providerId="AD" clId="Web-{207D4D79-5EFA-B3FB-E057-B187C868B01F}" dt="2023-12-21T20:05:27.387" v="91"/>
        <pc:sldMkLst>
          <pc:docMk/>
          <pc:sldMk cId="1643531107" sldId="524"/>
        </pc:sldMkLst>
      </pc:sldChg>
      <pc:sldChg chg="modNotes">
        <pc:chgData name="Stephanie Oliver" userId="S::soliver@smho-smso.ca::358a1935-0a4f-4ede-ad62-67eabae4f93c" providerId="AD" clId="Web-{207D4D79-5EFA-B3FB-E057-B187C868B01F}" dt="2023-12-21T20:06:17.654" v="96"/>
        <pc:sldMkLst>
          <pc:docMk/>
          <pc:sldMk cId="1951886473" sldId="527"/>
        </pc:sldMkLst>
      </pc:sldChg>
      <pc:sldChg chg="addSp delSp modSp new del">
        <pc:chgData name="Stephanie Oliver" userId="S::soliver@smho-smso.ca::358a1935-0a4f-4ede-ad62-67eabae4f93c" providerId="AD" clId="Web-{207D4D79-5EFA-B3FB-E057-B187C868B01F}" dt="2023-12-21T19:34:19.153" v="51"/>
        <pc:sldMkLst>
          <pc:docMk/>
          <pc:sldMk cId="273019662" sldId="531"/>
        </pc:sldMkLst>
        <pc:spChg chg="mod">
          <ac:chgData name="Stephanie Oliver" userId="S::soliver@smho-smso.ca::358a1935-0a4f-4ede-ad62-67eabae4f93c" providerId="AD" clId="Web-{207D4D79-5EFA-B3FB-E057-B187C868B01F}" dt="2023-12-21T19:28:53.881" v="11" actId="20577"/>
          <ac:spMkLst>
            <pc:docMk/>
            <pc:sldMk cId="273019662" sldId="531"/>
            <ac:spMk id="2" creationId="{1A92D5DF-1996-169D-46C7-21535B83A5AF}"/>
          </ac:spMkLst>
        </pc:spChg>
        <pc:spChg chg="mod">
          <ac:chgData name="Stephanie Oliver" userId="S::soliver@smho-smso.ca::358a1935-0a4f-4ede-ad62-67eabae4f93c" providerId="AD" clId="Web-{207D4D79-5EFA-B3FB-E057-B187C868B01F}" dt="2023-12-21T19:33:15.011" v="49" actId="20577"/>
          <ac:spMkLst>
            <pc:docMk/>
            <pc:sldMk cId="273019662" sldId="531"/>
            <ac:spMk id="3" creationId="{15DE9A67-697F-2271-1455-4C9E263EEBBD}"/>
          </ac:spMkLst>
        </pc:spChg>
        <pc:spChg chg="add del">
          <ac:chgData name="Stephanie Oliver" userId="S::soliver@smho-smso.ca::358a1935-0a4f-4ede-ad62-67eabae4f93c" providerId="AD" clId="Web-{207D4D79-5EFA-B3FB-E057-B187C868B01F}" dt="2023-12-21T19:29:02.756" v="13"/>
          <ac:spMkLst>
            <pc:docMk/>
            <pc:sldMk cId="273019662" sldId="531"/>
            <ac:spMk id="5" creationId="{9E2CDFCC-AE34-0105-0FC5-E455F38659EB}"/>
          </ac:spMkLst>
        </pc:spChg>
        <pc:picChg chg="add mod">
          <ac:chgData name="Stephanie Oliver" userId="S::soliver@smho-smso.ca::358a1935-0a4f-4ede-ad62-67eabae4f93c" providerId="AD" clId="Web-{207D4D79-5EFA-B3FB-E057-B187C868B01F}" dt="2023-12-21T19:32:49.745" v="44" actId="1076"/>
          <ac:picMkLst>
            <pc:docMk/>
            <pc:sldMk cId="273019662" sldId="531"/>
            <ac:picMk id="6" creationId="{838748F8-6A8E-0A9E-A08E-E7EE370C13C9}"/>
          </ac:picMkLst>
        </pc:picChg>
        <pc:picChg chg="add mod">
          <ac:chgData name="Stephanie Oliver" userId="S::soliver@smho-smso.ca::358a1935-0a4f-4ede-ad62-67eabae4f93c" providerId="AD" clId="Web-{207D4D79-5EFA-B3FB-E057-B187C868B01F}" dt="2023-12-21T19:33:18.167" v="50" actId="1076"/>
          <ac:picMkLst>
            <pc:docMk/>
            <pc:sldMk cId="273019662" sldId="531"/>
            <ac:picMk id="7" creationId="{BD5F8046-71F0-0565-B48E-AB05EB7CE28B}"/>
          </ac:picMkLst>
        </pc:picChg>
      </pc:sldChg>
      <pc:sldChg chg="new del">
        <pc:chgData name="Stephanie Oliver" userId="S::soliver@smho-smso.ca::358a1935-0a4f-4ede-ad62-67eabae4f93c" providerId="AD" clId="Web-{207D4D79-5EFA-B3FB-E057-B187C868B01F}" dt="2023-12-21T19:28:37.162" v="2"/>
        <pc:sldMkLst>
          <pc:docMk/>
          <pc:sldMk cId="3517118817" sldId="53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EFCF72-1190-4F12-9168-F220622E6D21}" type="datetimeFigureOut">
              <a:t>2/28/2024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C65F2F-9A58-4929-B20B-ADE7E0AC7943}" type="slidenum">
              <a:t>‹#›</a:t>
            </a:fld>
            <a:endParaRPr lang="en-US"/>
          </a:p>
        </p:txBody>
      </p:sp>
    </p:spTree>
    <p:extLst>
      <p:ext uri="{BB962C8B-B14F-4D97-AF65-F5344CB8AC3E}">
        <p14:creationId xmlns:p14="http://schemas.microsoft.com/office/powerpoint/2010/main" val="42509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smho-smso.ca/wayfinder/"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C65F2F-9A58-4929-B20B-ADE7E0AC7943}" type="slidenum">
              <a:rPr lang="en-CA" smtClean="0"/>
              <a:t>1</a:t>
            </a:fld>
            <a:endParaRPr lang="en-CA"/>
          </a:p>
        </p:txBody>
      </p:sp>
    </p:spTree>
    <p:extLst>
      <p:ext uri="{BB962C8B-B14F-4D97-AF65-F5344CB8AC3E}">
        <p14:creationId xmlns:p14="http://schemas.microsoft.com/office/powerpoint/2010/main" val="3227416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a:p>
            <a:r>
              <a:rPr lang="en-US" dirty="0"/>
              <a:t>Remarque : </a:t>
            </a:r>
            <a:r>
              <a:rPr lang="en-US" dirty="0" err="1"/>
              <a:t>ce</a:t>
            </a:r>
            <a:r>
              <a:rPr lang="en-US" dirty="0"/>
              <a:t> </a:t>
            </a:r>
            <a:r>
              <a:rPr lang="en-US" dirty="0" err="1"/>
              <a:t>diaporama</a:t>
            </a:r>
            <a:r>
              <a:rPr lang="en-US" dirty="0"/>
              <a:t> </a:t>
            </a:r>
            <a:r>
              <a:rPr lang="en-US" dirty="0" err="1"/>
              <a:t>convient</a:t>
            </a:r>
            <a:r>
              <a:rPr lang="en-US" dirty="0"/>
              <a:t> à </a:t>
            </a:r>
            <a:r>
              <a:rPr lang="en-US" dirty="0" err="1"/>
              <a:t>tous</a:t>
            </a:r>
            <a:r>
              <a:rPr lang="en-US" dirty="0"/>
              <a:t> les </a:t>
            </a:r>
            <a:r>
              <a:rPr lang="en-US" dirty="0" err="1"/>
              <a:t>membres</a:t>
            </a:r>
            <a:r>
              <a:rPr lang="en-US" dirty="0"/>
              <a:t> du personnel </a:t>
            </a:r>
            <a:r>
              <a:rPr lang="en-US" dirty="0" err="1"/>
              <a:t>scolaire</a:t>
            </a:r>
            <a:r>
              <a:rPr lang="en-US" dirty="0"/>
              <a:t>. Il </a:t>
            </a:r>
            <a:r>
              <a:rPr lang="en-US" dirty="0" err="1"/>
              <a:t>fournit</a:t>
            </a:r>
            <a:r>
              <a:rPr lang="en-US" dirty="0"/>
              <a:t> </a:t>
            </a:r>
            <a:r>
              <a:rPr lang="en-US" dirty="0" err="1"/>
              <a:t>une</a:t>
            </a:r>
            <a:r>
              <a:rPr lang="en-US" dirty="0"/>
              <a:t> </a:t>
            </a:r>
            <a:r>
              <a:rPr lang="en-US" dirty="0" err="1"/>
              <a:t>brève</a:t>
            </a:r>
            <a:r>
              <a:rPr lang="en-US" dirty="0"/>
              <a:t> </a:t>
            </a:r>
            <a:r>
              <a:rPr lang="en-US" dirty="0" err="1"/>
              <a:t>vue</a:t>
            </a:r>
            <a:r>
              <a:rPr lang="en-US" dirty="0"/>
              <a:t> </a:t>
            </a:r>
            <a:r>
              <a:rPr lang="en-US" dirty="0" err="1"/>
              <a:t>d'ensemble</a:t>
            </a:r>
            <a:r>
              <a:rPr lang="en-US" dirty="0"/>
              <a:t> et </a:t>
            </a:r>
            <a:r>
              <a:rPr lang="en-US" dirty="0" err="1"/>
              <a:t>une</a:t>
            </a:r>
            <a:r>
              <a:rPr lang="en-US" dirty="0"/>
              <a:t> </a:t>
            </a:r>
            <a:r>
              <a:rPr lang="en-US" dirty="0" err="1"/>
              <a:t>vidéo</a:t>
            </a:r>
            <a:r>
              <a:rPr lang="en-US" dirty="0"/>
              <a:t>.</a:t>
            </a:r>
            <a:endParaRPr lang="en-US" dirty="0">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42C65F2F-9A58-4929-B20B-ADE7E0AC7943}" type="slidenum">
              <a:rPr lang="en-US"/>
              <a:t>2</a:t>
            </a:fld>
            <a:endParaRPr lang="en-US"/>
          </a:p>
        </p:txBody>
      </p:sp>
    </p:spTree>
    <p:extLst>
      <p:ext uri="{BB962C8B-B14F-4D97-AF65-F5344CB8AC3E}">
        <p14:creationId xmlns:p14="http://schemas.microsoft.com/office/powerpoint/2010/main" val="2842316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dirty="0"/>
              <a:t>Remarque : montrez au personnel les icônes qui mettent en évidence les vidéos faciles à utiliser et le matériel de communication prêt à l'emploi.</a:t>
            </a:r>
          </a:p>
          <a:p>
            <a:endParaRPr lang="fr-CA" noProof="0" dirty="0">
              <a:cs typeface="Calibri"/>
            </a:endParaRPr>
          </a:p>
        </p:txBody>
      </p:sp>
      <p:sp>
        <p:nvSpPr>
          <p:cNvPr id="4" name="Slide Number Placeholder 3"/>
          <p:cNvSpPr>
            <a:spLocks noGrp="1"/>
          </p:cNvSpPr>
          <p:nvPr>
            <p:ph type="sldNum" sz="quarter" idx="5"/>
          </p:nvPr>
        </p:nvSpPr>
        <p:spPr/>
        <p:txBody>
          <a:bodyPr/>
          <a:lstStyle/>
          <a:p>
            <a:fld id="{42C65F2F-9A58-4929-B20B-ADE7E0AC7943}" type="slidenum">
              <a:rPr lang="en-CA" smtClean="0"/>
              <a:t>3</a:t>
            </a:fld>
            <a:endParaRPr lang="en-CA"/>
          </a:p>
        </p:txBody>
      </p:sp>
    </p:spTree>
    <p:extLst>
      <p:ext uri="{BB962C8B-B14F-4D97-AF65-F5344CB8AC3E}">
        <p14:creationId xmlns:p14="http://schemas.microsoft.com/office/powerpoint/2010/main" val="3308954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dirty="0"/>
              <a:t>La boussole permet aux membres du personnel scolaire de gagner du temps en regroupant tous les liens et toutes les ressources en un seul endroit. En outre, elle comprend de NOMBREUX liens vers des cours et des programmes scolaires, à la fois généraux et spécifiques, qui permettent de consacrer du temps d'enseignement à l'apprentissage de la santé mentale et à la mise en pratique de stratégies.</a:t>
            </a:r>
            <a:endParaRPr lang="fr-CA" noProof="0" dirty="0">
              <a:cs typeface="Calibri"/>
            </a:endParaRPr>
          </a:p>
          <a:p>
            <a:endParaRPr lang="fr-CA" noProof="0" dirty="0">
              <a:cs typeface="Calibri"/>
            </a:endParaRPr>
          </a:p>
        </p:txBody>
      </p:sp>
      <p:sp>
        <p:nvSpPr>
          <p:cNvPr id="4" name="Slide Number Placeholder 3"/>
          <p:cNvSpPr>
            <a:spLocks noGrp="1"/>
          </p:cNvSpPr>
          <p:nvPr>
            <p:ph type="sldNum" sz="quarter" idx="5"/>
          </p:nvPr>
        </p:nvSpPr>
        <p:spPr/>
        <p:txBody>
          <a:bodyPr/>
          <a:lstStyle/>
          <a:p>
            <a:fld id="{42C65F2F-9A58-4929-B20B-ADE7E0AC7943}" type="slidenum">
              <a:rPr lang="en-US"/>
              <a:t>4</a:t>
            </a:fld>
            <a:endParaRPr lang="en-US"/>
          </a:p>
        </p:txBody>
      </p:sp>
    </p:spTree>
    <p:extLst>
      <p:ext uri="{BB962C8B-B14F-4D97-AF65-F5344CB8AC3E}">
        <p14:creationId xmlns:p14="http://schemas.microsoft.com/office/powerpoint/2010/main" val="315995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dirty="0">
                <a:solidFill>
                  <a:srgbClr val="0070C0"/>
                </a:solidFill>
              </a:rPr>
              <a:t>•La boussole est conçue pour être flexible et adaptée aux besoins des membres du personnel scolaire et de la classe. Elle constitue l'un des nombreux moyens de rassembler les ressources disponibles par l'intermédiaire de Santé mentale en milieu scolaire Ontario pour chaque année d'études et le programme d'études de l'Ontario correspondant.  </a:t>
            </a:r>
          </a:p>
          <a:p>
            <a:endParaRPr lang="fr-CA" noProof="0" dirty="0">
              <a:solidFill>
                <a:srgbClr val="0070C0"/>
              </a:solidFill>
              <a:cs typeface="Calibri"/>
            </a:endParaRPr>
          </a:p>
          <a:p>
            <a:r>
              <a:rPr lang="fr-CA" noProof="0" dirty="0">
                <a:solidFill>
                  <a:srgbClr val="0070C0"/>
                </a:solidFill>
              </a:rPr>
              <a:t>•Pour les élèves plus âgés, une approche coordonnée peut permettre de s'assurer que les élèves ne reçoivent pas les mêmes renseignements dans plusieurs classes (bien que la répétition d'une classe à l'autre puisse favoriser l'apprentissage!). Par exemple, le personnel scolaire chargé du cours d'éducation physique et santé pourrait être responsable des leçons spécifiques d'éducation physique et santé, et un professeur principal pourrait être responsable des autres leçons de base.     </a:t>
            </a:r>
          </a:p>
          <a:p>
            <a:endParaRPr lang="fr-CA" noProof="0" dirty="0">
              <a:cs typeface="Calibri" panose="020F0502020204030204"/>
            </a:endParaRPr>
          </a:p>
          <a:p>
            <a:r>
              <a:rPr lang="fr-CA" noProof="0" dirty="0">
                <a:solidFill>
                  <a:srgbClr val="0070C0"/>
                </a:solidFill>
              </a:rPr>
              <a:t>•Les membres du personnel scolaire travaillant avec des classes fractionnées ou multiples peuvent traiter les leçons et les activités offertes par la boussole de la même manière qu'ils gèrent d'autres apprentissages. </a:t>
            </a:r>
            <a:endParaRPr lang="fr-CA" noProof="0" dirty="0">
              <a:cs typeface="Calibri" panose="020F0502020204030204"/>
            </a:endParaRPr>
          </a:p>
          <a:p>
            <a:pPr>
              <a:buFont typeface="Arial"/>
              <a:buChar char="•"/>
            </a:pPr>
            <a:endParaRPr lang="fr-CA" noProof="0" dirty="0">
              <a:solidFill>
                <a:srgbClr val="0070C0"/>
              </a:solidFill>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42C65F2F-9A58-4929-B20B-ADE7E0AC7943}" type="slidenum">
              <a:rPr lang="en-CA" smtClean="0"/>
              <a:t>5</a:t>
            </a:fld>
            <a:endParaRPr lang="en-CA"/>
          </a:p>
        </p:txBody>
      </p:sp>
    </p:spTree>
    <p:extLst>
      <p:ext uri="{BB962C8B-B14F-4D97-AF65-F5344CB8AC3E}">
        <p14:creationId xmlns:p14="http://schemas.microsoft.com/office/powerpoint/2010/main" val="2941835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lnSpc>
                <a:spcPct val="103000"/>
              </a:lnSpc>
              <a:spcAft>
                <a:spcPts val="600"/>
              </a:spcAft>
            </a:pPr>
            <a:r>
              <a:rPr lang="fr-CA" b="1" dirty="0"/>
              <a:t>Appuyez sur la touche « JOUER » pour visionner une courte vidéo d'information.</a:t>
            </a:r>
            <a:endParaRPr lang="en-US" dirty="0"/>
          </a:p>
        </p:txBody>
      </p:sp>
      <p:sp>
        <p:nvSpPr>
          <p:cNvPr id="4" name="Slide Number Placeholder 3"/>
          <p:cNvSpPr>
            <a:spLocks noGrp="1"/>
          </p:cNvSpPr>
          <p:nvPr>
            <p:ph type="sldNum" sz="quarter" idx="5"/>
          </p:nvPr>
        </p:nvSpPr>
        <p:spPr/>
        <p:txBody>
          <a:bodyPr/>
          <a:lstStyle/>
          <a:p>
            <a:fld id="{7EDEABA2-FCDF-4C97-9FE0-9FFF7DD59897}" type="slidenum">
              <a:rPr lang="en-US"/>
              <a:t>6</a:t>
            </a:fld>
            <a:endParaRPr lang="en-US"/>
          </a:p>
        </p:txBody>
      </p:sp>
    </p:spTree>
    <p:extLst>
      <p:ext uri="{BB962C8B-B14F-4D97-AF65-F5344CB8AC3E}">
        <p14:creationId xmlns:p14="http://schemas.microsoft.com/office/powerpoint/2010/main" val="12863108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dirty="0"/>
              <a:t>Remarque : vous trouverez ci-dessous un échantillon pour chaque niveau scolaire. Veuillez sélectionner le(s) échantillon(s) le(s) plus pertinent(s) pour votre école/public.</a:t>
            </a:r>
          </a:p>
          <a:p>
            <a:endParaRPr lang="fr-CA" noProof="0" dirty="0">
              <a:cs typeface="Calibri"/>
            </a:endParaRPr>
          </a:p>
        </p:txBody>
      </p:sp>
      <p:sp>
        <p:nvSpPr>
          <p:cNvPr id="4" name="Slide Number Placeholder 3"/>
          <p:cNvSpPr>
            <a:spLocks noGrp="1"/>
          </p:cNvSpPr>
          <p:nvPr>
            <p:ph type="sldNum" sz="quarter" idx="5"/>
          </p:nvPr>
        </p:nvSpPr>
        <p:spPr/>
        <p:txBody>
          <a:bodyPr/>
          <a:lstStyle/>
          <a:p>
            <a:fld id="{42C65F2F-9A58-4929-B20B-ADE7E0AC7943}" type="slidenum">
              <a:rPr lang="en-US"/>
              <a:t>7</a:t>
            </a:fld>
            <a:endParaRPr lang="en-US"/>
          </a:p>
        </p:txBody>
      </p:sp>
    </p:spTree>
    <p:extLst>
      <p:ext uri="{BB962C8B-B14F-4D97-AF65-F5344CB8AC3E}">
        <p14:creationId xmlns:p14="http://schemas.microsoft.com/office/powerpoint/2010/main" val="28226726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a:t>La boussole destinée pour les classes de </a:t>
            </a:r>
            <a:r>
              <a:rPr lang="fr-CA" b="1"/>
              <a:t>maternelle</a:t>
            </a:r>
            <a:r>
              <a:rPr lang="fr-CA"/>
              <a:t> contient une variété d'activités d'apprentissage qui ont été triées et codées par couleur afin de s’harmoniser aux quatre cadres du programme. La boussole peut être utilisée tout au long des deux années du programme. </a:t>
            </a:r>
            <a:endParaRPr lang="en-US"/>
          </a:p>
          <a:p>
            <a:endParaRPr lang="en-US" dirty="0">
              <a:cs typeface="Calibri"/>
            </a:endParaRPr>
          </a:p>
        </p:txBody>
      </p:sp>
      <p:sp>
        <p:nvSpPr>
          <p:cNvPr id="4" name="Slide Number Placeholder 3"/>
          <p:cNvSpPr>
            <a:spLocks noGrp="1"/>
          </p:cNvSpPr>
          <p:nvPr>
            <p:ph type="sldNum" sz="quarter" idx="5"/>
          </p:nvPr>
        </p:nvSpPr>
        <p:spPr/>
        <p:txBody>
          <a:bodyPr/>
          <a:lstStyle/>
          <a:p>
            <a:fld id="{42C65F2F-9A58-4929-B20B-ADE7E0AC7943}" type="slidenum">
              <a:rPr lang="en-US"/>
              <a:t>8</a:t>
            </a:fld>
            <a:endParaRPr lang="en-US"/>
          </a:p>
        </p:txBody>
      </p:sp>
    </p:spTree>
    <p:extLst>
      <p:ext uri="{BB962C8B-B14F-4D97-AF65-F5344CB8AC3E}">
        <p14:creationId xmlns:p14="http://schemas.microsoft.com/office/powerpoint/2010/main" val="33568237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Les boussoles de la </a:t>
            </a:r>
            <a:r>
              <a:rPr lang="fr-CA" b="1" dirty="0"/>
              <a:t>1re à la 6e année </a:t>
            </a:r>
            <a:r>
              <a:rPr lang="fr-CA" dirty="0"/>
              <a:t>comprennent des plans de leçons SMS-ON qui sont liés aux attentes spécifiques du programme d'éducation physique et santé. Les sections sont codées par couleur pour indiquer les types d'apprentissage inclus - leçons principales, activités d'apprentissage et consolidation de l'apprentissage.</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42C65F2F-9A58-4929-B20B-ADE7E0AC7943}" type="slidenum">
              <a:rPr lang="en-US"/>
              <a:t>9</a:t>
            </a:fld>
            <a:endParaRPr lang="en-US"/>
          </a:p>
        </p:txBody>
      </p:sp>
    </p:spTree>
    <p:extLst>
      <p:ext uri="{BB962C8B-B14F-4D97-AF65-F5344CB8AC3E}">
        <p14:creationId xmlns:p14="http://schemas.microsoft.com/office/powerpoint/2010/main" val="20855638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La boussole destinée aux classes de</a:t>
            </a:r>
            <a:r>
              <a:rPr lang="fr-CA" b="1" dirty="0"/>
              <a:t> 7e et 8e année</a:t>
            </a:r>
            <a:r>
              <a:rPr lang="fr-CA" dirty="0"/>
              <a:t> comprend les modules de littératie en santé mentale du ministère de l'Éducation qui sont liés aux attentes spécifiques du programme d'éducation physique et santé (qui contient également plusieurs liens interdisciplinaires). Comme pour les classes de 1er à la 6e année, les sections sont codées par couleur pour indiquer les types d'apprentissage inclus - leçons de base, modules du ministère, activités d'apprentissage et consolidation de l'apprentissage. </a:t>
            </a:r>
            <a:endParaRPr lang="en-US"/>
          </a:p>
          <a:p>
            <a:endParaRPr lang="en-US" dirty="0">
              <a:cs typeface="Calibri"/>
            </a:endParaRPr>
          </a:p>
        </p:txBody>
      </p:sp>
      <p:sp>
        <p:nvSpPr>
          <p:cNvPr id="4" name="Slide Number Placeholder 3"/>
          <p:cNvSpPr>
            <a:spLocks noGrp="1"/>
          </p:cNvSpPr>
          <p:nvPr>
            <p:ph type="sldNum" sz="quarter" idx="5"/>
          </p:nvPr>
        </p:nvSpPr>
        <p:spPr/>
        <p:txBody>
          <a:bodyPr/>
          <a:lstStyle/>
          <a:p>
            <a:fld id="{42C65F2F-9A58-4929-B20B-ADE7E0AC7943}" type="slidenum">
              <a:rPr lang="en-US"/>
              <a:t>10</a:t>
            </a:fld>
            <a:endParaRPr lang="en-US"/>
          </a:p>
        </p:txBody>
      </p:sp>
    </p:spTree>
    <p:extLst>
      <p:ext uri="{BB962C8B-B14F-4D97-AF65-F5344CB8AC3E}">
        <p14:creationId xmlns:p14="http://schemas.microsoft.com/office/powerpoint/2010/main" val="25555877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a:t>La boussole destinée aux élèves du secondaire</a:t>
            </a:r>
            <a:r>
              <a:rPr lang="fr-CA" b="1"/>
              <a:t> (9e à la 12e année)</a:t>
            </a:r>
            <a:r>
              <a:rPr lang="fr-CA"/>
              <a:t> offre une occasion d'aborder progressivement le thème de l'apprentissage de la santé mentale en classe de manière réfléchie et séquencée. La boussole propose également du matériel et des outils qui encouragent la participation des élèves et le leadership en matière de promotion de la santé mentale à l'école et qui aident les élèves à prendre des décisions, à défendre leurs intérêts et à provoquer des changements dans leur propre vie et dans les communautés qui ont un impact sur eux.</a:t>
            </a:r>
            <a:endParaRPr lang="en-US"/>
          </a:p>
          <a:p>
            <a:endParaRPr lang="en-US">
              <a:ea typeface="Calibri" panose="020F0502020204030204"/>
              <a:cs typeface="Calibri"/>
            </a:endParaRPr>
          </a:p>
        </p:txBody>
      </p:sp>
      <p:sp>
        <p:nvSpPr>
          <p:cNvPr id="4" name="Slide Number Placeholder 3"/>
          <p:cNvSpPr>
            <a:spLocks noGrp="1"/>
          </p:cNvSpPr>
          <p:nvPr>
            <p:ph type="sldNum" sz="quarter" idx="5"/>
          </p:nvPr>
        </p:nvSpPr>
        <p:spPr/>
        <p:txBody>
          <a:bodyPr/>
          <a:lstStyle/>
          <a:p>
            <a:fld id="{FD5AF9E3-288A-4BA7-8C5F-3041ABAED13B}" type="slidenum">
              <a:rPr lang="en-US"/>
              <a:t>11</a:t>
            </a:fld>
            <a:endParaRPr lang="en-US"/>
          </a:p>
        </p:txBody>
      </p:sp>
    </p:spTree>
    <p:extLst>
      <p:ext uri="{BB962C8B-B14F-4D97-AF65-F5344CB8AC3E}">
        <p14:creationId xmlns:p14="http://schemas.microsoft.com/office/powerpoint/2010/main" val="4219317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3000"/>
              </a:lnSpc>
              <a:spcAft>
                <a:spcPts val="600"/>
              </a:spcAft>
              <a:buFont typeface="Arial,Sans-Serif"/>
            </a:pPr>
            <a:r>
              <a:rPr lang="fr-CA" noProof="0" dirty="0">
                <a:hlinkClick r:id="rId3"/>
              </a:rPr>
              <a:t>Boussole - Téléchargez votre guide séquentiel pour enseigner la santé mentale (smho-smso.ca)</a:t>
            </a:r>
            <a:endParaRPr lang="fr-CA" noProof="0" dirty="0">
              <a:cs typeface="Calibri"/>
            </a:endParaRPr>
          </a:p>
          <a:p>
            <a:pPr>
              <a:buFont typeface="Arial"/>
              <a:buChar char="•"/>
            </a:pPr>
            <a:r>
              <a:rPr lang="fr-CA" noProof="0" dirty="0"/>
              <a:t>Chaque membre du personnel est encouragé à s'inscrire par le biais de la </a:t>
            </a:r>
            <a:r>
              <a:rPr lang="fr-CA" noProof="0" dirty="0">
                <a:hlinkClick r:id="rId3"/>
              </a:rPr>
              <a:t>page d'accueil de la boussole chaque </a:t>
            </a:r>
            <a:r>
              <a:rPr lang="fr-CA" noProof="0" dirty="0"/>
              <a:t>fois que cela est possible, car il y a plusieurs avantages. (Voir diapositive suivante)</a:t>
            </a:r>
            <a:endParaRPr lang="fr-CA" noProof="0" dirty="0">
              <a:cs typeface="Calibri"/>
            </a:endParaRPr>
          </a:p>
          <a:p>
            <a:pPr marL="171450" indent="-171450">
              <a:lnSpc>
                <a:spcPct val="103000"/>
              </a:lnSpc>
              <a:spcAft>
                <a:spcPts val="600"/>
              </a:spcAft>
              <a:buFont typeface="Arial"/>
              <a:buChar char="•"/>
            </a:pPr>
            <a:endParaRPr lang="fr-CA" noProof="0"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DEABA2-FCDF-4C97-9FE0-9FFF7DD5989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15422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dirty="0">
                <a:solidFill>
                  <a:srgbClr val="000000"/>
                </a:solidFill>
              </a:rPr>
              <a:t>Lorsque les membres du personnel scolaire s'inscrivent, ils sont abonnés et reçoivent : </a:t>
            </a:r>
            <a:endParaRPr lang="fr-CA" noProof="0" dirty="0"/>
          </a:p>
          <a:p>
            <a:r>
              <a:rPr lang="fr-CA" noProof="0" dirty="0">
                <a:solidFill>
                  <a:srgbClr val="000000"/>
                </a:solidFill>
              </a:rPr>
              <a:t>•des mises à jour automatiques sur la boussole et les nouvelles ressources livrées directement dans leur boîte de réception </a:t>
            </a:r>
            <a:endParaRPr lang="fr-CA" noProof="0" dirty="0"/>
          </a:p>
          <a:p>
            <a:r>
              <a:rPr lang="fr-CA" noProof="0" dirty="0">
                <a:solidFill>
                  <a:srgbClr val="000000"/>
                </a:solidFill>
              </a:rPr>
              <a:t>•la possibilité de fournir un retour d'information direct et de poser des questions </a:t>
            </a:r>
            <a:endParaRPr lang="fr-CA" noProof="0" dirty="0"/>
          </a:p>
          <a:p>
            <a:r>
              <a:rPr lang="fr-CA" noProof="0" dirty="0">
                <a:solidFill>
                  <a:srgbClr val="000000"/>
                </a:solidFill>
              </a:rPr>
              <a:t>•des ressources connexes et complémentaires de SMS-ON </a:t>
            </a:r>
            <a:endParaRPr lang="fr-CA" noProof="0" dirty="0"/>
          </a:p>
          <a:p>
            <a:endParaRPr lang="fr-CA" b="0" i="0" noProof="0" dirty="0">
              <a:solidFill>
                <a:srgbClr val="000000"/>
              </a:solidFill>
              <a:effectLst/>
              <a:latin typeface="Roboto"/>
              <a:ea typeface="Roboto"/>
              <a:cs typeface="Roboto"/>
            </a:endParaRPr>
          </a:p>
          <a:p>
            <a:endParaRPr lang="fr-CA" noProof="0" dirty="0"/>
          </a:p>
        </p:txBody>
      </p:sp>
      <p:sp>
        <p:nvSpPr>
          <p:cNvPr id="4" name="Slide Number Placeholder 3"/>
          <p:cNvSpPr>
            <a:spLocks noGrp="1"/>
          </p:cNvSpPr>
          <p:nvPr>
            <p:ph type="sldNum" sz="quarter" idx="5"/>
          </p:nvPr>
        </p:nvSpPr>
        <p:spPr/>
        <p:txBody>
          <a:bodyPr/>
          <a:lstStyle/>
          <a:p>
            <a:fld id="{42C65F2F-9A58-4929-B20B-ADE7E0AC7943}" type="slidenum">
              <a:rPr lang="en-CA" smtClean="0"/>
              <a:t>13</a:t>
            </a:fld>
            <a:endParaRPr lang="en-CA"/>
          </a:p>
        </p:txBody>
      </p:sp>
    </p:spTree>
    <p:extLst>
      <p:ext uri="{BB962C8B-B14F-4D97-AF65-F5344CB8AC3E}">
        <p14:creationId xmlns:p14="http://schemas.microsoft.com/office/powerpoint/2010/main" val="19266965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dirty="0"/>
              <a:t>Téléchargez la boussole destinée à votre niveau scolaire et éliminez les incertitudes liées à la promotion de la santé mentale et à la planification de la littératie. La mise en pratique des stratégies de santé mentale avec les élèves peut également contribuer à la santé mentale du personnel scolaire !</a:t>
            </a:r>
            <a:br>
              <a:rPr lang="fr-CA" noProof="0" dirty="0">
                <a:cs typeface="+mn-lt"/>
              </a:rPr>
            </a:br>
            <a:r>
              <a:rPr lang="fr-CA" noProof="0" dirty="0"/>
              <a:t> </a:t>
            </a:r>
            <a:br>
              <a:rPr lang="fr-CA" noProof="0" dirty="0">
                <a:cs typeface="+mn-lt"/>
              </a:rPr>
            </a:br>
            <a:r>
              <a:rPr lang="fr-CA" noProof="0" dirty="0"/>
              <a:t>https://smho-smso.ca/la-boussole</a:t>
            </a:r>
          </a:p>
        </p:txBody>
      </p:sp>
      <p:sp>
        <p:nvSpPr>
          <p:cNvPr id="4" name="Slide Number Placeholder 3"/>
          <p:cNvSpPr>
            <a:spLocks noGrp="1"/>
          </p:cNvSpPr>
          <p:nvPr>
            <p:ph type="sldNum" sz="quarter" idx="5"/>
          </p:nvPr>
        </p:nvSpPr>
        <p:spPr/>
        <p:txBody>
          <a:bodyPr/>
          <a:lstStyle/>
          <a:p>
            <a:fld id="{42C65F2F-9A58-4929-B20B-ADE7E0AC7943}" type="slidenum">
              <a:rPr lang="en-US"/>
              <a:t>14</a:t>
            </a:fld>
            <a:endParaRPr lang="en-US"/>
          </a:p>
        </p:txBody>
      </p:sp>
    </p:spTree>
    <p:extLst>
      <p:ext uri="{BB962C8B-B14F-4D97-AF65-F5344CB8AC3E}">
        <p14:creationId xmlns:p14="http://schemas.microsoft.com/office/powerpoint/2010/main" val="26646488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hyperlink" Target="https://smho-smso.ca/#connect-with-us" TargetMode="Externa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hyperlink" Target="https://smho-smso.ca/accueil/#inscrivez-vous" TargetMode="Externa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png"/><Relationship Id="rId1" Type="http://schemas.openxmlformats.org/officeDocument/2006/relationships/slideMaster" Target="../slideMasters/slideMaster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png"/><Relationship Id="rId1" Type="http://schemas.openxmlformats.org/officeDocument/2006/relationships/slideMaster" Target="../slideMasters/slideMaster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9.sv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11.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5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33455E4-A08D-4B75-AA59-A46C9A4816FD}"/>
              </a:ext>
            </a:extLst>
          </p:cNvPr>
          <p:cNvSpPr/>
          <p:nvPr userDrawn="1"/>
        </p:nvSpPr>
        <p:spPr>
          <a:xfrm>
            <a:off x="149289" y="135924"/>
            <a:ext cx="11915192" cy="660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05128D1D-AAFE-4329-95F2-6112A06678C8}"/>
              </a:ext>
            </a:extLst>
          </p:cNvPr>
          <p:cNvSpPr>
            <a:spLocks noGrp="1"/>
          </p:cNvSpPr>
          <p:nvPr>
            <p:ph type="title"/>
          </p:nvPr>
        </p:nvSpPr>
        <p:spPr>
          <a:xfrm>
            <a:off x="286037" y="3742744"/>
            <a:ext cx="11619926" cy="1085524"/>
          </a:xfrm>
        </p:spPr>
        <p:txBody>
          <a:bodyPr/>
          <a:lstStyle>
            <a:lvl1pPr algn="ctr">
              <a:defRPr>
                <a:solidFill>
                  <a:schemeClr val="tx1"/>
                </a:solidFill>
              </a:defRPr>
            </a:lvl1pPr>
          </a:lstStyle>
          <a:p>
            <a:r>
              <a:rPr lang="en-US"/>
              <a:t>Click to edit Master title style</a:t>
            </a:r>
            <a:endParaRPr lang="en-CA"/>
          </a:p>
        </p:txBody>
      </p:sp>
      <p:sp>
        <p:nvSpPr>
          <p:cNvPr id="3" name="Slide Number Placeholder 2">
            <a:extLst>
              <a:ext uri="{FF2B5EF4-FFF2-40B4-BE49-F238E27FC236}">
                <a16:creationId xmlns:a16="http://schemas.microsoft.com/office/drawing/2014/main" id="{7335732C-9117-4F2E-8CE0-3B099584F1E0}"/>
              </a:ext>
            </a:extLst>
          </p:cNvPr>
          <p:cNvSpPr>
            <a:spLocks noGrp="1"/>
          </p:cNvSpPr>
          <p:nvPr>
            <p:ph type="sldNum" sz="quarter" idx="10"/>
          </p:nvPr>
        </p:nvSpPr>
        <p:spPr>
          <a:xfrm>
            <a:off x="11739914" y="6664687"/>
            <a:ext cx="452086" cy="193313"/>
          </a:xfrm>
        </p:spPr>
        <p:txBody>
          <a:bodyPr/>
          <a:lstStyle>
            <a:lvl1pPr>
              <a:defRPr sz="1000">
                <a:solidFill>
                  <a:schemeClr val="bg1"/>
                </a:solidFill>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pic>
        <p:nvPicPr>
          <p:cNvPr id="8" name="Picture 7">
            <a:extLst>
              <a:ext uri="{FF2B5EF4-FFF2-40B4-BE49-F238E27FC236}">
                <a16:creationId xmlns:a16="http://schemas.microsoft.com/office/drawing/2014/main" id="{5E5E799E-8DA1-9789-6184-DCABCE86C6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289" y="902044"/>
            <a:ext cx="11915192" cy="1594022"/>
          </a:xfrm>
          <a:prstGeom prst="rect">
            <a:avLst/>
          </a:prstGeom>
        </p:spPr>
      </p:pic>
      <p:pic>
        <p:nvPicPr>
          <p:cNvPr id="6" name="Picture 5" descr="Purple text on a black background&#10;&#10;Description automatically generated">
            <a:extLst>
              <a:ext uri="{FF2B5EF4-FFF2-40B4-BE49-F238E27FC236}">
                <a16:creationId xmlns:a16="http://schemas.microsoft.com/office/drawing/2014/main" id="{09CD5D20-4684-FC5B-4263-4CD083BA0B3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09800" y="1108933"/>
            <a:ext cx="7772400" cy="1184365"/>
          </a:xfrm>
          <a:prstGeom prst="rect">
            <a:avLst/>
          </a:prstGeom>
        </p:spPr>
      </p:pic>
    </p:spTree>
    <p:extLst>
      <p:ext uri="{BB962C8B-B14F-4D97-AF65-F5344CB8AC3E}">
        <p14:creationId xmlns:p14="http://schemas.microsoft.com/office/powerpoint/2010/main" val="21206372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33455E4-A08D-4B75-AA59-A46C9A4816FD}"/>
              </a:ext>
            </a:extLst>
          </p:cNvPr>
          <p:cNvSpPr/>
          <p:nvPr userDrawn="1"/>
        </p:nvSpPr>
        <p:spPr>
          <a:xfrm>
            <a:off x="149289" y="135924"/>
            <a:ext cx="11915192" cy="660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05128D1D-AAFE-4329-95F2-6112A06678C8}"/>
              </a:ext>
            </a:extLst>
          </p:cNvPr>
          <p:cNvSpPr>
            <a:spLocks noGrp="1"/>
          </p:cNvSpPr>
          <p:nvPr>
            <p:ph type="title"/>
          </p:nvPr>
        </p:nvSpPr>
        <p:spPr>
          <a:xfrm>
            <a:off x="286037" y="4737685"/>
            <a:ext cx="11619926" cy="1085524"/>
          </a:xfrm>
        </p:spPr>
        <p:txBody>
          <a:bodyPr/>
          <a:lstStyle>
            <a:lvl1pPr algn="ctr">
              <a:defRPr>
                <a:solidFill>
                  <a:schemeClr val="tx1"/>
                </a:solidFill>
              </a:defRPr>
            </a:lvl1pPr>
          </a:lstStyle>
          <a:p>
            <a:r>
              <a:rPr lang="en-US"/>
              <a:t>Click to edit Master title style</a:t>
            </a:r>
            <a:endParaRPr lang="en-CA"/>
          </a:p>
        </p:txBody>
      </p:sp>
      <p:sp>
        <p:nvSpPr>
          <p:cNvPr id="3" name="Slide Number Placeholder 2">
            <a:extLst>
              <a:ext uri="{FF2B5EF4-FFF2-40B4-BE49-F238E27FC236}">
                <a16:creationId xmlns:a16="http://schemas.microsoft.com/office/drawing/2014/main" id="{7335732C-9117-4F2E-8CE0-3B099584F1E0}"/>
              </a:ext>
            </a:extLst>
          </p:cNvPr>
          <p:cNvSpPr>
            <a:spLocks noGrp="1"/>
          </p:cNvSpPr>
          <p:nvPr>
            <p:ph type="sldNum" sz="quarter" idx="10"/>
          </p:nvPr>
        </p:nvSpPr>
        <p:spPr>
          <a:xfrm>
            <a:off x="11739914" y="6664687"/>
            <a:ext cx="452086" cy="193313"/>
          </a:xfrm>
        </p:spPr>
        <p:txBody>
          <a:bodyPr/>
          <a:lstStyle>
            <a:lvl1pPr>
              <a:defRPr sz="1000">
                <a:solidFill>
                  <a:schemeClr val="bg1"/>
                </a:solidFill>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pic>
        <p:nvPicPr>
          <p:cNvPr id="8" name="Picture 7">
            <a:extLst>
              <a:ext uri="{FF2B5EF4-FFF2-40B4-BE49-F238E27FC236}">
                <a16:creationId xmlns:a16="http://schemas.microsoft.com/office/drawing/2014/main" id="{BDEEA1E7-B296-A769-1B4B-79ADCD33F81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289" y="741403"/>
            <a:ext cx="11915192" cy="1594022"/>
          </a:xfrm>
          <a:prstGeom prst="rect">
            <a:avLst/>
          </a:prstGeom>
        </p:spPr>
      </p:pic>
      <p:pic>
        <p:nvPicPr>
          <p:cNvPr id="9" name="Picture 8">
            <a:extLst>
              <a:ext uri="{FF2B5EF4-FFF2-40B4-BE49-F238E27FC236}">
                <a16:creationId xmlns:a16="http://schemas.microsoft.com/office/drawing/2014/main" id="{BCFA1758-160E-1C1C-698E-8E0868DD1E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3408" y="2335425"/>
            <a:ext cx="11915192" cy="1594022"/>
          </a:xfrm>
          <a:prstGeom prst="rect">
            <a:avLst/>
          </a:prstGeom>
        </p:spPr>
      </p:pic>
      <p:pic>
        <p:nvPicPr>
          <p:cNvPr id="6" name="Picture 5" descr="Purple text on a black background&#10;&#10;Description automatically generated">
            <a:extLst>
              <a:ext uri="{FF2B5EF4-FFF2-40B4-BE49-F238E27FC236}">
                <a16:creationId xmlns:a16="http://schemas.microsoft.com/office/drawing/2014/main" id="{09CD5D20-4684-FC5B-4263-4CD083BA0B3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09800" y="1047148"/>
            <a:ext cx="7772400" cy="1184365"/>
          </a:xfrm>
          <a:prstGeom prst="rect">
            <a:avLst/>
          </a:prstGeom>
        </p:spPr>
      </p:pic>
      <p:pic>
        <p:nvPicPr>
          <p:cNvPr id="7" name="Picture 6">
            <a:extLst>
              <a:ext uri="{FF2B5EF4-FFF2-40B4-BE49-F238E27FC236}">
                <a16:creationId xmlns:a16="http://schemas.microsoft.com/office/drawing/2014/main" id="{450EAFC0-43E5-FFE8-B25F-A33320CDDEB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18520" y="2476169"/>
            <a:ext cx="10199152" cy="1116440"/>
          </a:xfrm>
          <a:prstGeom prst="rect">
            <a:avLst/>
          </a:prstGeom>
        </p:spPr>
      </p:pic>
    </p:spTree>
    <p:extLst>
      <p:ext uri="{BB962C8B-B14F-4D97-AF65-F5344CB8AC3E}">
        <p14:creationId xmlns:p14="http://schemas.microsoft.com/office/powerpoint/2010/main" val="18497275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33455E4-A08D-4B75-AA59-A46C9A4816FD}"/>
              </a:ext>
            </a:extLst>
          </p:cNvPr>
          <p:cNvSpPr/>
          <p:nvPr userDrawn="1"/>
        </p:nvSpPr>
        <p:spPr>
          <a:xfrm>
            <a:off x="149289" y="135924"/>
            <a:ext cx="11915192" cy="660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05128D1D-AAFE-4329-95F2-6112A06678C8}"/>
              </a:ext>
            </a:extLst>
          </p:cNvPr>
          <p:cNvSpPr>
            <a:spLocks noGrp="1"/>
          </p:cNvSpPr>
          <p:nvPr>
            <p:ph type="title"/>
          </p:nvPr>
        </p:nvSpPr>
        <p:spPr>
          <a:xfrm>
            <a:off x="286037" y="3792171"/>
            <a:ext cx="11619926" cy="1085524"/>
          </a:xfrm>
        </p:spPr>
        <p:txBody>
          <a:bodyPr/>
          <a:lstStyle>
            <a:lvl1pPr algn="ctr">
              <a:defRPr>
                <a:solidFill>
                  <a:schemeClr val="tx1"/>
                </a:solidFill>
              </a:defRPr>
            </a:lvl1pPr>
          </a:lstStyle>
          <a:p>
            <a:r>
              <a:rPr lang="en-US"/>
              <a:t>Click to edit Master title style</a:t>
            </a:r>
            <a:endParaRPr lang="en-CA"/>
          </a:p>
        </p:txBody>
      </p:sp>
      <p:sp>
        <p:nvSpPr>
          <p:cNvPr id="3" name="Slide Number Placeholder 2">
            <a:extLst>
              <a:ext uri="{FF2B5EF4-FFF2-40B4-BE49-F238E27FC236}">
                <a16:creationId xmlns:a16="http://schemas.microsoft.com/office/drawing/2014/main" id="{7335732C-9117-4F2E-8CE0-3B099584F1E0}"/>
              </a:ext>
            </a:extLst>
          </p:cNvPr>
          <p:cNvSpPr>
            <a:spLocks noGrp="1"/>
          </p:cNvSpPr>
          <p:nvPr>
            <p:ph type="sldNum" sz="quarter" idx="10"/>
          </p:nvPr>
        </p:nvSpPr>
        <p:spPr>
          <a:xfrm>
            <a:off x="11739914" y="6664687"/>
            <a:ext cx="452086" cy="193313"/>
          </a:xfrm>
        </p:spPr>
        <p:txBody>
          <a:bodyPr/>
          <a:lstStyle>
            <a:lvl1pPr>
              <a:defRPr sz="1000">
                <a:solidFill>
                  <a:schemeClr val="bg1"/>
                </a:solidFill>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pic>
        <p:nvPicPr>
          <p:cNvPr id="7" name="Picture 6">
            <a:extLst>
              <a:ext uri="{FF2B5EF4-FFF2-40B4-BE49-F238E27FC236}">
                <a16:creationId xmlns:a16="http://schemas.microsoft.com/office/drawing/2014/main" id="{CE837046-3423-E961-804C-66478E0A5B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289" y="902044"/>
            <a:ext cx="11915192" cy="1594022"/>
          </a:xfrm>
          <a:prstGeom prst="rect">
            <a:avLst/>
          </a:prstGeom>
        </p:spPr>
      </p:pic>
      <p:pic>
        <p:nvPicPr>
          <p:cNvPr id="6" name="Picture 5">
            <a:extLst>
              <a:ext uri="{FF2B5EF4-FFF2-40B4-BE49-F238E27FC236}">
                <a16:creationId xmlns:a16="http://schemas.microsoft.com/office/drawing/2014/main" id="{09CD5D20-4684-FC5B-4263-4CD083BA0B3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75555" y="1099750"/>
            <a:ext cx="11062660" cy="1210963"/>
          </a:xfrm>
          <a:prstGeom prst="rect">
            <a:avLst/>
          </a:prstGeom>
        </p:spPr>
      </p:pic>
    </p:spTree>
    <p:extLst>
      <p:ext uri="{BB962C8B-B14F-4D97-AF65-F5344CB8AC3E}">
        <p14:creationId xmlns:p14="http://schemas.microsoft.com/office/powerpoint/2010/main" val="338961826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29E6EEF-A648-4AD6-8D72-D24DF1133668}"/>
              </a:ext>
            </a:extLst>
          </p:cNvPr>
          <p:cNvSpPr/>
          <p:nvPr userDrawn="1"/>
        </p:nvSpPr>
        <p:spPr>
          <a:xfrm>
            <a:off x="4084163" y="0"/>
            <a:ext cx="810783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 </a:t>
            </a:r>
          </a:p>
        </p:txBody>
      </p:sp>
      <p:sp>
        <p:nvSpPr>
          <p:cNvPr id="2" name="Title 1">
            <a:extLst>
              <a:ext uri="{FF2B5EF4-FFF2-40B4-BE49-F238E27FC236}">
                <a16:creationId xmlns:a16="http://schemas.microsoft.com/office/drawing/2014/main" id="{DDCCB67E-DF3B-4447-91AD-69217ABAF4D5}"/>
              </a:ext>
            </a:extLst>
          </p:cNvPr>
          <p:cNvSpPr>
            <a:spLocks noGrp="1"/>
          </p:cNvSpPr>
          <p:nvPr>
            <p:ph type="title"/>
          </p:nvPr>
        </p:nvSpPr>
        <p:spPr>
          <a:xfrm>
            <a:off x="4279769" y="253802"/>
            <a:ext cx="7683630" cy="2461117"/>
          </a:xfrm>
        </p:spPr>
        <p:txBody>
          <a:bodyPr>
            <a:noAutofit/>
          </a:bodyPr>
          <a:lstStyle>
            <a:lvl1pPr>
              <a:defRPr sz="4000">
                <a:solidFill>
                  <a:schemeClr val="tx1"/>
                </a:solidFill>
              </a:defRPr>
            </a:lvl1pPr>
          </a:lstStyle>
          <a:p>
            <a:endParaRPr lang="en-CA"/>
          </a:p>
        </p:txBody>
      </p:sp>
      <p:sp>
        <p:nvSpPr>
          <p:cNvPr id="10" name="Text Placeholder 9">
            <a:extLst>
              <a:ext uri="{FF2B5EF4-FFF2-40B4-BE49-F238E27FC236}">
                <a16:creationId xmlns:a16="http://schemas.microsoft.com/office/drawing/2014/main" id="{7768FA04-E4DB-4AA4-B810-CB9A0925F5E6}"/>
              </a:ext>
            </a:extLst>
          </p:cNvPr>
          <p:cNvSpPr>
            <a:spLocks noGrp="1"/>
          </p:cNvSpPr>
          <p:nvPr>
            <p:ph type="body" sz="quarter" idx="12"/>
          </p:nvPr>
        </p:nvSpPr>
        <p:spPr>
          <a:xfrm>
            <a:off x="4279769" y="2856322"/>
            <a:ext cx="7683630" cy="3827282"/>
          </a:xfrm>
        </p:spPr>
        <p:txBody>
          <a:bodyPr/>
          <a:lstStyle>
            <a:lvl1pPr marL="0" indent="0">
              <a:buNone/>
              <a:defRPr>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 name="Slide Number Placeholder 2">
            <a:extLst>
              <a:ext uri="{FF2B5EF4-FFF2-40B4-BE49-F238E27FC236}">
                <a16:creationId xmlns:a16="http://schemas.microsoft.com/office/drawing/2014/main" id="{59B89EA0-4CF6-A5FC-A8BB-8756B7059807}"/>
              </a:ext>
            </a:extLst>
          </p:cNvPr>
          <p:cNvSpPr>
            <a:spLocks noGrp="1"/>
          </p:cNvSpPr>
          <p:nvPr>
            <p:ph type="sldNum" sz="quarter" idx="10"/>
          </p:nvPr>
        </p:nvSpPr>
        <p:spPr>
          <a:xfrm>
            <a:off x="11758325" y="6604198"/>
            <a:ext cx="433675" cy="253802"/>
          </a:xfrm>
        </p:spPr>
        <p:txBody>
          <a:bodyPr/>
          <a:lstStyle>
            <a:lvl1pPr>
              <a:defRPr sz="1000">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pic>
        <p:nvPicPr>
          <p:cNvPr id="12" name="Picture 11" descr="A purple text on a black background&#10;&#10;Description automatically generated">
            <a:extLst>
              <a:ext uri="{FF2B5EF4-FFF2-40B4-BE49-F238E27FC236}">
                <a16:creationId xmlns:a16="http://schemas.microsoft.com/office/drawing/2014/main" id="{18B29534-E563-8698-C2B9-EA442CBACB6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3746" y="5833060"/>
            <a:ext cx="3493808" cy="776402"/>
          </a:xfrm>
          <a:prstGeom prst="rect">
            <a:avLst/>
          </a:prstGeom>
        </p:spPr>
      </p:pic>
    </p:spTree>
    <p:extLst>
      <p:ext uri="{BB962C8B-B14F-4D97-AF65-F5344CB8AC3E}">
        <p14:creationId xmlns:p14="http://schemas.microsoft.com/office/powerpoint/2010/main" val="9951358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29E6EEF-A648-4AD6-8D72-D24DF1133668}"/>
              </a:ext>
            </a:extLst>
          </p:cNvPr>
          <p:cNvSpPr/>
          <p:nvPr userDrawn="1"/>
        </p:nvSpPr>
        <p:spPr>
          <a:xfrm>
            <a:off x="4084163" y="0"/>
            <a:ext cx="810783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 </a:t>
            </a:r>
          </a:p>
        </p:txBody>
      </p:sp>
      <p:sp>
        <p:nvSpPr>
          <p:cNvPr id="2" name="Title 1">
            <a:extLst>
              <a:ext uri="{FF2B5EF4-FFF2-40B4-BE49-F238E27FC236}">
                <a16:creationId xmlns:a16="http://schemas.microsoft.com/office/drawing/2014/main" id="{DDCCB67E-DF3B-4447-91AD-69217ABAF4D5}"/>
              </a:ext>
            </a:extLst>
          </p:cNvPr>
          <p:cNvSpPr>
            <a:spLocks noGrp="1"/>
          </p:cNvSpPr>
          <p:nvPr>
            <p:ph type="title"/>
          </p:nvPr>
        </p:nvSpPr>
        <p:spPr>
          <a:xfrm>
            <a:off x="4279769" y="253802"/>
            <a:ext cx="7683630" cy="2461117"/>
          </a:xfrm>
        </p:spPr>
        <p:txBody>
          <a:bodyPr>
            <a:noAutofit/>
          </a:bodyPr>
          <a:lstStyle>
            <a:lvl1pPr>
              <a:defRPr sz="4000">
                <a:solidFill>
                  <a:schemeClr val="tx1"/>
                </a:solidFill>
              </a:defRPr>
            </a:lvl1pPr>
          </a:lstStyle>
          <a:p>
            <a:endParaRPr lang="en-CA"/>
          </a:p>
        </p:txBody>
      </p:sp>
      <p:sp>
        <p:nvSpPr>
          <p:cNvPr id="10" name="Text Placeholder 9">
            <a:extLst>
              <a:ext uri="{FF2B5EF4-FFF2-40B4-BE49-F238E27FC236}">
                <a16:creationId xmlns:a16="http://schemas.microsoft.com/office/drawing/2014/main" id="{7768FA04-E4DB-4AA4-B810-CB9A0925F5E6}"/>
              </a:ext>
            </a:extLst>
          </p:cNvPr>
          <p:cNvSpPr>
            <a:spLocks noGrp="1"/>
          </p:cNvSpPr>
          <p:nvPr>
            <p:ph type="body" sz="quarter" idx="12"/>
          </p:nvPr>
        </p:nvSpPr>
        <p:spPr>
          <a:xfrm>
            <a:off x="4279769" y="2856322"/>
            <a:ext cx="7683630" cy="3827282"/>
          </a:xfrm>
        </p:spPr>
        <p:txBody>
          <a:bodyPr/>
          <a:lstStyle>
            <a:lvl1pPr marL="0" indent="0">
              <a:buNone/>
              <a:defRPr>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 name="Slide Number Placeholder 2">
            <a:extLst>
              <a:ext uri="{FF2B5EF4-FFF2-40B4-BE49-F238E27FC236}">
                <a16:creationId xmlns:a16="http://schemas.microsoft.com/office/drawing/2014/main" id="{59B89EA0-4CF6-A5FC-A8BB-8756B7059807}"/>
              </a:ext>
            </a:extLst>
          </p:cNvPr>
          <p:cNvSpPr>
            <a:spLocks noGrp="1"/>
          </p:cNvSpPr>
          <p:nvPr>
            <p:ph type="sldNum" sz="quarter" idx="10"/>
          </p:nvPr>
        </p:nvSpPr>
        <p:spPr>
          <a:xfrm>
            <a:off x="11758325" y="6604198"/>
            <a:ext cx="433675" cy="253802"/>
          </a:xfrm>
        </p:spPr>
        <p:txBody>
          <a:bodyPr/>
          <a:lstStyle>
            <a:lvl1pPr>
              <a:defRPr sz="1000">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pic>
        <p:nvPicPr>
          <p:cNvPr id="12" name="Picture 11">
            <a:extLst>
              <a:ext uri="{FF2B5EF4-FFF2-40B4-BE49-F238E27FC236}">
                <a16:creationId xmlns:a16="http://schemas.microsoft.com/office/drawing/2014/main" id="{18B29534-E563-8698-C2B9-EA442CBACB6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1959" y="6031675"/>
            <a:ext cx="3757491" cy="639572"/>
          </a:xfrm>
          <a:prstGeom prst="rect">
            <a:avLst/>
          </a:prstGeom>
        </p:spPr>
      </p:pic>
    </p:spTree>
    <p:extLst>
      <p:ext uri="{BB962C8B-B14F-4D97-AF65-F5344CB8AC3E}">
        <p14:creationId xmlns:p14="http://schemas.microsoft.com/office/powerpoint/2010/main" val="31835535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F666FB2-322B-5E01-05B6-D3D379C5664C}"/>
              </a:ext>
            </a:extLst>
          </p:cNvPr>
          <p:cNvSpPr/>
          <p:nvPr userDrawn="1"/>
        </p:nvSpPr>
        <p:spPr>
          <a:xfrm>
            <a:off x="2657283" y="49095"/>
            <a:ext cx="9479485" cy="67650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 </a:t>
            </a:r>
          </a:p>
        </p:txBody>
      </p:sp>
      <p:sp>
        <p:nvSpPr>
          <p:cNvPr id="2" name="Title 1">
            <a:extLst>
              <a:ext uri="{FF2B5EF4-FFF2-40B4-BE49-F238E27FC236}">
                <a16:creationId xmlns:a16="http://schemas.microsoft.com/office/drawing/2014/main" id="{DDCCB67E-DF3B-4447-91AD-69217ABAF4D5}"/>
              </a:ext>
            </a:extLst>
          </p:cNvPr>
          <p:cNvSpPr>
            <a:spLocks noGrp="1"/>
          </p:cNvSpPr>
          <p:nvPr>
            <p:ph type="title"/>
          </p:nvPr>
        </p:nvSpPr>
        <p:spPr>
          <a:xfrm>
            <a:off x="67506" y="179388"/>
            <a:ext cx="2474663" cy="1386529"/>
          </a:xfrm>
        </p:spPr>
        <p:txBody>
          <a:bodyPr>
            <a:noAutofit/>
          </a:bodyPr>
          <a:lstStyle>
            <a:lvl1pPr>
              <a:defRPr sz="2800">
                <a:solidFill>
                  <a:schemeClr val="bg1"/>
                </a:solidFill>
                <a:latin typeface="Poppins SemiBold" panose="00000700000000000000" pitchFamily="2" charset="0"/>
                <a:cs typeface="Poppins SemiBold" panose="00000700000000000000" pitchFamily="2" charset="0"/>
              </a:defRPr>
            </a:lvl1pPr>
          </a:lstStyle>
          <a:p>
            <a:r>
              <a:rPr lang="en-US"/>
              <a:t>Click to edit Master title style</a:t>
            </a:r>
            <a:endParaRPr lang="en-CA"/>
          </a:p>
        </p:txBody>
      </p:sp>
      <p:sp>
        <p:nvSpPr>
          <p:cNvPr id="10" name="Text Placeholder 9">
            <a:extLst>
              <a:ext uri="{FF2B5EF4-FFF2-40B4-BE49-F238E27FC236}">
                <a16:creationId xmlns:a16="http://schemas.microsoft.com/office/drawing/2014/main" id="{7768FA04-E4DB-4AA4-B810-CB9A0925F5E6}"/>
              </a:ext>
            </a:extLst>
          </p:cNvPr>
          <p:cNvSpPr>
            <a:spLocks noGrp="1"/>
          </p:cNvSpPr>
          <p:nvPr>
            <p:ph type="body" sz="quarter" idx="12"/>
          </p:nvPr>
        </p:nvSpPr>
        <p:spPr>
          <a:xfrm>
            <a:off x="2741889" y="118019"/>
            <a:ext cx="9323501" cy="6595764"/>
          </a:xfrm>
          <a:no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Slide Number Placeholder 2">
            <a:extLst>
              <a:ext uri="{FF2B5EF4-FFF2-40B4-BE49-F238E27FC236}">
                <a16:creationId xmlns:a16="http://schemas.microsoft.com/office/drawing/2014/main" id="{6C39EF20-4EE6-6BAB-CAF7-72DE85EEEFB3}"/>
              </a:ext>
            </a:extLst>
          </p:cNvPr>
          <p:cNvSpPr>
            <a:spLocks noGrp="1"/>
          </p:cNvSpPr>
          <p:nvPr>
            <p:ph type="sldNum" sz="quarter" idx="10"/>
          </p:nvPr>
        </p:nvSpPr>
        <p:spPr>
          <a:xfrm>
            <a:off x="11758325" y="6604198"/>
            <a:ext cx="433675" cy="253802"/>
          </a:xfrm>
        </p:spPr>
        <p:txBody>
          <a:bodyPr/>
          <a:lstStyle>
            <a:lvl1pPr>
              <a:defRPr sz="1000">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pic>
        <p:nvPicPr>
          <p:cNvPr id="6" name="Picture 5" descr="A purple text on a black background&#10;&#10;Description automatically generated">
            <a:extLst>
              <a:ext uri="{FF2B5EF4-FFF2-40B4-BE49-F238E27FC236}">
                <a16:creationId xmlns:a16="http://schemas.microsoft.com/office/drawing/2014/main" id="{AA77CA2E-E5E2-DCE5-51DC-C2BFEBD8B4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646" y="6203092"/>
            <a:ext cx="2391028" cy="531340"/>
          </a:xfrm>
          <a:prstGeom prst="rect">
            <a:avLst/>
          </a:prstGeom>
        </p:spPr>
      </p:pic>
    </p:spTree>
    <p:extLst>
      <p:ext uri="{BB962C8B-B14F-4D97-AF65-F5344CB8AC3E}">
        <p14:creationId xmlns:p14="http://schemas.microsoft.com/office/powerpoint/2010/main" val="121297537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ection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F666FB2-322B-5E01-05B6-D3D379C5664C}"/>
              </a:ext>
            </a:extLst>
          </p:cNvPr>
          <p:cNvSpPr/>
          <p:nvPr userDrawn="1"/>
        </p:nvSpPr>
        <p:spPr>
          <a:xfrm>
            <a:off x="2657283" y="49095"/>
            <a:ext cx="9479485" cy="67650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 </a:t>
            </a:r>
          </a:p>
        </p:txBody>
      </p:sp>
      <p:sp>
        <p:nvSpPr>
          <p:cNvPr id="2" name="Title 1">
            <a:extLst>
              <a:ext uri="{FF2B5EF4-FFF2-40B4-BE49-F238E27FC236}">
                <a16:creationId xmlns:a16="http://schemas.microsoft.com/office/drawing/2014/main" id="{DDCCB67E-DF3B-4447-91AD-69217ABAF4D5}"/>
              </a:ext>
            </a:extLst>
          </p:cNvPr>
          <p:cNvSpPr>
            <a:spLocks noGrp="1"/>
          </p:cNvSpPr>
          <p:nvPr>
            <p:ph type="title"/>
          </p:nvPr>
        </p:nvSpPr>
        <p:spPr>
          <a:xfrm>
            <a:off x="67506" y="179388"/>
            <a:ext cx="2474663" cy="1386529"/>
          </a:xfrm>
        </p:spPr>
        <p:txBody>
          <a:bodyPr>
            <a:noAutofit/>
          </a:bodyPr>
          <a:lstStyle>
            <a:lvl1pPr>
              <a:defRPr sz="2800">
                <a:solidFill>
                  <a:schemeClr val="bg1"/>
                </a:solidFill>
                <a:latin typeface="Poppins SemiBold" panose="00000700000000000000" pitchFamily="2" charset="0"/>
                <a:cs typeface="Poppins SemiBold" panose="00000700000000000000" pitchFamily="2" charset="0"/>
              </a:defRPr>
            </a:lvl1pPr>
          </a:lstStyle>
          <a:p>
            <a:r>
              <a:rPr lang="en-US"/>
              <a:t>Click to edit Master title style</a:t>
            </a:r>
            <a:endParaRPr lang="en-CA"/>
          </a:p>
        </p:txBody>
      </p:sp>
      <p:sp>
        <p:nvSpPr>
          <p:cNvPr id="10" name="Text Placeholder 9">
            <a:extLst>
              <a:ext uri="{FF2B5EF4-FFF2-40B4-BE49-F238E27FC236}">
                <a16:creationId xmlns:a16="http://schemas.microsoft.com/office/drawing/2014/main" id="{7768FA04-E4DB-4AA4-B810-CB9A0925F5E6}"/>
              </a:ext>
            </a:extLst>
          </p:cNvPr>
          <p:cNvSpPr>
            <a:spLocks noGrp="1"/>
          </p:cNvSpPr>
          <p:nvPr>
            <p:ph type="body" sz="quarter" idx="12"/>
          </p:nvPr>
        </p:nvSpPr>
        <p:spPr>
          <a:xfrm>
            <a:off x="2741889" y="118019"/>
            <a:ext cx="9323501" cy="6595764"/>
          </a:xfrm>
          <a:no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Slide Number Placeholder 2">
            <a:extLst>
              <a:ext uri="{FF2B5EF4-FFF2-40B4-BE49-F238E27FC236}">
                <a16:creationId xmlns:a16="http://schemas.microsoft.com/office/drawing/2014/main" id="{6C39EF20-4EE6-6BAB-CAF7-72DE85EEEFB3}"/>
              </a:ext>
            </a:extLst>
          </p:cNvPr>
          <p:cNvSpPr>
            <a:spLocks noGrp="1"/>
          </p:cNvSpPr>
          <p:nvPr>
            <p:ph type="sldNum" sz="quarter" idx="10"/>
          </p:nvPr>
        </p:nvSpPr>
        <p:spPr>
          <a:xfrm>
            <a:off x="11758325" y="6604198"/>
            <a:ext cx="433675" cy="253802"/>
          </a:xfrm>
        </p:spPr>
        <p:txBody>
          <a:bodyPr/>
          <a:lstStyle>
            <a:lvl1pPr>
              <a:defRPr sz="1000">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pic>
        <p:nvPicPr>
          <p:cNvPr id="6" name="Picture 5">
            <a:extLst>
              <a:ext uri="{FF2B5EF4-FFF2-40B4-BE49-F238E27FC236}">
                <a16:creationId xmlns:a16="http://schemas.microsoft.com/office/drawing/2014/main" id="{AA77CA2E-E5E2-DCE5-51DC-C2BFEBD8B4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35646" y="6265270"/>
            <a:ext cx="2391028" cy="406983"/>
          </a:xfrm>
          <a:prstGeom prst="rect">
            <a:avLst/>
          </a:prstGeom>
        </p:spPr>
      </p:pic>
    </p:spTree>
    <p:extLst>
      <p:ext uri="{BB962C8B-B14F-4D97-AF65-F5344CB8AC3E}">
        <p14:creationId xmlns:p14="http://schemas.microsoft.com/office/powerpoint/2010/main" val="347490807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01A974-BAD0-4DED-FDA9-E1DEB4A9B480}"/>
              </a:ext>
            </a:extLst>
          </p:cNvPr>
          <p:cNvSpPr/>
          <p:nvPr userDrawn="1"/>
        </p:nvSpPr>
        <p:spPr>
          <a:xfrm>
            <a:off x="0" y="0"/>
            <a:ext cx="12192000" cy="6627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 </a:t>
            </a:r>
          </a:p>
        </p:txBody>
      </p:sp>
      <p:sp>
        <p:nvSpPr>
          <p:cNvPr id="5" name="Rectangle 4">
            <a:extLst>
              <a:ext uri="{FF2B5EF4-FFF2-40B4-BE49-F238E27FC236}">
                <a16:creationId xmlns:a16="http://schemas.microsoft.com/office/drawing/2014/main" id="{0E1F1BB0-FD71-3B50-56B9-41E5BA78276A}"/>
              </a:ext>
            </a:extLst>
          </p:cNvPr>
          <p:cNvSpPr/>
          <p:nvPr userDrawn="1"/>
        </p:nvSpPr>
        <p:spPr>
          <a:xfrm>
            <a:off x="0" y="6601118"/>
            <a:ext cx="12192000" cy="240383"/>
          </a:xfrm>
          <a:prstGeom prst="rect">
            <a:avLst/>
          </a:prstGeom>
          <a:gradFill flip="none" rotWithShape="1">
            <a:gsLst>
              <a:gs pos="0">
                <a:srgbClr val="BFDBE8"/>
              </a:gs>
              <a:gs pos="27000">
                <a:srgbClr val="D0D0E0"/>
              </a:gs>
              <a:gs pos="59000">
                <a:srgbClr val="E9C6DC"/>
              </a:gs>
              <a:gs pos="100000">
                <a:srgbClr val="FAE6B4"/>
              </a:gs>
              <a:gs pos="85000">
                <a:srgbClr val="EBCDC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DDCCB67E-DF3B-4447-91AD-69217ABAF4D5}"/>
              </a:ext>
            </a:extLst>
          </p:cNvPr>
          <p:cNvSpPr>
            <a:spLocks noGrp="1"/>
          </p:cNvSpPr>
          <p:nvPr>
            <p:ph type="title"/>
          </p:nvPr>
        </p:nvSpPr>
        <p:spPr>
          <a:xfrm>
            <a:off x="213358" y="196312"/>
            <a:ext cx="2767869" cy="1085524"/>
          </a:xfrm>
        </p:spPr>
        <p:txBody>
          <a:bodyPr>
            <a:noAutofit/>
          </a:bodyPr>
          <a:lstStyle>
            <a:lvl1pPr>
              <a:defRPr sz="2800">
                <a:solidFill>
                  <a:srgbClr val="40008D"/>
                </a:solidFill>
                <a:latin typeface="Poppins SemiBold" panose="00000700000000000000" pitchFamily="2" charset="0"/>
                <a:cs typeface="Poppins SemiBold" panose="00000700000000000000" pitchFamily="2" charset="0"/>
              </a:defRPr>
            </a:lvl1pPr>
          </a:lstStyle>
          <a:p>
            <a:r>
              <a:rPr lang="en-US"/>
              <a:t>Click to edit Master title style</a:t>
            </a:r>
            <a:endParaRPr lang="en-CA"/>
          </a:p>
        </p:txBody>
      </p:sp>
      <p:sp>
        <p:nvSpPr>
          <p:cNvPr id="10" name="Text Placeholder 9">
            <a:extLst>
              <a:ext uri="{FF2B5EF4-FFF2-40B4-BE49-F238E27FC236}">
                <a16:creationId xmlns:a16="http://schemas.microsoft.com/office/drawing/2014/main" id="{7768FA04-E4DB-4AA4-B810-CB9A0925F5E6}"/>
              </a:ext>
            </a:extLst>
          </p:cNvPr>
          <p:cNvSpPr>
            <a:spLocks noGrp="1"/>
          </p:cNvSpPr>
          <p:nvPr>
            <p:ph type="body" sz="quarter" idx="12"/>
          </p:nvPr>
        </p:nvSpPr>
        <p:spPr>
          <a:xfrm>
            <a:off x="3205113" y="179388"/>
            <a:ext cx="8758287" cy="62591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 name="Slide Number Placeholder 2">
            <a:extLst>
              <a:ext uri="{FF2B5EF4-FFF2-40B4-BE49-F238E27FC236}">
                <a16:creationId xmlns:a16="http://schemas.microsoft.com/office/drawing/2014/main" id="{BD474FBD-7D1A-4AE2-96E8-CC017C66B1F8}"/>
              </a:ext>
            </a:extLst>
          </p:cNvPr>
          <p:cNvSpPr>
            <a:spLocks noGrp="1"/>
          </p:cNvSpPr>
          <p:nvPr>
            <p:ph type="sldNum" sz="quarter" idx="10"/>
          </p:nvPr>
        </p:nvSpPr>
        <p:spPr>
          <a:xfrm>
            <a:off x="11795146" y="6627042"/>
            <a:ext cx="396854" cy="230957"/>
          </a:xfrm>
        </p:spPr>
        <p:txBody>
          <a:bodyPr/>
          <a:lstStyle>
            <a:lvl1pPr>
              <a:defRPr sz="1000">
                <a:solidFill>
                  <a:schemeClr val="bg1"/>
                </a:solidFill>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cxnSp>
        <p:nvCxnSpPr>
          <p:cNvPr id="11" name="Straight Connector 10">
            <a:extLst>
              <a:ext uri="{FF2B5EF4-FFF2-40B4-BE49-F238E27FC236}">
                <a16:creationId xmlns:a16="http://schemas.microsoft.com/office/drawing/2014/main" id="{8FEB3192-C093-4338-ABF3-C3F9E1AD5C52}"/>
              </a:ext>
            </a:extLst>
          </p:cNvPr>
          <p:cNvCxnSpPr/>
          <p:nvPr userDrawn="1"/>
        </p:nvCxnSpPr>
        <p:spPr>
          <a:xfrm>
            <a:off x="3075496" y="196312"/>
            <a:ext cx="0" cy="6259119"/>
          </a:xfrm>
          <a:prstGeom prst="line">
            <a:avLst/>
          </a:prstGeom>
          <a:ln w="12700">
            <a:solidFill>
              <a:srgbClr val="37428B"/>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30A8A235-5B90-49D6-2043-12B5FE29EC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28758" y="6073753"/>
            <a:ext cx="2065599" cy="459022"/>
          </a:xfrm>
          <a:prstGeom prst="rect">
            <a:avLst/>
          </a:prstGeom>
        </p:spPr>
      </p:pic>
    </p:spTree>
    <p:extLst>
      <p:ext uri="{BB962C8B-B14F-4D97-AF65-F5344CB8AC3E}">
        <p14:creationId xmlns:p14="http://schemas.microsoft.com/office/powerpoint/2010/main" val="1198041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6175A57-BE94-56BD-D779-6A754F97CDE6}"/>
              </a:ext>
            </a:extLst>
          </p:cNvPr>
          <p:cNvSpPr/>
          <p:nvPr userDrawn="1"/>
        </p:nvSpPr>
        <p:spPr>
          <a:xfrm>
            <a:off x="0" y="0"/>
            <a:ext cx="12192000" cy="6627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 </a:t>
            </a:r>
          </a:p>
        </p:txBody>
      </p:sp>
      <p:sp>
        <p:nvSpPr>
          <p:cNvPr id="2" name="Title 1">
            <a:extLst>
              <a:ext uri="{FF2B5EF4-FFF2-40B4-BE49-F238E27FC236}">
                <a16:creationId xmlns:a16="http://schemas.microsoft.com/office/drawing/2014/main" id="{DDCCB67E-DF3B-4447-91AD-69217ABAF4D5}"/>
              </a:ext>
            </a:extLst>
          </p:cNvPr>
          <p:cNvSpPr>
            <a:spLocks noGrp="1"/>
          </p:cNvSpPr>
          <p:nvPr>
            <p:ph type="title"/>
          </p:nvPr>
        </p:nvSpPr>
        <p:spPr>
          <a:xfrm>
            <a:off x="213358" y="196312"/>
            <a:ext cx="11750042" cy="718088"/>
          </a:xfrm>
        </p:spPr>
        <p:txBody>
          <a:bodyPr vert="horz" lIns="91440" tIns="45720" rIns="91440" bIns="45720" rtlCol="0" anchor="ctr">
            <a:noAutofit/>
          </a:bodyPr>
          <a:lstStyle>
            <a:lvl1pPr>
              <a:defRPr lang="en-CA" sz="2800"/>
            </a:lvl1pPr>
          </a:lstStyle>
          <a:p>
            <a:pPr lvl="0"/>
            <a:r>
              <a:rPr lang="en-US"/>
              <a:t>Click to edit Master title style</a:t>
            </a:r>
            <a:endParaRPr lang="en-CA"/>
          </a:p>
        </p:txBody>
      </p:sp>
      <p:sp>
        <p:nvSpPr>
          <p:cNvPr id="10" name="Text Placeholder 9">
            <a:extLst>
              <a:ext uri="{FF2B5EF4-FFF2-40B4-BE49-F238E27FC236}">
                <a16:creationId xmlns:a16="http://schemas.microsoft.com/office/drawing/2014/main" id="{7768FA04-E4DB-4AA4-B810-CB9A0925F5E6}"/>
              </a:ext>
            </a:extLst>
          </p:cNvPr>
          <p:cNvSpPr>
            <a:spLocks noGrp="1"/>
          </p:cNvSpPr>
          <p:nvPr>
            <p:ph type="body" sz="quarter" idx="12"/>
          </p:nvPr>
        </p:nvSpPr>
        <p:spPr>
          <a:xfrm>
            <a:off x="213359" y="1016951"/>
            <a:ext cx="11750042" cy="48745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Slide Number Placeholder 2">
            <a:extLst>
              <a:ext uri="{FF2B5EF4-FFF2-40B4-BE49-F238E27FC236}">
                <a16:creationId xmlns:a16="http://schemas.microsoft.com/office/drawing/2014/main" id="{218AC8A5-5049-B95E-4181-14B9411F4D0D}"/>
              </a:ext>
            </a:extLst>
          </p:cNvPr>
          <p:cNvSpPr>
            <a:spLocks noGrp="1"/>
          </p:cNvSpPr>
          <p:nvPr>
            <p:ph type="sldNum" sz="quarter" idx="10"/>
          </p:nvPr>
        </p:nvSpPr>
        <p:spPr>
          <a:xfrm>
            <a:off x="11795146" y="6627042"/>
            <a:ext cx="396854" cy="230957"/>
          </a:xfrm>
        </p:spPr>
        <p:txBody>
          <a:bodyPr/>
          <a:lstStyle>
            <a:lvl1pPr>
              <a:defRPr sz="1000">
                <a:solidFill>
                  <a:schemeClr val="bg1"/>
                </a:solidFill>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pic>
        <p:nvPicPr>
          <p:cNvPr id="9" name="Picture 8">
            <a:extLst>
              <a:ext uri="{FF2B5EF4-FFF2-40B4-BE49-F238E27FC236}">
                <a16:creationId xmlns:a16="http://schemas.microsoft.com/office/drawing/2014/main" id="{C6658891-14B3-00F6-E24D-ECD21203195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983" y="6076708"/>
            <a:ext cx="3021260" cy="452481"/>
          </a:xfrm>
          <a:prstGeom prst="rect">
            <a:avLst/>
          </a:prstGeom>
        </p:spPr>
      </p:pic>
      <p:sp>
        <p:nvSpPr>
          <p:cNvPr id="5" name="Rectangle 4">
            <a:extLst>
              <a:ext uri="{FF2B5EF4-FFF2-40B4-BE49-F238E27FC236}">
                <a16:creationId xmlns:a16="http://schemas.microsoft.com/office/drawing/2014/main" id="{6C362105-88D3-ADFA-2F0A-7FD1CD215087}"/>
              </a:ext>
            </a:extLst>
          </p:cNvPr>
          <p:cNvSpPr/>
          <p:nvPr userDrawn="1"/>
        </p:nvSpPr>
        <p:spPr>
          <a:xfrm>
            <a:off x="0" y="6627043"/>
            <a:ext cx="12192000" cy="240383"/>
          </a:xfrm>
          <a:prstGeom prst="rect">
            <a:avLst/>
          </a:prstGeom>
          <a:gradFill flip="none" rotWithShape="1">
            <a:gsLst>
              <a:gs pos="0">
                <a:srgbClr val="BFDBE8"/>
              </a:gs>
              <a:gs pos="27000">
                <a:srgbClr val="D0D0E0"/>
              </a:gs>
              <a:gs pos="59000">
                <a:srgbClr val="E9C6DC"/>
              </a:gs>
              <a:gs pos="100000">
                <a:srgbClr val="FAE6B4"/>
              </a:gs>
              <a:gs pos="85000">
                <a:srgbClr val="EBCDC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745936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6175A57-BE94-56BD-D779-6A754F97CDE6}"/>
              </a:ext>
            </a:extLst>
          </p:cNvPr>
          <p:cNvSpPr/>
          <p:nvPr userDrawn="1"/>
        </p:nvSpPr>
        <p:spPr>
          <a:xfrm>
            <a:off x="0" y="0"/>
            <a:ext cx="12192000" cy="6627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 </a:t>
            </a:r>
          </a:p>
        </p:txBody>
      </p:sp>
      <p:sp>
        <p:nvSpPr>
          <p:cNvPr id="2" name="Title 1">
            <a:extLst>
              <a:ext uri="{FF2B5EF4-FFF2-40B4-BE49-F238E27FC236}">
                <a16:creationId xmlns:a16="http://schemas.microsoft.com/office/drawing/2014/main" id="{DDCCB67E-DF3B-4447-91AD-69217ABAF4D5}"/>
              </a:ext>
            </a:extLst>
          </p:cNvPr>
          <p:cNvSpPr>
            <a:spLocks noGrp="1"/>
          </p:cNvSpPr>
          <p:nvPr>
            <p:ph type="title"/>
          </p:nvPr>
        </p:nvSpPr>
        <p:spPr>
          <a:xfrm>
            <a:off x="213358" y="196312"/>
            <a:ext cx="11750042" cy="718088"/>
          </a:xfrm>
        </p:spPr>
        <p:txBody>
          <a:bodyPr vert="horz" lIns="91440" tIns="45720" rIns="91440" bIns="45720" rtlCol="0" anchor="ctr">
            <a:noAutofit/>
          </a:bodyPr>
          <a:lstStyle>
            <a:lvl1pPr>
              <a:defRPr lang="en-CA" sz="2800"/>
            </a:lvl1pPr>
          </a:lstStyle>
          <a:p>
            <a:pPr lvl="0"/>
            <a:r>
              <a:rPr lang="en-US"/>
              <a:t>Click to edit Master title style</a:t>
            </a:r>
            <a:endParaRPr lang="en-CA"/>
          </a:p>
        </p:txBody>
      </p:sp>
      <p:sp>
        <p:nvSpPr>
          <p:cNvPr id="10" name="Text Placeholder 9">
            <a:extLst>
              <a:ext uri="{FF2B5EF4-FFF2-40B4-BE49-F238E27FC236}">
                <a16:creationId xmlns:a16="http://schemas.microsoft.com/office/drawing/2014/main" id="{7768FA04-E4DB-4AA4-B810-CB9A0925F5E6}"/>
              </a:ext>
            </a:extLst>
          </p:cNvPr>
          <p:cNvSpPr>
            <a:spLocks noGrp="1"/>
          </p:cNvSpPr>
          <p:nvPr>
            <p:ph type="body" sz="quarter" idx="12"/>
          </p:nvPr>
        </p:nvSpPr>
        <p:spPr>
          <a:xfrm>
            <a:off x="213359" y="1016951"/>
            <a:ext cx="11750042" cy="48745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Slide Number Placeholder 2">
            <a:extLst>
              <a:ext uri="{FF2B5EF4-FFF2-40B4-BE49-F238E27FC236}">
                <a16:creationId xmlns:a16="http://schemas.microsoft.com/office/drawing/2014/main" id="{218AC8A5-5049-B95E-4181-14B9411F4D0D}"/>
              </a:ext>
            </a:extLst>
          </p:cNvPr>
          <p:cNvSpPr>
            <a:spLocks noGrp="1"/>
          </p:cNvSpPr>
          <p:nvPr>
            <p:ph type="sldNum" sz="quarter" idx="10"/>
          </p:nvPr>
        </p:nvSpPr>
        <p:spPr>
          <a:xfrm>
            <a:off x="11795146" y="6627042"/>
            <a:ext cx="396854" cy="230957"/>
          </a:xfrm>
        </p:spPr>
        <p:txBody>
          <a:bodyPr/>
          <a:lstStyle>
            <a:lvl1pPr>
              <a:defRPr sz="1000">
                <a:solidFill>
                  <a:schemeClr val="bg1"/>
                </a:solidFill>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pic>
        <p:nvPicPr>
          <p:cNvPr id="9" name="Picture 8">
            <a:extLst>
              <a:ext uri="{FF2B5EF4-FFF2-40B4-BE49-F238E27FC236}">
                <a16:creationId xmlns:a16="http://schemas.microsoft.com/office/drawing/2014/main" id="{C6658891-14B3-00F6-E24D-ECD21203195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983" y="6040364"/>
            <a:ext cx="4332404" cy="474242"/>
          </a:xfrm>
          <a:prstGeom prst="rect">
            <a:avLst/>
          </a:prstGeom>
        </p:spPr>
      </p:pic>
      <p:sp>
        <p:nvSpPr>
          <p:cNvPr id="5" name="Rectangle 4">
            <a:extLst>
              <a:ext uri="{FF2B5EF4-FFF2-40B4-BE49-F238E27FC236}">
                <a16:creationId xmlns:a16="http://schemas.microsoft.com/office/drawing/2014/main" id="{6C362105-88D3-ADFA-2F0A-7FD1CD215087}"/>
              </a:ext>
            </a:extLst>
          </p:cNvPr>
          <p:cNvSpPr/>
          <p:nvPr userDrawn="1"/>
        </p:nvSpPr>
        <p:spPr>
          <a:xfrm>
            <a:off x="0" y="6627043"/>
            <a:ext cx="12192000" cy="240383"/>
          </a:xfrm>
          <a:prstGeom prst="rect">
            <a:avLst/>
          </a:prstGeom>
          <a:gradFill flip="none" rotWithShape="1">
            <a:gsLst>
              <a:gs pos="0">
                <a:srgbClr val="BFDBE8"/>
              </a:gs>
              <a:gs pos="27000">
                <a:srgbClr val="D0D0E0"/>
              </a:gs>
              <a:gs pos="59000">
                <a:srgbClr val="E9C6DC"/>
              </a:gs>
              <a:gs pos="100000">
                <a:srgbClr val="FAE6B4"/>
              </a:gs>
              <a:gs pos="85000">
                <a:srgbClr val="EBCDC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513691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1D9140-E83C-4B09-9040-EDE1DDAA27D2}"/>
              </a:ext>
            </a:extLst>
          </p:cNvPr>
          <p:cNvSpPr/>
          <p:nvPr userDrawn="1"/>
        </p:nvSpPr>
        <p:spPr>
          <a:xfrm>
            <a:off x="56120" y="877330"/>
            <a:ext cx="12079760" cy="5933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F5632190-3F47-4762-A174-2F85B2DE39AA}"/>
              </a:ext>
            </a:extLst>
          </p:cNvPr>
          <p:cNvSpPr>
            <a:spLocks noGrp="1"/>
          </p:cNvSpPr>
          <p:nvPr>
            <p:ph type="sldNum" sz="quarter" idx="12"/>
          </p:nvPr>
        </p:nvSpPr>
        <p:spPr/>
        <p:txBody>
          <a:bodyPr/>
          <a:lstStyle>
            <a:lvl1pPr>
              <a:defRPr>
                <a:solidFill>
                  <a:schemeClr val="bg1">
                    <a:lumMod val="50000"/>
                  </a:schemeClr>
                </a:solidFill>
                <a:latin typeface="Century Gothic" panose="020B0502020202020204" pitchFamily="34" charset="0"/>
              </a:defRPr>
            </a:lvl1pPr>
          </a:lstStyle>
          <a:p>
            <a:fld id="{1DD70114-2F99-4B6A-BD68-56CEC3438471}" type="slidenum">
              <a:rPr lang="en-CA" smtClean="0"/>
              <a:pPr/>
              <a:t>‹#›</a:t>
            </a:fld>
            <a:endParaRPr lang="en-CA"/>
          </a:p>
        </p:txBody>
      </p:sp>
      <p:sp>
        <p:nvSpPr>
          <p:cNvPr id="3" name="Vertical Text Placeholder 2">
            <a:extLst>
              <a:ext uri="{FF2B5EF4-FFF2-40B4-BE49-F238E27FC236}">
                <a16:creationId xmlns:a16="http://schemas.microsoft.com/office/drawing/2014/main" id="{221A26DB-3694-4B3F-A9E7-F1886E2B7603}"/>
              </a:ext>
            </a:extLst>
          </p:cNvPr>
          <p:cNvSpPr>
            <a:spLocks noGrp="1"/>
          </p:cNvSpPr>
          <p:nvPr>
            <p:ph type="body" orient="vert" idx="1"/>
          </p:nvPr>
        </p:nvSpPr>
        <p:spPr>
          <a:xfrm>
            <a:off x="215728" y="1779373"/>
            <a:ext cx="11771589" cy="4935126"/>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Title 8">
            <a:extLst>
              <a:ext uri="{FF2B5EF4-FFF2-40B4-BE49-F238E27FC236}">
                <a16:creationId xmlns:a16="http://schemas.microsoft.com/office/drawing/2014/main" id="{54FD6AD4-F207-4AB0-9169-E92527C4B43C}"/>
              </a:ext>
            </a:extLst>
          </p:cNvPr>
          <p:cNvSpPr>
            <a:spLocks noGrp="1"/>
          </p:cNvSpPr>
          <p:nvPr>
            <p:ph type="title"/>
          </p:nvPr>
        </p:nvSpPr>
        <p:spPr>
          <a:xfrm>
            <a:off x="215728" y="1021468"/>
            <a:ext cx="9492793" cy="662030"/>
          </a:xfrm>
        </p:spPr>
        <p:txBody>
          <a:bodyPr>
            <a:noAutofit/>
          </a:bodyPr>
          <a:lstStyle>
            <a:lvl1pPr>
              <a:defRPr sz="4400">
                <a:solidFill>
                  <a:srgbClr val="40008D"/>
                </a:solidFill>
              </a:defRPr>
            </a:lvl1pPr>
          </a:lstStyle>
          <a:p>
            <a:r>
              <a:rPr lang="en-US"/>
              <a:t>Click to edit Master title style</a:t>
            </a:r>
            <a:endParaRPr lang="en-CA"/>
          </a:p>
        </p:txBody>
      </p:sp>
      <p:pic>
        <p:nvPicPr>
          <p:cNvPr id="10" name="Picture 9">
            <a:extLst>
              <a:ext uri="{FF2B5EF4-FFF2-40B4-BE49-F238E27FC236}">
                <a16:creationId xmlns:a16="http://schemas.microsoft.com/office/drawing/2014/main" id="{66D4F50C-321C-426E-B77F-07534BFABD1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39331" y="102255"/>
            <a:ext cx="4482096" cy="671265"/>
          </a:xfrm>
          <a:prstGeom prst="rect">
            <a:avLst/>
          </a:prstGeom>
        </p:spPr>
      </p:pic>
    </p:spTree>
    <p:extLst>
      <p:ext uri="{BB962C8B-B14F-4D97-AF65-F5344CB8AC3E}">
        <p14:creationId xmlns:p14="http://schemas.microsoft.com/office/powerpoint/2010/main" val="24365053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ntent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1D9140-E83C-4B09-9040-EDE1DDAA27D2}"/>
              </a:ext>
            </a:extLst>
          </p:cNvPr>
          <p:cNvSpPr/>
          <p:nvPr userDrawn="1"/>
        </p:nvSpPr>
        <p:spPr>
          <a:xfrm>
            <a:off x="56120" y="877330"/>
            <a:ext cx="12079760" cy="5933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F5632190-3F47-4762-A174-2F85B2DE39AA}"/>
              </a:ext>
            </a:extLst>
          </p:cNvPr>
          <p:cNvSpPr>
            <a:spLocks noGrp="1"/>
          </p:cNvSpPr>
          <p:nvPr>
            <p:ph type="sldNum" sz="quarter" idx="12"/>
          </p:nvPr>
        </p:nvSpPr>
        <p:spPr/>
        <p:txBody>
          <a:bodyPr/>
          <a:lstStyle>
            <a:lvl1pPr>
              <a:defRPr>
                <a:solidFill>
                  <a:schemeClr val="bg1">
                    <a:lumMod val="50000"/>
                  </a:schemeClr>
                </a:solidFill>
                <a:latin typeface="Century Gothic" panose="020B0502020202020204" pitchFamily="34" charset="0"/>
              </a:defRPr>
            </a:lvl1pPr>
          </a:lstStyle>
          <a:p>
            <a:fld id="{1DD70114-2F99-4B6A-BD68-56CEC3438471}" type="slidenum">
              <a:rPr lang="en-CA" smtClean="0"/>
              <a:pPr/>
              <a:t>‹#›</a:t>
            </a:fld>
            <a:endParaRPr lang="en-CA"/>
          </a:p>
        </p:txBody>
      </p:sp>
      <p:sp>
        <p:nvSpPr>
          <p:cNvPr id="3" name="Vertical Text Placeholder 2">
            <a:extLst>
              <a:ext uri="{FF2B5EF4-FFF2-40B4-BE49-F238E27FC236}">
                <a16:creationId xmlns:a16="http://schemas.microsoft.com/office/drawing/2014/main" id="{221A26DB-3694-4B3F-A9E7-F1886E2B7603}"/>
              </a:ext>
            </a:extLst>
          </p:cNvPr>
          <p:cNvSpPr>
            <a:spLocks noGrp="1"/>
          </p:cNvSpPr>
          <p:nvPr>
            <p:ph type="body" orient="vert" idx="1"/>
          </p:nvPr>
        </p:nvSpPr>
        <p:spPr>
          <a:xfrm>
            <a:off x="215728" y="1779373"/>
            <a:ext cx="11771589" cy="4935126"/>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Title 8">
            <a:extLst>
              <a:ext uri="{FF2B5EF4-FFF2-40B4-BE49-F238E27FC236}">
                <a16:creationId xmlns:a16="http://schemas.microsoft.com/office/drawing/2014/main" id="{54FD6AD4-F207-4AB0-9169-E92527C4B43C}"/>
              </a:ext>
            </a:extLst>
          </p:cNvPr>
          <p:cNvSpPr>
            <a:spLocks noGrp="1"/>
          </p:cNvSpPr>
          <p:nvPr>
            <p:ph type="title"/>
          </p:nvPr>
        </p:nvSpPr>
        <p:spPr>
          <a:xfrm>
            <a:off x="215728" y="1021468"/>
            <a:ext cx="9492793" cy="662030"/>
          </a:xfrm>
        </p:spPr>
        <p:txBody>
          <a:bodyPr>
            <a:noAutofit/>
          </a:bodyPr>
          <a:lstStyle>
            <a:lvl1pPr>
              <a:defRPr sz="4400">
                <a:solidFill>
                  <a:srgbClr val="40008D"/>
                </a:solidFill>
              </a:defRPr>
            </a:lvl1pPr>
          </a:lstStyle>
          <a:p>
            <a:r>
              <a:rPr lang="en-US"/>
              <a:t>Click to edit Master title style</a:t>
            </a:r>
            <a:endParaRPr lang="en-CA"/>
          </a:p>
        </p:txBody>
      </p:sp>
      <p:pic>
        <p:nvPicPr>
          <p:cNvPr id="10" name="Picture 9">
            <a:extLst>
              <a:ext uri="{FF2B5EF4-FFF2-40B4-BE49-F238E27FC236}">
                <a16:creationId xmlns:a16="http://schemas.microsoft.com/office/drawing/2014/main" id="{66D4F50C-321C-426E-B77F-07534BFABD1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39330" y="143501"/>
            <a:ext cx="5495420" cy="601551"/>
          </a:xfrm>
          <a:prstGeom prst="rect">
            <a:avLst/>
          </a:prstGeom>
        </p:spPr>
      </p:pic>
    </p:spTree>
    <p:extLst>
      <p:ext uri="{BB962C8B-B14F-4D97-AF65-F5344CB8AC3E}">
        <p14:creationId xmlns:p14="http://schemas.microsoft.com/office/powerpoint/2010/main" val="213811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layout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1D9140-E83C-4B09-9040-EDE1DDAA27D2}"/>
              </a:ext>
            </a:extLst>
          </p:cNvPr>
          <p:cNvSpPr/>
          <p:nvPr userDrawn="1"/>
        </p:nvSpPr>
        <p:spPr>
          <a:xfrm>
            <a:off x="84841" y="681037"/>
            <a:ext cx="12028604" cy="6097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F5632190-3F47-4762-A174-2F85B2DE39AA}"/>
              </a:ext>
            </a:extLst>
          </p:cNvPr>
          <p:cNvSpPr>
            <a:spLocks noGrp="1"/>
          </p:cNvSpPr>
          <p:nvPr>
            <p:ph type="sldNum" sz="quarter" idx="12"/>
          </p:nvPr>
        </p:nvSpPr>
        <p:spPr/>
        <p:txBody>
          <a:bodyPr/>
          <a:lstStyle>
            <a:lvl1pPr>
              <a:defRPr>
                <a:solidFill>
                  <a:schemeClr val="bg1">
                    <a:lumMod val="50000"/>
                  </a:schemeClr>
                </a:solidFill>
                <a:latin typeface="Century Gothic" panose="020B0502020202020204" pitchFamily="34" charset="0"/>
              </a:defRPr>
            </a:lvl1pPr>
          </a:lstStyle>
          <a:p>
            <a:fld id="{1DD70114-2F99-4B6A-BD68-56CEC3438471}" type="slidenum">
              <a:rPr lang="en-CA" smtClean="0"/>
              <a:pPr/>
              <a:t>‹#›</a:t>
            </a:fld>
            <a:endParaRPr lang="en-CA"/>
          </a:p>
        </p:txBody>
      </p:sp>
      <p:sp>
        <p:nvSpPr>
          <p:cNvPr id="3" name="Vertical Text Placeholder 2">
            <a:extLst>
              <a:ext uri="{FF2B5EF4-FFF2-40B4-BE49-F238E27FC236}">
                <a16:creationId xmlns:a16="http://schemas.microsoft.com/office/drawing/2014/main" id="{221A26DB-3694-4B3F-A9E7-F1886E2B7603}"/>
              </a:ext>
            </a:extLst>
          </p:cNvPr>
          <p:cNvSpPr>
            <a:spLocks noGrp="1"/>
          </p:cNvSpPr>
          <p:nvPr>
            <p:ph type="body" orient="vert" idx="1"/>
          </p:nvPr>
        </p:nvSpPr>
        <p:spPr>
          <a:xfrm>
            <a:off x="215727" y="787644"/>
            <a:ext cx="11798288" cy="5933829"/>
          </a:xfrm>
          <a:prstGeom prst="rect">
            <a:avLst/>
          </a:prstGeom>
        </p:spPr>
        <p:txBody>
          <a:bodyPr vert="horz" lIns="91440" tIns="45720" rIns="91440" bIns="45720" rtlCol="0">
            <a:normAutofit/>
          </a:bodyPr>
          <a:lstStyle>
            <a:lvl1pPr>
              <a:defRPr lang="en-US"/>
            </a:lvl1pPr>
            <a:lvl2pPr>
              <a:defRPr lang="en-US"/>
            </a:lvl2pPr>
            <a:lvl3pPr>
              <a:defRPr lang="en-US"/>
            </a:lvl3pPr>
            <a:lvl4pPr>
              <a:defRPr lang="en-US"/>
            </a:lvl4pPr>
            <a:lvl5pPr>
              <a:defRPr lang="en-CA"/>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Title 8">
            <a:extLst>
              <a:ext uri="{FF2B5EF4-FFF2-40B4-BE49-F238E27FC236}">
                <a16:creationId xmlns:a16="http://schemas.microsoft.com/office/drawing/2014/main" id="{54FD6AD4-F207-4AB0-9169-E92527C4B43C}"/>
              </a:ext>
            </a:extLst>
          </p:cNvPr>
          <p:cNvSpPr>
            <a:spLocks noGrp="1"/>
          </p:cNvSpPr>
          <p:nvPr>
            <p:ph type="title"/>
          </p:nvPr>
        </p:nvSpPr>
        <p:spPr>
          <a:xfrm>
            <a:off x="215727" y="136526"/>
            <a:ext cx="11114518" cy="544511"/>
          </a:xfrm>
        </p:spPr>
        <p:txBody>
          <a:bodyPr/>
          <a:lstStyle>
            <a:lvl1pPr>
              <a:defRPr>
                <a:solidFill>
                  <a:schemeClr val="bg1"/>
                </a:solidFill>
              </a:defRPr>
            </a:lvl1pPr>
          </a:lstStyle>
          <a:p>
            <a:r>
              <a:rPr lang="en-US"/>
              <a:t>Click to edit Master title style</a:t>
            </a:r>
            <a:endParaRPr lang="en-CA"/>
          </a:p>
        </p:txBody>
      </p:sp>
    </p:spTree>
    <p:extLst>
      <p:ext uri="{BB962C8B-B14F-4D97-AF65-F5344CB8AC3E}">
        <p14:creationId xmlns:p14="http://schemas.microsoft.com/office/powerpoint/2010/main" val="6919842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layout 3">
    <p:bg>
      <p:bgPr>
        <a:gradFill flip="none" rotWithShape="1">
          <a:gsLst>
            <a:gs pos="0">
              <a:srgbClr val="43287F"/>
            </a:gs>
            <a:gs pos="15000">
              <a:srgbClr val="37428B"/>
            </a:gs>
            <a:gs pos="45000">
              <a:srgbClr val="007BB2"/>
            </a:gs>
            <a:gs pos="100000">
              <a:srgbClr val="60BA49"/>
            </a:gs>
            <a:gs pos="75000">
              <a:srgbClr val="42AD6D"/>
            </a:gs>
          </a:gsLst>
          <a:lin ang="2700000" scaled="1"/>
          <a:tileRect/>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1D9140-E83C-4B09-9040-EDE1DDAA27D2}"/>
              </a:ext>
            </a:extLst>
          </p:cNvPr>
          <p:cNvSpPr/>
          <p:nvPr userDrawn="1"/>
        </p:nvSpPr>
        <p:spPr>
          <a:xfrm>
            <a:off x="47535" y="51737"/>
            <a:ext cx="12096931" cy="67545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F5632190-3F47-4762-A174-2F85B2DE39AA}"/>
              </a:ext>
            </a:extLst>
          </p:cNvPr>
          <p:cNvSpPr>
            <a:spLocks noGrp="1"/>
          </p:cNvSpPr>
          <p:nvPr>
            <p:ph type="sldNum" sz="quarter" idx="12"/>
          </p:nvPr>
        </p:nvSpPr>
        <p:spPr>
          <a:xfrm>
            <a:off x="11150771" y="6579908"/>
            <a:ext cx="1041230" cy="278092"/>
          </a:xfrm>
        </p:spPr>
        <p:txBody>
          <a:bodyPr/>
          <a:lstStyle>
            <a:lvl1pPr>
              <a:defRPr sz="1000">
                <a:solidFill>
                  <a:schemeClr val="bg1">
                    <a:lumMod val="50000"/>
                  </a:schemeClr>
                </a:solidFill>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sp>
        <p:nvSpPr>
          <p:cNvPr id="3" name="Vertical Text Placeholder 2">
            <a:extLst>
              <a:ext uri="{FF2B5EF4-FFF2-40B4-BE49-F238E27FC236}">
                <a16:creationId xmlns:a16="http://schemas.microsoft.com/office/drawing/2014/main" id="{221A26DB-3694-4B3F-A9E7-F1886E2B7603}"/>
              </a:ext>
            </a:extLst>
          </p:cNvPr>
          <p:cNvSpPr>
            <a:spLocks noGrp="1"/>
          </p:cNvSpPr>
          <p:nvPr>
            <p:ph type="body" orient="vert" idx="1"/>
          </p:nvPr>
        </p:nvSpPr>
        <p:spPr>
          <a:xfrm>
            <a:off x="159559" y="888385"/>
            <a:ext cx="11881063" cy="5691523"/>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 name="Title 8">
            <a:extLst>
              <a:ext uri="{FF2B5EF4-FFF2-40B4-BE49-F238E27FC236}">
                <a16:creationId xmlns:a16="http://schemas.microsoft.com/office/drawing/2014/main" id="{E4897D0F-6DB8-F161-3C8A-007167DB7611}"/>
              </a:ext>
            </a:extLst>
          </p:cNvPr>
          <p:cNvSpPr>
            <a:spLocks noGrp="1"/>
          </p:cNvSpPr>
          <p:nvPr>
            <p:ph type="title"/>
          </p:nvPr>
        </p:nvSpPr>
        <p:spPr>
          <a:xfrm>
            <a:off x="159559" y="139046"/>
            <a:ext cx="9492793" cy="662030"/>
          </a:xfrm>
        </p:spPr>
        <p:txBody>
          <a:bodyPr>
            <a:noAutofit/>
          </a:bodyPr>
          <a:lstStyle>
            <a:lvl1pPr>
              <a:defRPr sz="4400">
                <a:solidFill>
                  <a:srgbClr val="40008D"/>
                </a:solidFill>
              </a:defRPr>
            </a:lvl1pPr>
          </a:lstStyle>
          <a:p>
            <a:r>
              <a:rPr lang="en-US"/>
              <a:t>Click to edit Master title style</a:t>
            </a:r>
            <a:endParaRPr lang="en-CA"/>
          </a:p>
        </p:txBody>
      </p:sp>
      <p:pic>
        <p:nvPicPr>
          <p:cNvPr id="4" name="Picture 3">
            <a:extLst>
              <a:ext uri="{FF2B5EF4-FFF2-40B4-BE49-F238E27FC236}">
                <a16:creationId xmlns:a16="http://schemas.microsoft.com/office/drawing/2014/main" id="{343F9E82-D902-BDFE-A17B-EDBA80B2DF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654" y="6434188"/>
            <a:ext cx="1596636" cy="343500"/>
          </a:xfrm>
          <a:prstGeom prst="rect">
            <a:avLst/>
          </a:prstGeom>
        </p:spPr>
      </p:pic>
    </p:spTree>
    <p:extLst>
      <p:ext uri="{BB962C8B-B14F-4D97-AF65-F5344CB8AC3E}">
        <p14:creationId xmlns:p14="http://schemas.microsoft.com/office/powerpoint/2010/main" val="6650882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layout 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4D81CC0-D95E-383E-3B6B-BAB57C479C3F}"/>
              </a:ext>
            </a:extLst>
          </p:cNvPr>
          <p:cNvSpPr/>
          <p:nvPr userDrawn="1"/>
        </p:nvSpPr>
        <p:spPr>
          <a:xfrm>
            <a:off x="-1" y="6060402"/>
            <a:ext cx="12192000" cy="8042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 </a:t>
            </a:r>
          </a:p>
        </p:txBody>
      </p:sp>
      <p:sp>
        <p:nvSpPr>
          <p:cNvPr id="2" name="Title 1">
            <a:extLst>
              <a:ext uri="{FF2B5EF4-FFF2-40B4-BE49-F238E27FC236}">
                <a16:creationId xmlns:a16="http://schemas.microsoft.com/office/drawing/2014/main" id="{05128D1D-AAFE-4329-95F2-6112A06678C8}"/>
              </a:ext>
            </a:extLst>
          </p:cNvPr>
          <p:cNvSpPr>
            <a:spLocks noGrp="1"/>
          </p:cNvSpPr>
          <p:nvPr>
            <p:ph type="title"/>
          </p:nvPr>
        </p:nvSpPr>
        <p:spPr>
          <a:xfrm>
            <a:off x="1023080" y="2012047"/>
            <a:ext cx="10145839" cy="1085524"/>
          </a:xfrm>
        </p:spPr>
        <p:txBody>
          <a:bodyPr>
            <a:normAutofit/>
          </a:bodyPr>
          <a:lstStyle>
            <a:lvl1pPr algn="ctr">
              <a:defRPr sz="4400">
                <a:solidFill>
                  <a:schemeClr val="bg1"/>
                </a:solidFill>
              </a:defRPr>
            </a:lvl1pPr>
          </a:lstStyle>
          <a:p>
            <a:r>
              <a:rPr lang="en-US"/>
              <a:t>Click to edit Master title style</a:t>
            </a:r>
            <a:endParaRPr lang="en-CA"/>
          </a:p>
        </p:txBody>
      </p:sp>
      <p:pic>
        <p:nvPicPr>
          <p:cNvPr id="7" name="Picture 6">
            <a:extLst>
              <a:ext uri="{FF2B5EF4-FFF2-40B4-BE49-F238E27FC236}">
                <a16:creationId xmlns:a16="http://schemas.microsoft.com/office/drawing/2014/main" id="{C0AF2979-5827-4ED9-A0C6-DB9B55EC278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97710" y="6147168"/>
            <a:ext cx="4168743" cy="624335"/>
          </a:xfrm>
          <a:prstGeom prst="rect">
            <a:avLst/>
          </a:prstGeom>
        </p:spPr>
      </p:pic>
      <p:sp>
        <p:nvSpPr>
          <p:cNvPr id="4" name="Slide Number Placeholder 2">
            <a:extLst>
              <a:ext uri="{FF2B5EF4-FFF2-40B4-BE49-F238E27FC236}">
                <a16:creationId xmlns:a16="http://schemas.microsoft.com/office/drawing/2014/main" id="{253695DA-2584-66C3-BF07-ABCA7EDD950C}"/>
              </a:ext>
            </a:extLst>
          </p:cNvPr>
          <p:cNvSpPr>
            <a:spLocks noGrp="1"/>
          </p:cNvSpPr>
          <p:nvPr>
            <p:ph type="sldNum" sz="quarter" idx="10"/>
          </p:nvPr>
        </p:nvSpPr>
        <p:spPr>
          <a:xfrm>
            <a:off x="11279825" y="6627731"/>
            <a:ext cx="912175" cy="230269"/>
          </a:xfrm>
        </p:spPr>
        <p:txBody>
          <a:bodyPr/>
          <a:lstStyle>
            <a:lvl1pPr>
              <a:defRPr sz="1000">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sp>
        <p:nvSpPr>
          <p:cNvPr id="12" name="Rectangle 11">
            <a:extLst>
              <a:ext uri="{FF2B5EF4-FFF2-40B4-BE49-F238E27FC236}">
                <a16:creationId xmlns:a16="http://schemas.microsoft.com/office/drawing/2014/main" id="{7B4F810E-912A-1E97-0DE3-C522170322F6}"/>
              </a:ext>
            </a:extLst>
          </p:cNvPr>
          <p:cNvSpPr/>
          <p:nvPr userDrawn="1"/>
        </p:nvSpPr>
        <p:spPr>
          <a:xfrm>
            <a:off x="0" y="5927218"/>
            <a:ext cx="12192000"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4172333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Section layout 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4D81CC0-D95E-383E-3B6B-BAB57C479C3F}"/>
              </a:ext>
            </a:extLst>
          </p:cNvPr>
          <p:cNvSpPr/>
          <p:nvPr userDrawn="1"/>
        </p:nvSpPr>
        <p:spPr>
          <a:xfrm>
            <a:off x="-1" y="6060402"/>
            <a:ext cx="12192000" cy="8042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 </a:t>
            </a:r>
          </a:p>
        </p:txBody>
      </p:sp>
      <p:sp>
        <p:nvSpPr>
          <p:cNvPr id="2" name="Title 1">
            <a:extLst>
              <a:ext uri="{FF2B5EF4-FFF2-40B4-BE49-F238E27FC236}">
                <a16:creationId xmlns:a16="http://schemas.microsoft.com/office/drawing/2014/main" id="{05128D1D-AAFE-4329-95F2-6112A06678C8}"/>
              </a:ext>
            </a:extLst>
          </p:cNvPr>
          <p:cNvSpPr>
            <a:spLocks noGrp="1"/>
          </p:cNvSpPr>
          <p:nvPr>
            <p:ph type="title"/>
          </p:nvPr>
        </p:nvSpPr>
        <p:spPr>
          <a:xfrm>
            <a:off x="1023080" y="2012047"/>
            <a:ext cx="10145839" cy="1085524"/>
          </a:xfrm>
        </p:spPr>
        <p:txBody>
          <a:bodyPr>
            <a:normAutofit/>
          </a:bodyPr>
          <a:lstStyle>
            <a:lvl1pPr algn="ctr">
              <a:defRPr sz="4400">
                <a:solidFill>
                  <a:schemeClr val="bg1"/>
                </a:solidFill>
              </a:defRPr>
            </a:lvl1pPr>
          </a:lstStyle>
          <a:p>
            <a:r>
              <a:rPr lang="en-US"/>
              <a:t>Click to edit Master title style</a:t>
            </a:r>
            <a:endParaRPr lang="en-CA"/>
          </a:p>
        </p:txBody>
      </p:sp>
      <p:pic>
        <p:nvPicPr>
          <p:cNvPr id="7" name="Picture 6">
            <a:extLst>
              <a:ext uri="{FF2B5EF4-FFF2-40B4-BE49-F238E27FC236}">
                <a16:creationId xmlns:a16="http://schemas.microsoft.com/office/drawing/2014/main" id="{C0AF2979-5827-4ED9-A0C6-DB9B55EC278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97709" y="6132573"/>
            <a:ext cx="5795318" cy="634379"/>
          </a:xfrm>
          <a:prstGeom prst="rect">
            <a:avLst/>
          </a:prstGeom>
        </p:spPr>
      </p:pic>
      <p:sp>
        <p:nvSpPr>
          <p:cNvPr id="4" name="Slide Number Placeholder 2">
            <a:extLst>
              <a:ext uri="{FF2B5EF4-FFF2-40B4-BE49-F238E27FC236}">
                <a16:creationId xmlns:a16="http://schemas.microsoft.com/office/drawing/2014/main" id="{253695DA-2584-66C3-BF07-ABCA7EDD950C}"/>
              </a:ext>
            </a:extLst>
          </p:cNvPr>
          <p:cNvSpPr>
            <a:spLocks noGrp="1"/>
          </p:cNvSpPr>
          <p:nvPr>
            <p:ph type="sldNum" sz="quarter" idx="10"/>
          </p:nvPr>
        </p:nvSpPr>
        <p:spPr>
          <a:xfrm>
            <a:off x="11279825" y="6627731"/>
            <a:ext cx="912175" cy="230269"/>
          </a:xfrm>
        </p:spPr>
        <p:txBody>
          <a:bodyPr/>
          <a:lstStyle>
            <a:lvl1pPr>
              <a:defRPr sz="1000">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sp>
        <p:nvSpPr>
          <p:cNvPr id="12" name="Rectangle 11">
            <a:extLst>
              <a:ext uri="{FF2B5EF4-FFF2-40B4-BE49-F238E27FC236}">
                <a16:creationId xmlns:a16="http://schemas.microsoft.com/office/drawing/2014/main" id="{7B4F810E-912A-1E97-0DE3-C522170322F6}"/>
              </a:ext>
            </a:extLst>
          </p:cNvPr>
          <p:cNvSpPr/>
          <p:nvPr userDrawn="1"/>
        </p:nvSpPr>
        <p:spPr>
          <a:xfrm>
            <a:off x="0" y="5927218"/>
            <a:ext cx="12192000"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6186662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ideo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28D1D-AAFE-4329-95F2-6112A06678C8}"/>
              </a:ext>
            </a:extLst>
          </p:cNvPr>
          <p:cNvSpPr>
            <a:spLocks noGrp="1"/>
          </p:cNvSpPr>
          <p:nvPr>
            <p:ph type="title"/>
          </p:nvPr>
        </p:nvSpPr>
        <p:spPr>
          <a:xfrm>
            <a:off x="1516312" y="57276"/>
            <a:ext cx="9769422" cy="1005271"/>
          </a:xfrm>
        </p:spPr>
        <p:txBody>
          <a:bodyPr>
            <a:normAutofit/>
          </a:bodyPr>
          <a:lstStyle>
            <a:lvl1pPr>
              <a:defRPr sz="4400">
                <a:solidFill>
                  <a:schemeClr val="bg1"/>
                </a:solidFill>
              </a:defRPr>
            </a:lvl1pPr>
          </a:lstStyle>
          <a:p>
            <a:r>
              <a:rPr lang="en-US" dirty="0"/>
              <a:t>Click to edit Master title style</a:t>
            </a:r>
            <a:endParaRPr lang="en-CA" dirty="0"/>
          </a:p>
        </p:txBody>
      </p:sp>
      <p:pic>
        <p:nvPicPr>
          <p:cNvPr id="9" name="Picture 8">
            <a:extLst>
              <a:ext uri="{FF2B5EF4-FFF2-40B4-BE49-F238E27FC236}">
                <a16:creationId xmlns:a16="http://schemas.microsoft.com/office/drawing/2014/main" id="{4761616B-87E7-34AA-DBAC-6437930B271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090743" y="6157331"/>
            <a:ext cx="4014354" cy="601214"/>
          </a:xfrm>
          <a:prstGeom prst="rect">
            <a:avLst/>
          </a:prstGeom>
        </p:spPr>
      </p:pic>
      <p:pic>
        <p:nvPicPr>
          <p:cNvPr id="4" name="Graphic 3" descr="Video camera with solid fill">
            <a:extLst>
              <a:ext uri="{FF2B5EF4-FFF2-40B4-BE49-F238E27FC236}">
                <a16:creationId xmlns:a16="http://schemas.microsoft.com/office/drawing/2014/main" id="{B7ED09FB-171A-7AD7-7846-9E3BB7E0E4F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117" y="-72489"/>
            <a:ext cx="1133317" cy="1133317"/>
          </a:xfrm>
          <a:prstGeom prst="rect">
            <a:avLst/>
          </a:prstGeom>
        </p:spPr>
      </p:pic>
      <p:sp>
        <p:nvSpPr>
          <p:cNvPr id="7" name="Isosceles Triangle 5">
            <a:extLst>
              <a:ext uri="{FF2B5EF4-FFF2-40B4-BE49-F238E27FC236}">
                <a16:creationId xmlns:a16="http://schemas.microsoft.com/office/drawing/2014/main" id="{ACB01C7A-D844-6563-EECC-FF3BE909AAE3}"/>
              </a:ext>
            </a:extLst>
          </p:cNvPr>
          <p:cNvSpPr/>
          <p:nvPr userDrawn="1"/>
        </p:nvSpPr>
        <p:spPr>
          <a:xfrm rot="5400000">
            <a:off x="485453" y="551883"/>
            <a:ext cx="220153" cy="189787"/>
          </a:xfrm>
          <a:prstGeom prst="triangle">
            <a:avLst/>
          </a:prstGeom>
          <a:solidFill>
            <a:srgbClr val="40008D"/>
          </a:solidFill>
          <a:ln>
            <a:solidFill>
              <a:srgbClr val="4000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44320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Video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28D1D-AAFE-4329-95F2-6112A06678C8}"/>
              </a:ext>
            </a:extLst>
          </p:cNvPr>
          <p:cNvSpPr>
            <a:spLocks noGrp="1"/>
          </p:cNvSpPr>
          <p:nvPr>
            <p:ph type="title"/>
          </p:nvPr>
        </p:nvSpPr>
        <p:spPr>
          <a:xfrm>
            <a:off x="1516312" y="57276"/>
            <a:ext cx="9769422" cy="1005271"/>
          </a:xfrm>
        </p:spPr>
        <p:txBody>
          <a:bodyPr>
            <a:normAutofit/>
          </a:bodyPr>
          <a:lstStyle>
            <a:lvl1pPr>
              <a:defRPr sz="4400">
                <a:solidFill>
                  <a:schemeClr val="bg1"/>
                </a:solidFill>
              </a:defRPr>
            </a:lvl1pPr>
          </a:lstStyle>
          <a:p>
            <a:r>
              <a:rPr lang="en-US" dirty="0"/>
              <a:t>Click to edit Master title style</a:t>
            </a:r>
            <a:endParaRPr lang="en-CA" dirty="0"/>
          </a:p>
        </p:txBody>
      </p:sp>
      <p:pic>
        <p:nvPicPr>
          <p:cNvPr id="4" name="Graphic 3" descr="Video camera with solid fill">
            <a:extLst>
              <a:ext uri="{FF2B5EF4-FFF2-40B4-BE49-F238E27FC236}">
                <a16:creationId xmlns:a16="http://schemas.microsoft.com/office/drawing/2014/main" id="{B7ED09FB-171A-7AD7-7846-9E3BB7E0E4F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117" y="-72489"/>
            <a:ext cx="1133317" cy="1133317"/>
          </a:xfrm>
          <a:prstGeom prst="rect">
            <a:avLst/>
          </a:prstGeom>
        </p:spPr>
      </p:pic>
      <p:sp>
        <p:nvSpPr>
          <p:cNvPr id="7" name="Isosceles Triangle 5">
            <a:extLst>
              <a:ext uri="{FF2B5EF4-FFF2-40B4-BE49-F238E27FC236}">
                <a16:creationId xmlns:a16="http://schemas.microsoft.com/office/drawing/2014/main" id="{ACB01C7A-D844-6563-EECC-FF3BE909AAE3}"/>
              </a:ext>
            </a:extLst>
          </p:cNvPr>
          <p:cNvSpPr/>
          <p:nvPr userDrawn="1"/>
        </p:nvSpPr>
        <p:spPr>
          <a:xfrm rot="5400000">
            <a:off x="485453" y="551883"/>
            <a:ext cx="220153" cy="189787"/>
          </a:xfrm>
          <a:prstGeom prst="triangle">
            <a:avLst/>
          </a:prstGeom>
          <a:solidFill>
            <a:srgbClr val="40008D"/>
          </a:solidFill>
          <a:ln>
            <a:solidFill>
              <a:srgbClr val="4000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0B67D40-F89B-4B83-2C3C-BDD8DFCCD9EF}"/>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285993" y="6166345"/>
            <a:ext cx="5795318" cy="634379"/>
          </a:xfrm>
          <a:prstGeom prst="rect">
            <a:avLst/>
          </a:prstGeom>
        </p:spPr>
      </p:pic>
    </p:spTree>
    <p:extLst>
      <p:ext uri="{BB962C8B-B14F-4D97-AF65-F5344CB8AC3E}">
        <p14:creationId xmlns:p14="http://schemas.microsoft.com/office/powerpoint/2010/main" val="4989290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bg>
      <p:bgPr>
        <a:gradFill flip="none" rotWithShape="1">
          <a:gsLst>
            <a:gs pos="0">
              <a:srgbClr val="43287F"/>
            </a:gs>
            <a:gs pos="15000">
              <a:srgbClr val="37428B"/>
            </a:gs>
            <a:gs pos="45000">
              <a:srgbClr val="007BB2"/>
            </a:gs>
            <a:gs pos="100000">
              <a:srgbClr val="60BA49"/>
            </a:gs>
            <a:gs pos="75000">
              <a:srgbClr val="42AD6D"/>
            </a:gs>
          </a:gsLst>
          <a:lin ang="2700000" scaled="1"/>
          <a:tileRect/>
        </a:gra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335732C-9117-4F2E-8CE0-3B099584F1E0}"/>
              </a:ext>
            </a:extLst>
          </p:cNvPr>
          <p:cNvSpPr>
            <a:spLocks noGrp="1"/>
          </p:cNvSpPr>
          <p:nvPr>
            <p:ph type="sldNum" sz="quarter" idx="10"/>
          </p:nvPr>
        </p:nvSpPr>
        <p:spPr>
          <a:xfrm>
            <a:off x="11279825" y="6627731"/>
            <a:ext cx="912175" cy="230269"/>
          </a:xfrm>
        </p:spPr>
        <p:txBody>
          <a:bodyPr/>
          <a:lstStyle>
            <a:lvl1pPr>
              <a:defRPr sz="1000">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spTree>
    <p:extLst>
      <p:ext uri="{BB962C8B-B14F-4D97-AF65-F5344CB8AC3E}">
        <p14:creationId xmlns:p14="http://schemas.microsoft.com/office/powerpoint/2010/main" val="2952144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ubject Matter Expert layout">
    <p:bg>
      <p:bgPr>
        <a:gradFill flip="none" rotWithShape="1">
          <a:gsLst>
            <a:gs pos="0">
              <a:srgbClr val="43287F"/>
            </a:gs>
            <a:gs pos="15000">
              <a:srgbClr val="37428B"/>
            </a:gs>
            <a:gs pos="45000">
              <a:srgbClr val="007BB2"/>
            </a:gs>
            <a:gs pos="100000">
              <a:srgbClr val="60BA49"/>
            </a:gs>
            <a:gs pos="75000">
              <a:srgbClr val="42AD6D"/>
            </a:gs>
          </a:gsLst>
          <a:lin ang="2700000" scaled="1"/>
          <a:tileRect/>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1D9140-E83C-4B09-9040-EDE1DDAA27D2}"/>
              </a:ext>
            </a:extLst>
          </p:cNvPr>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F5632190-3F47-4762-A174-2F85B2DE39AA}"/>
              </a:ext>
            </a:extLst>
          </p:cNvPr>
          <p:cNvSpPr>
            <a:spLocks noGrp="1"/>
          </p:cNvSpPr>
          <p:nvPr>
            <p:ph type="sldNum" sz="quarter" idx="12"/>
          </p:nvPr>
        </p:nvSpPr>
        <p:spPr>
          <a:xfrm>
            <a:off x="11150771" y="6579908"/>
            <a:ext cx="1041230" cy="278092"/>
          </a:xfrm>
        </p:spPr>
        <p:txBody>
          <a:bodyPr/>
          <a:lstStyle>
            <a:lvl1pPr>
              <a:defRPr sz="1000">
                <a:solidFill>
                  <a:schemeClr val="bg1">
                    <a:lumMod val="50000"/>
                  </a:schemeClr>
                </a:solidFill>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sp>
        <p:nvSpPr>
          <p:cNvPr id="3" name="Vertical Text Placeholder 2">
            <a:extLst>
              <a:ext uri="{FF2B5EF4-FFF2-40B4-BE49-F238E27FC236}">
                <a16:creationId xmlns:a16="http://schemas.microsoft.com/office/drawing/2014/main" id="{221A26DB-3694-4B3F-A9E7-F1886E2B7603}"/>
              </a:ext>
            </a:extLst>
          </p:cNvPr>
          <p:cNvSpPr>
            <a:spLocks noGrp="1"/>
          </p:cNvSpPr>
          <p:nvPr>
            <p:ph type="body" orient="vert" idx="1"/>
          </p:nvPr>
        </p:nvSpPr>
        <p:spPr>
          <a:xfrm>
            <a:off x="159559" y="888386"/>
            <a:ext cx="11881063" cy="5172018"/>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 name="Title 8">
            <a:extLst>
              <a:ext uri="{FF2B5EF4-FFF2-40B4-BE49-F238E27FC236}">
                <a16:creationId xmlns:a16="http://schemas.microsoft.com/office/drawing/2014/main" id="{E4897D0F-6DB8-F161-3C8A-007167DB7611}"/>
              </a:ext>
            </a:extLst>
          </p:cNvPr>
          <p:cNvSpPr>
            <a:spLocks noGrp="1"/>
          </p:cNvSpPr>
          <p:nvPr>
            <p:ph type="title"/>
          </p:nvPr>
        </p:nvSpPr>
        <p:spPr>
          <a:xfrm>
            <a:off x="159559" y="139046"/>
            <a:ext cx="9492793" cy="662030"/>
          </a:xfrm>
        </p:spPr>
        <p:txBody>
          <a:bodyPr>
            <a:noAutofit/>
          </a:bodyPr>
          <a:lstStyle>
            <a:lvl1pPr>
              <a:defRPr sz="4400">
                <a:solidFill>
                  <a:srgbClr val="40008D"/>
                </a:solidFill>
              </a:defRPr>
            </a:lvl1pPr>
          </a:lstStyle>
          <a:p>
            <a:r>
              <a:rPr lang="en-US"/>
              <a:t>Click to edit Master title style</a:t>
            </a:r>
            <a:endParaRPr lang="en-CA"/>
          </a:p>
        </p:txBody>
      </p:sp>
      <p:cxnSp>
        <p:nvCxnSpPr>
          <p:cNvPr id="7" name="Straight Connector 6">
            <a:extLst>
              <a:ext uri="{FF2B5EF4-FFF2-40B4-BE49-F238E27FC236}">
                <a16:creationId xmlns:a16="http://schemas.microsoft.com/office/drawing/2014/main" id="{EED923DA-D829-7FB4-349E-92D426C7A6D3}"/>
              </a:ext>
            </a:extLst>
          </p:cNvPr>
          <p:cNvCxnSpPr/>
          <p:nvPr userDrawn="1"/>
        </p:nvCxnSpPr>
        <p:spPr>
          <a:xfrm>
            <a:off x="0" y="6533190"/>
            <a:ext cx="12192000"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368E0B9C-CA01-EF22-868E-B340CCF0D890}"/>
              </a:ext>
            </a:extLst>
          </p:cNvPr>
          <p:cNvSpPr txBox="1"/>
          <p:nvPr userDrawn="1"/>
        </p:nvSpPr>
        <p:spPr>
          <a:xfrm>
            <a:off x="3468901" y="6533190"/>
            <a:ext cx="5254195" cy="324809"/>
          </a:xfrm>
          <a:prstGeom prst="rect">
            <a:avLst/>
          </a:prstGeom>
          <a:noFill/>
        </p:spPr>
        <p:txBody>
          <a:bodyPr wrap="none" rtlCol="0" anchor="ctr" anchorCtr="0">
            <a:noAutofit/>
          </a:bodyPr>
          <a:lstStyle/>
          <a:p>
            <a:r>
              <a:rPr lang="fr-CA" sz="1400">
                <a:latin typeface="Arial Rounded MT Bold" panose="020F0704030504030204" pitchFamily="34" charset="0"/>
              </a:rPr>
              <a:t>SUBJECT MATTER EXPERT Name, </a:t>
            </a:r>
            <a:r>
              <a:rPr lang="fr-CA" sz="1400" err="1">
                <a:latin typeface="Arial Rounded MT Bold" panose="020F0704030504030204" pitchFamily="34" charset="0"/>
              </a:rPr>
              <a:t>Credentials</a:t>
            </a:r>
            <a:r>
              <a:rPr lang="fr-CA" sz="1400">
                <a:latin typeface="Arial Rounded MT Bold" panose="020F0704030504030204" pitchFamily="34" charset="0"/>
              </a:rPr>
              <a:t> &amp; </a:t>
            </a:r>
            <a:r>
              <a:rPr lang="fr-CA" sz="1400" err="1">
                <a:latin typeface="Arial Rounded MT Bold" panose="020F0704030504030204" pitchFamily="34" charset="0"/>
              </a:rPr>
              <a:t>Company</a:t>
            </a:r>
            <a:endParaRPr lang="fr-CA" sz="1400">
              <a:latin typeface="Arial Rounded MT Bold" panose="020F0704030504030204" pitchFamily="34" charset="0"/>
            </a:endParaRPr>
          </a:p>
        </p:txBody>
      </p:sp>
    </p:spTree>
    <p:extLst>
      <p:ext uri="{BB962C8B-B14F-4D97-AF65-F5344CB8AC3E}">
        <p14:creationId xmlns:p14="http://schemas.microsoft.com/office/powerpoint/2010/main" val="550641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6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CCC910-3FFA-490D-B0D1-5740A49CB16B}"/>
              </a:ext>
            </a:extLst>
          </p:cNvPr>
          <p:cNvSpPr/>
          <p:nvPr userDrawn="1"/>
        </p:nvSpPr>
        <p:spPr>
          <a:xfrm>
            <a:off x="76201" y="85725"/>
            <a:ext cx="12039600" cy="6696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564C0B62-3BB7-4949-B86F-C305BFBFB5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779776" y="6182593"/>
            <a:ext cx="3231975" cy="484039"/>
          </a:xfrm>
          <a:prstGeom prst="rect">
            <a:avLst/>
          </a:prstGeom>
        </p:spPr>
      </p:pic>
      <p:pic>
        <p:nvPicPr>
          <p:cNvPr id="3" name="Picture 2">
            <a:extLst>
              <a:ext uri="{FF2B5EF4-FFF2-40B4-BE49-F238E27FC236}">
                <a16:creationId xmlns:a16="http://schemas.microsoft.com/office/drawing/2014/main" id="{3EEFBA1F-09D2-616C-B385-898110014AB4}"/>
              </a:ext>
            </a:extLst>
          </p:cNvPr>
          <p:cNvPicPr>
            <a:picLocks noChangeAspect="1"/>
          </p:cNvPicPr>
          <p:nvPr userDrawn="1"/>
        </p:nvPicPr>
        <p:blipFill rotWithShape="1">
          <a:blip r:embed="rId3"/>
          <a:srcRect l="3197" r="2997"/>
          <a:stretch/>
        </p:blipFill>
        <p:spPr>
          <a:xfrm>
            <a:off x="71114" y="154263"/>
            <a:ext cx="12042648" cy="1109941"/>
          </a:xfrm>
          <a:prstGeom prst="rect">
            <a:avLst/>
          </a:prstGeom>
        </p:spPr>
      </p:pic>
    </p:spTree>
    <p:extLst>
      <p:ext uri="{BB962C8B-B14F-4D97-AF65-F5344CB8AC3E}">
        <p14:creationId xmlns:p14="http://schemas.microsoft.com/office/powerpoint/2010/main" val="2368320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7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CCC910-3FFA-490D-B0D1-5740A49CB16B}"/>
              </a:ext>
            </a:extLst>
          </p:cNvPr>
          <p:cNvSpPr/>
          <p:nvPr userDrawn="1"/>
        </p:nvSpPr>
        <p:spPr>
          <a:xfrm>
            <a:off x="76201" y="85725"/>
            <a:ext cx="12039600" cy="6696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564C0B62-3BB7-4949-B86F-C305BFBFB5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34908" y="6146157"/>
            <a:ext cx="4899994" cy="536373"/>
          </a:xfrm>
          <a:prstGeom prst="rect">
            <a:avLst/>
          </a:prstGeom>
        </p:spPr>
      </p:pic>
      <p:pic>
        <p:nvPicPr>
          <p:cNvPr id="3" name="Picture 2">
            <a:extLst>
              <a:ext uri="{FF2B5EF4-FFF2-40B4-BE49-F238E27FC236}">
                <a16:creationId xmlns:a16="http://schemas.microsoft.com/office/drawing/2014/main" id="{3EEFBA1F-09D2-616C-B385-898110014AB4}"/>
              </a:ext>
            </a:extLst>
          </p:cNvPr>
          <p:cNvPicPr>
            <a:picLocks noChangeAspect="1"/>
          </p:cNvPicPr>
          <p:nvPr userDrawn="1"/>
        </p:nvPicPr>
        <p:blipFill rotWithShape="1">
          <a:blip r:embed="rId3"/>
          <a:srcRect l="3197" r="2997"/>
          <a:stretch/>
        </p:blipFill>
        <p:spPr>
          <a:xfrm>
            <a:off x="71114" y="154263"/>
            <a:ext cx="12042648" cy="1109941"/>
          </a:xfrm>
          <a:prstGeom prst="rect">
            <a:avLst/>
          </a:prstGeom>
        </p:spPr>
      </p:pic>
    </p:spTree>
    <p:extLst>
      <p:ext uri="{BB962C8B-B14F-4D97-AF65-F5344CB8AC3E}">
        <p14:creationId xmlns:p14="http://schemas.microsoft.com/office/powerpoint/2010/main" val="1920849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F24764-F7BD-A5CA-7A8A-2E14D818306B}"/>
              </a:ext>
            </a:extLst>
          </p:cNvPr>
          <p:cNvSpPr>
            <a:spLocks noGrp="1"/>
          </p:cNvSpPr>
          <p:nvPr>
            <p:ph type="title"/>
          </p:nvPr>
        </p:nvSpPr>
        <p:spPr>
          <a:xfrm>
            <a:off x="1211289" y="1"/>
            <a:ext cx="9769421" cy="1133316"/>
          </a:xfrm>
          <a:prstGeom prst="rect">
            <a:avLst/>
          </a:prstGeom>
        </p:spPr>
        <p:txBody>
          <a:bodyPr anchor="ctr" anchorCtr="0"/>
          <a:lstStyle>
            <a:lvl1pPr algn="l">
              <a:lnSpc>
                <a:spcPct val="100000"/>
              </a:lnSpc>
              <a:defRPr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Rectangle 3">
            <a:extLst>
              <a:ext uri="{FF2B5EF4-FFF2-40B4-BE49-F238E27FC236}">
                <a16:creationId xmlns:a16="http://schemas.microsoft.com/office/drawing/2014/main" id="{996DF784-967E-C895-C08A-82AA2182F7C7}"/>
              </a:ext>
            </a:extLst>
          </p:cNvPr>
          <p:cNvSpPr/>
          <p:nvPr userDrawn="1"/>
        </p:nvSpPr>
        <p:spPr>
          <a:xfrm>
            <a:off x="1211289" y="1141797"/>
            <a:ext cx="9769421" cy="48933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descr="Video camera with solid fill">
            <a:extLst>
              <a:ext uri="{FF2B5EF4-FFF2-40B4-BE49-F238E27FC236}">
                <a16:creationId xmlns:a16="http://schemas.microsoft.com/office/drawing/2014/main" id="{401DB2E7-0E9B-A16C-38BC-911512D39F3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74428"/>
            <a:ext cx="1133317" cy="1133317"/>
          </a:xfrm>
          <a:prstGeom prst="rect">
            <a:avLst/>
          </a:prstGeom>
        </p:spPr>
      </p:pic>
      <p:sp>
        <p:nvSpPr>
          <p:cNvPr id="6" name="Isosceles Triangle 5">
            <a:extLst>
              <a:ext uri="{FF2B5EF4-FFF2-40B4-BE49-F238E27FC236}">
                <a16:creationId xmlns:a16="http://schemas.microsoft.com/office/drawing/2014/main" id="{9F0D2B3E-A840-6595-21E7-57F1B9DD4F17}"/>
              </a:ext>
            </a:extLst>
          </p:cNvPr>
          <p:cNvSpPr/>
          <p:nvPr userDrawn="1"/>
        </p:nvSpPr>
        <p:spPr>
          <a:xfrm rot="5400000">
            <a:off x="385336" y="549944"/>
            <a:ext cx="220153" cy="189787"/>
          </a:xfrm>
          <a:prstGeom prst="triangle">
            <a:avLst/>
          </a:prstGeom>
          <a:solidFill>
            <a:srgbClr val="40008D"/>
          </a:solidFill>
          <a:ln>
            <a:solidFill>
              <a:srgbClr val="4000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362165A9-420F-4085-1DCE-1B629C655BB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113215" y="6134444"/>
            <a:ext cx="2991881" cy="643672"/>
          </a:xfrm>
          <a:prstGeom prst="rect">
            <a:avLst/>
          </a:prstGeom>
        </p:spPr>
      </p:pic>
    </p:spTree>
    <p:extLst>
      <p:ext uri="{BB962C8B-B14F-4D97-AF65-F5344CB8AC3E}">
        <p14:creationId xmlns:p14="http://schemas.microsoft.com/office/powerpoint/2010/main" val="1587926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5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CCC910-3FFA-490D-B0D1-5740A49CB16B}"/>
              </a:ext>
            </a:extLst>
          </p:cNvPr>
          <p:cNvSpPr/>
          <p:nvPr userDrawn="1"/>
        </p:nvSpPr>
        <p:spPr>
          <a:xfrm>
            <a:off x="76201" y="85725"/>
            <a:ext cx="12039600" cy="6696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564C0B62-3BB7-4949-B86F-C305BFBFB57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49225" y="6076950"/>
            <a:ext cx="3231975" cy="695325"/>
          </a:xfrm>
          <a:prstGeom prst="rect">
            <a:avLst/>
          </a:prstGeom>
        </p:spPr>
      </p:pic>
      <p:pic>
        <p:nvPicPr>
          <p:cNvPr id="3" name="Picture 2">
            <a:extLst>
              <a:ext uri="{FF2B5EF4-FFF2-40B4-BE49-F238E27FC236}">
                <a16:creationId xmlns:a16="http://schemas.microsoft.com/office/drawing/2014/main" id="{3EEFBA1F-09D2-616C-B385-898110014AB4}"/>
              </a:ext>
            </a:extLst>
          </p:cNvPr>
          <p:cNvPicPr>
            <a:picLocks noChangeAspect="1"/>
          </p:cNvPicPr>
          <p:nvPr userDrawn="1"/>
        </p:nvPicPr>
        <p:blipFill rotWithShape="1">
          <a:blip r:embed="rId3"/>
          <a:srcRect l="3197" r="2997"/>
          <a:stretch/>
        </p:blipFill>
        <p:spPr>
          <a:xfrm>
            <a:off x="71114" y="154263"/>
            <a:ext cx="12042648" cy="722587"/>
          </a:xfrm>
          <a:prstGeom prst="rect">
            <a:avLst/>
          </a:prstGeom>
        </p:spPr>
      </p:pic>
    </p:spTree>
    <p:extLst>
      <p:ext uri="{BB962C8B-B14F-4D97-AF65-F5344CB8AC3E}">
        <p14:creationId xmlns:p14="http://schemas.microsoft.com/office/powerpoint/2010/main" val="3612322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About U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7F10AF-8657-0EE4-7E27-5EA20C8DB984}"/>
              </a:ext>
            </a:extLst>
          </p:cNvPr>
          <p:cNvSpPr/>
          <p:nvPr userDrawn="1"/>
        </p:nvSpPr>
        <p:spPr>
          <a:xfrm>
            <a:off x="76264" y="67521"/>
            <a:ext cx="12039473" cy="5295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white and blue star with green border&#10;&#10;Description automatically generated">
            <a:extLst>
              <a:ext uri="{FF2B5EF4-FFF2-40B4-BE49-F238E27FC236}">
                <a16:creationId xmlns:a16="http://schemas.microsoft.com/office/drawing/2014/main" id="{0F51B999-D639-4C6C-84FB-CCE772A13F8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290" y="325810"/>
            <a:ext cx="3123849" cy="3031751"/>
          </a:xfrm>
          <a:prstGeom prst="rect">
            <a:avLst/>
          </a:prstGeom>
        </p:spPr>
      </p:pic>
      <p:sp>
        <p:nvSpPr>
          <p:cNvPr id="7" name="TextBox 6">
            <a:extLst>
              <a:ext uri="{FF2B5EF4-FFF2-40B4-BE49-F238E27FC236}">
                <a16:creationId xmlns:a16="http://schemas.microsoft.com/office/drawing/2014/main" id="{B8CCE005-9C38-AAE0-E502-9F749E72A5A5}"/>
              </a:ext>
            </a:extLst>
          </p:cNvPr>
          <p:cNvSpPr txBox="1"/>
          <p:nvPr userDrawn="1"/>
        </p:nvSpPr>
        <p:spPr>
          <a:xfrm>
            <a:off x="2333047" y="1347100"/>
            <a:ext cx="8868663" cy="1045607"/>
          </a:xfrm>
          <a:prstGeom prst="rect">
            <a:avLst/>
          </a:prstGeom>
          <a:solidFill>
            <a:schemeClr val="bg1"/>
          </a:solidFill>
          <a:ln>
            <a:solidFill>
              <a:schemeClr val="bg1"/>
            </a:solidFill>
          </a:ln>
        </p:spPr>
        <p:txBody>
          <a:bodyPr wrap="square" lIns="0" tIns="0" rIns="0" bIns="0" rtlCol="0" anchor="ctr" anchorCtr="0">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lang="en-CA" sz="3200" b="1" i="0" u="none" strike="noStrike" kern="1200" cap="none" spc="0" normalizeH="0" baseline="0" noProof="0">
                <a:ln>
                  <a:noFill/>
                </a:ln>
                <a:solidFill>
                  <a:srgbClr val="40008D"/>
                </a:solidFill>
                <a:effectLst/>
                <a:uLnTx/>
                <a:uFillTx/>
                <a:latin typeface="Poppins SemiBold" panose="00000700000000000000" pitchFamily="2" charset="0"/>
                <a:ea typeface="+mn-ea"/>
                <a:cs typeface="Poppins SemiBold" panose="00000700000000000000" pitchFamily="2" charset="0"/>
              </a:rPr>
              <a:t>We work together with Ontario school districts to support student mental health</a:t>
            </a:r>
          </a:p>
        </p:txBody>
      </p:sp>
      <p:pic>
        <p:nvPicPr>
          <p:cNvPr id="8" name="Picture 7" descr="A black background with white text&#10;&#10;Description automatically generated">
            <a:extLst>
              <a:ext uri="{FF2B5EF4-FFF2-40B4-BE49-F238E27FC236}">
                <a16:creationId xmlns:a16="http://schemas.microsoft.com/office/drawing/2014/main" id="{D450BA3C-AC4C-2D89-821C-19D44871C00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916141" y="5437164"/>
            <a:ext cx="6359718" cy="1368226"/>
          </a:xfrm>
          <a:prstGeom prst="rect">
            <a:avLst/>
          </a:prstGeom>
        </p:spPr>
      </p:pic>
      <p:sp>
        <p:nvSpPr>
          <p:cNvPr id="9" name="TextBox 8">
            <a:extLst>
              <a:ext uri="{FF2B5EF4-FFF2-40B4-BE49-F238E27FC236}">
                <a16:creationId xmlns:a16="http://schemas.microsoft.com/office/drawing/2014/main" id="{FFC3F4E9-342D-029A-E28B-CCC612B9930D}"/>
              </a:ext>
            </a:extLst>
          </p:cNvPr>
          <p:cNvSpPr txBox="1"/>
          <p:nvPr userDrawn="1"/>
        </p:nvSpPr>
        <p:spPr>
          <a:xfrm>
            <a:off x="6019736" y="4556106"/>
            <a:ext cx="6096000" cy="646331"/>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a:ln>
                  <a:noFill/>
                </a:ln>
                <a:solidFill>
                  <a:prstClr val="black"/>
                </a:solidFill>
                <a:effectLst/>
                <a:uLnTx/>
                <a:uFillTx/>
                <a:latin typeface="Poppins" panose="00000500000000000000" pitchFamily="2" charset="0"/>
                <a:ea typeface="+mn-ea"/>
                <a:cs typeface="Poppins" panose="00000500000000000000" pitchFamily="2" charset="0"/>
              </a:rPr>
              <a:t>Stay informed! </a:t>
            </a:r>
            <a:r>
              <a:rPr kumimoji="0" lang="en-CA" sz="1800" b="0" i="0" u="none" strike="noStrike" kern="1200" cap="none" spc="0" normalizeH="0" baseline="0" noProof="0">
                <a:ln>
                  <a:noFill/>
                </a:ln>
                <a:solidFill>
                  <a:prstClr val="black"/>
                </a:solidFill>
                <a:effectLst/>
                <a:uLnTx/>
                <a:uFillTx/>
                <a:latin typeface="Poppins" panose="00000500000000000000" pitchFamily="2" charset="0"/>
                <a:ea typeface="+mn-ea"/>
                <a:cs typeface="Poppins" panose="00000500000000000000" pitchFamily="2" charset="0"/>
                <a:hlinkClick r:id="rId4"/>
              </a:rPr>
              <a:t>Subscribe</a:t>
            </a:r>
            <a:r>
              <a:rPr kumimoji="0" lang="en-CA" sz="1800" b="0" i="0" u="none" strike="noStrike" kern="1200" cap="none" spc="0" normalizeH="0" baseline="0" noProof="0">
                <a:ln>
                  <a:noFill/>
                </a:ln>
                <a:solidFill>
                  <a:prstClr val="black"/>
                </a:solidFill>
                <a:effectLst/>
                <a:uLnTx/>
                <a:uFillTx/>
                <a:latin typeface="Poppins" panose="00000500000000000000" pitchFamily="2" charset="0"/>
                <a:ea typeface="+mn-ea"/>
                <a:cs typeface="Poppins" panose="00000500000000000000" pitchFamily="2" charset="0"/>
              </a:rPr>
              <a:t> to receive the latest information, research and resources to your inbox.</a:t>
            </a:r>
          </a:p>
        </p:txBody>
      </p:sp>
      <p:grpSp>
        <p:nvGrpSpPr>
          <p:cNvPr id="10" name="Group 9" descr="image of the web address, youtube channel, twitter account for School Mental Health Ontario.  Image also includes the student reference group's instagram account and the web address for jack dot org">
            <a:extLst>
              <a:ext uri="{FF2B5EF4-FFF2-40B4-BE49-F238E27FC236}">
                <a16:creationId xmlns:a16="http://schemas.microsoft.com/office/drawing/2014/main" id="{747CC421-B091-E8F9-8844-825ACAF58849}"/>
              </a:ext>
            </a:extLst>
          </p:cNvPr>
          <p:cNvGrpSpPr/>
          <p:nvPr userDrawn="1"/>
        </p:nvGrpSpPr>
        <p:grpSpPr>
          <a:xfrm>
            <a:off x="213909" y="3898042"/>
            <a:ext cx="3948862" cy="1146413"/>
            <a:chOff x="286171" y="4801841"/>
            <a:chExt cx="3948862" cy="1146413"/>
          </a:xfrm>
        </p:grpSpPr>
        <p:sp>
          <p:nvSpPr>
            <p:cNvPr id="11" name="TextBox 10">
              <a:extLst>
                <a:ext uri="{FF2B5EF4-FFF2-40B4-BE49-F238E27FC236}">
                  <a16:creationId xmlns:a16="http://schemas.microsoft.com/office/drawing/2014/main" id="{5AA84019-FA86-4F5B-74EC-95931C0F4825}"/>
                </a:ext>
              </a:extLst>
            </p:cNvPr>
            <p:cNvSpPr txBox="1"/>
            <p:nvPr/>
          </p:nvSpPr>
          <p:spPr>
            <a:xfrm>
              <a:off x="611054" y="4801841"/>
              <a:ext cx="3623979" cy="1146413"/>
            </a:xfrm>
            <a:prstGeom prst="round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600" b="0" i="0" u="none" strike="noStrike" kern="1200" cap="none" spc="0" normalizeH="0" baseline="0" noProof="0">
                  <a:ln>
                    <a:noFill/>
                  </a:ln>
                  <a:solidFill>
                    <a:srgbClr val="40008D"/>
                  </a:solidFill>
                  <a:effectLst/>
                  <a:uLnTx/>
                  <a:uFillTx/>
                  <a:latin typeface="Poppins" panose="00000500000000000000" pitchFamily="2" charset="0"/>
                  <a:ea typeface="+mn-ea"/>
                  <a:cs typeface="Poppins" panose="00000500000000000000" pitchFamily="2" charset="0"/>
                </a:rPr>
                <a:t>@SMHO_SMSO</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600" b="0" i="0" u="none" strike="noStrike" kern="1200" cap="none" spc="0" normalizeH="0" baseline="0" noProof="0">
                  <a:ln>
                    <a:noFill/>
                  </a:ln>
                  <a:solidFill>
                    <a:srgbClr val="40008D"/>
                  </a:solidFill>
                  <a:effectLst/>
                  <a:uLnTx/>
                  <a:uFillTx/>
                  <a:latin typeface="Poppins" panose="00000500000000000000" pitchFamily="2" charset="0"/>
                  <a:ea typeface="+mn-ea"/>
                  <a:cs typeface="Poppins" panose="00000500000000000000" pitchFamily="2" charset="0"/>
                </a:rPr>
                <a:t>@ThriveSMH</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600" b="0" i="0" u="none" strike="noStrike" kern="1200" cap="none" spc="0" normalizeH="0" baseline="0" noProof="0">
                  <a:ln>
                    <a:noFill/>
                  </a:ln>
                  <a:solidFill>
                    <a:srgbClr val="40008D"/>
                  </a:solidFill>
                  <a:effectLst/>
                  <a:uLnTx/>
                  <a:uFillTx/>
                  <a:latin typeface="Poppins" panose="00000500000000000000" pitchFamily="2" charset="0"/>
                  <a:ea typeface="+mn-ea"/>
                  <a:cs typeface="Poppins" panose="00000500000000000000" pitchFamily="2" charset="0"/>
                </a:rPr>
                <a:t>School Mental Health Ontario</a:t>
              </a:r>
            </a:p>
          </p:txBody>
        </p:sp>
        <p:pic>
          <p:nvPicPr>
            <p:cNvPr id="12" name="Picture 2" descr="Logo Twitter icon transparent PNG">
              <a:extLst>
                <a:ext uri="{FF2B5EF4-FFF2-40B4-BE49-F238E27FC236}">
                  <a16:creationId xmlns:a16="http://schemas.microsoft.com/office/drawing/2014/main" id="{8BFFC550-DAE9-CEF0-2B82-C87944D48637}"/>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9913" t="11207" r="9915" b="11207"/>
            <a:stretch/>
          </p:blipFill>
          <p:spPr bwMode="auto">
            <a:xfrm>
              <a:off x="286171" y="4861403"/>
              <a:ext cx="324883" cy="314404"/>
            </a:xfrm>
            <a:prstGeom prst="roundRect">
              <a:avLst/>
            </a:prstGeom>
            <a:noFill/>
            <a:extLst>
              <a:ext uri="{909E8E84-426E-40DD-AFC4-6F175D3DCCD1}">
                <a14:hiddenFill xmlns:a14="http://schemas.microsoft.com/office/drawing/2010/main">
                  <a:solidFill>
                    <a:srgbClr val="FFFFFF"/>
                  </a:solidFill>
                </a14:hiddenFill>
              </a:ext>
            </a:extLst>
          </p:spPr>
        </p:pic>
        <p:pic>
          <p:nvPicPr>
            <p:cNvPr id="13" name="Picture 4" descr="Why Instagram's new icon and interface suck">
              <a:extLst>
                <a:ext uri="{FF2B5EF4-FFF2-40B4-BE49-F238E27FC236}">
                  <a16:creationId xmlns:a16="http://schemas.microsoft.com/office/drawing/2014/main" id="{2BFEBBD8-4420-5612-6710-44FBAB6E3A41}"/>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5856" t="25464" r="35774" b="25518"/>
            <a:stretch/>
          </p:blipFill>
          <p:spPr bwMode="auto">
            <a:xfrm>
              <a:off x="287087" y="5240083"/>
              <a:ext cx="323967" cy="314404"/>
            </a:xfrm>
            <a:prstGeom prst="roundRect">
              <a:avLst/>
            </a:prstGeom>
            <a:noFill/>
            <a:extLst>
              <a:ext uri="{909E8E84-426E-40DD-AFC4-6F175D3DCCD1}">
                <a14:hiddenFill xmlns:a14="http://schemas.microsoft.com/office/drawing/2010/main">
                  <a:solidFill>
                    <a:srgbClr val="FFFFFF"/>
                  </a:solidFill>
                </a14:hiddenFill>
              </a:ext>
            </a:extLst>
          </p:spPr>
        </p:pic>
        <p:pic>
          <p:nvPicPr>
            <p:cNvPr id="14" name="Picture 6">
              <a:extLst>
                <a:ext uri="{FF2B5EF4-FFF2-40B4-BE49-F238E27FC236}">
                  <a16:creationId xmlns:a16="http://schemas.microsoft.com/office/drawing/2014/main" id="{A9CFA780-57F0-72D8-4500-A5DE79F92FC7}"/>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3022" t="21612" r="14918" b="21611"/>
            <a:stretch/>
          </p:blipFill>
          <p:spPr bwMode="auto">
            <a:xfrm>
              <a:off x="286171" y="5621256"/>
              <a:ext cx="324883" cy="255983"/>
            </a:xfrm>
            <a:prstGeom prst="roundRect">
              <a:avLst/>
            </a:prstGeom>
            <a:noFill/>
            <a:extLst>
              <a:ext uri="{909E8E84-426E-40DD-AFC4-6F175D3DCCD1}">
                <a14:hiddenFill xmlns:a14="http://schemas.microsoft.com/office/drawing/2010/main">
                  <a:solidFill>
                    <a:srgbClr val="FFFFFF"/>
                  </a:solidFill>
                </a14:hiddenFill>
              </a:ext>
            </a:extLst>
          </p:spPr>
        </p:pic>
      </p:grpSp>
      <p:sp>
        <p:nvSpPr>
          <p:cNvPr id="18" name="TextBox 17">
            <a:extLst>
              <a:ext uri="{FF2B5EF4-FFF2-40B4-BE49-F238E27FC236}">
                <a16:creationId xmlns:a16="http://schemas.microsoft.com/office/drawing/2014/main" id="{360DE247-A59F-5863-F14F-685BDB6F2932}"/>
              </a:ext>
            </a:extLst>
          </p:cNvPr>
          <p:cNvSpPr txBox="1"/>
          <p:nvPr userDrawn="1"/>
        </p:nvSpPr>
        <p:spPr>
          <a:xfrm>
            <a:off x="9133580" y="4129098"/>
            <a:ext cx="3315072" cy="488077"/>
          </a:xfrm>
          <a:prstGeom prst="round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0" i="0" u="none" strike="noStrike" kern="1200" cap="none" spc="0" normalizeH="0" baseline="0" noProof="0">
                <a:ln>
                  <a:noFill/>
                </a:ln>
                <a:solidFill>
                  <a:srgbClr val="40008C"/>
                </a:solidFill>
                <a:effectLst/>
                <a:uLnTx/>
                <a:uFillTx/>
                <a:latin typeface="Poppins SemiBold" panose="00000700000000000000" pitchFamily="2" charset="0"/>
                <a:ea typeface="+mn-ea"/>
                <a:cs typeface="Poppins SemiBold" panose="00000700000000000000" pitchFamily="2" charset="0"/>
              </a:rPr>
              <a:t>www.smho-smso.ca</a:t>
            </a:r>
          </a:p>
        </p:txBody>
      </p:sp>
      <p:sp>
        <p:nvSpPr>
          <p:cNvPr id="3" name="TextBox 2">
            <a:extLst>
              <a:ext uri="{FF2B5EF4-FFF2-40B4-BE49-F238E27FC236}">
                <a16:creationId xmlns:a16="http://schemas.microsoft.com/office/drawing/2014/main" id="{DFA81F25-4495-63F6-198D-D8AAA6FF1665}"/>
              </a:ext>
            </a:extLst>
          </p:cNvPr>
          <p:cNvSpPr txBox="1"/>
          <p:nvPr userDrawn="1"/>
        </p:nvSpPr>
        <p:spPr>
          <a:xfrm>
            <a:off x="166971" y="4996570"/>
            <a:ext cx="3623979"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600" b="0" i="0" u="none" strike="noStrike" kern="1200" cap="none" spc="0" normalizeH="0" baseline="0" noProof="0">
                <a:ln>
                  <a:noFill/>
                </a:ln>
                <a:solidFill>
                  <a:srgbClr val="40008D"/>
                </a:solidFill>
                <a:effectLst/>
                <a:uLnTx/>
                <a:uFillTx/>
                <a:latin typeface="Poppins" panose="00000500000000000000" pitchFamily="2" charset="0"/>
                <a:ea typeface="+mn-ea"/>
                <a:cs typeface="Poppins" panose="00000500000000000000" pitchFamily="2" charset="0"/>
              </a:rPr>
              <a:t>https://smho-smso.ca/students/</a:t>
            </a:r>
          </a:p>
        </p:txBody>
      </p:sp>
    </p:spTree>
    <p:extLst>
      <p:ext uri="{BB962C8B-B14F-4D97-AF65-F5344CB8AC3E}">
        <p14:creationId xmlns:p14="http://schemas.microsoft.com/office/powerpoint/2010/main" val="29612021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About U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7F10AF-8657-0EE4-7E27-5EA20C8DB984}"/>
              </a:ext>
            </a:extLst>
          </p:cNvPr>
          <p:cNvSpPr/>
          <p:nvPr userDrawn="1"/>
        </p:nvSpPr>
        <p:spPr>
          <a:xfrm>
            <a:off x="76264" y="67521"/>
            <a:ext cx="12039473" cy="5295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white and blue star with green border&#10;&#10;Description automatically generated">
            <a:extLst>
              <a:ext uri="{FF2B5EF4-FFF2-40B4-BE49-F238E27FC236}">
                <a16:creationId xmlns:a16="http://schemas.microsoft.com/office/drawing/2014/main" id="{0F51B999-D639-4C6C-84FB-CCE772A13F8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290" y="325810"/>
            <a:ext cx="3123849" cy="3031751"/>
          </a:xfrm>
          <a:prstGeom prst="rect">
            <a:avLst/>
          </a:prstGeom>
        </p:spPr>
      </p:pic>
      <p:sp>
        <p:nvSpPr>
          <p:cNvPr id="7" name="TextBox 6">
            <a:extLst>
              <a:ext uri="{FF2B5EF4-FFF2-40B4-BE49-F238E27FC236}">
                <a16:creationId xmlns:a16="http://schemas.microsoft.com/office/drawing/2014/main" id="{B8CCE005-9C38-AAE0-E502-9F749E72A5A5}"/>
              </a:ext>
            </a:extLst>
          </p:cNvPr>
          <p:cNvSpPr txBox="1"/>
          <p:nvPr userDrawn="1"/>
        </p:nvSpPr>
        <p:spPr>
          <a:xfrm>
            <a:off x="2333047" y="1203055"/>
            <a:ext cx="8868663" cy="1333698"/>
          </a:xfrm>
          <a:prstGeom prst="rect">
            <a:avLst/>
          </a:prstGeom>
          <a:solidFill>
            <a:schemeClr val="bg1"/>
          </a:solidFill>
          <a:ln>
            <a:solidFill>
              <a:schemeClr val="bg1"/>
            </a:solidFill>
          </a:ln>
        </p:spPr>
        <p:txBody>
          <a:bodyPr wrap="square" lIns="0" tIns="0" rIns="0" bIns="0" rtlCol="0" anchor="ctr" anchorCtr="0">
            <a:spAutoFit/>
          </a:bodyPr>
          <a:lstStyle/>
          <a:p>
            <a:pPr>
              <a:lnSpc>
                <a:spcPct val="90000"/>
              </a:lnSpc>
              <a:defRPr/>
            </a:pPr>
            <a:r>
              <a:rPr kumimoji="0" lang="fr-CA" sz="3200" b="1" i="0" u="none" strike="noStrike" kern="1200" cap="none" spc="0" normalizeH="0" baseline="0" noProof="0">
                <a:ln>
                  <a:noFill/>
                </a:ln>
                <a:solidFill>
                  <a:srgbClr val="40008D"/>
                </a:solidFill>
                <a:effectLst/>
                <a:uLnTx/>
                <a:uFillTx/>
                <a:latin typeface="Poppins SemiBold" panose="00000700000000000000" pitchFamily="2" charset="0"/>
                <a:cs typeface="Poppins SemiBold" panose="00000700000000000000" pitchFamily="2" charset="0"/>
              </a:rPr>
              <a:t>Nous travaillons en collaboration avec les conseils scolaires de l’Ontario pour favoriser la santé mentale des élèves</a:t>
            </a:r>
          </a:p>
        </p:txBody>
      </p:sp>
      <p:pic>
        <p:nvPicPr>
          <p:cNvPr id="8" name="Picture 7" descr="A black background with white text&#10;&#10;Description automatically generated">
            <a:extLst>
              <a:ext uri="{FF2B5EF4-FFF2-40B4-BE49-F238E27FC236}">
                <a16:creationId xmlns:a16="http://schemas.microsoft.com/office/drawing/2014/main" id="{D450BA3C-AC4C-2D89-821C-19D44871C00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916141" y="5437164"/>
            <a:ext cx="6359718" cy="1368226"/>
          </a:xfrm>
          <a:prstGeom prst="rect">
            <a:avLst/>
          </a:prstGeom>
        </p:spPr>
      </p:pic>
      <p:sp>
        <p:nvSpPr>
          <p:cNvPr id="9" name="TextBox 8">
            <a:extLst>
              <a:ext uri="{FF2B5EF4-FFF2-40B4-BE49-F238E27FC236}">
                <a16:creationId xmlns:a16="http://schemas.microsoft.com/office/drawing/2014/main" id="{FFC3F4E9-342D-029A-E28B-CCC612B9930D}"/>
              </a:ext>
            </a:extLst>
          </p:cNvPr>
          <p:cNvSpPr txBox="1"/>
          <p:nvPr userDrawn="1"/>
        </p:nvSpPr>
        <p:spPr>
          <a:xfrm>
            <a:off x="5399632" y="4504127"/>
            <a:ext cx="6716104" cy="830997"/>
          </a:xfrm>
          <a:prstGeom prst="rect">
            <a:avLst/>
          </a:prstGeom>
          <a:noFill/>
        </p:spPr>
        <p:txBody>
          <a:bodyPr wrap="square">
            <a:spAutoFit/>
          </a:bodyPr>
          <a:lstStyle/>
          <a:p>
            <a:pPr algn="r"/>
            <a:r>
              <a:rPr lang="fr-FR" sz="1600">
                <a:latin typeface="Poppins" panose="00000500000000000000" pitchFamily="2" charset="0"/>
                <a:cs typeface="Poppins" panose="00000500000000000000" pitchFamily="2" charset="0"/>
              </a:rPr>
              <a:t>Soyez informé! </a:t>
            </a:r>
            <a:r>
              <a:rPr lang="fr-FR" sz="1600" u="sng">
                <a:solidFill>
                  <a:schemeClr val="accent1"/>
                </a:solidFill>
                <a:latin typeface="Poppins" panose="00000500000000000000" pitchFamily="2" charset="0"/>
                <a:cs typeface="Poppins" panose="00000500000000000000" pitchFamily="2" charset="0"/>
                <a:hlinkClick r:id="rId4"/>
              </a:rPr>
              <a:t>Inscrivez-vous</a:t>
            </a:r>
            <a:r>
              <a:rPr lang="fr-FR" sz="1600">
                <a:latin typeface="Poppins" panose="00000500000000000000" pitchFamily="2" charset="0"/>
                <a:cs typeface="Poppins" panose="00000500000000000000" pitchFamily="2" charset="0"/>
              </a:rPr>
              <a:t> afin de recevoir les tout derniers renseignements, les résultats des recherches récentes et les toutes dernières ressources dans votre boîte de réception​.</a:t>
            </a:r>
            <a:endParaRPr lang="en-CA" sz="1600">
              <a:latin typeface="Poppins" panose="00000500000000000000" pitchFamily="2" charset="0"/>
              <a:cs typeface="Poppins" panose="00000500000000000000" pitchFamily="2" charset="0"/>
            </a:endParaRPr>
          </a:p>
        </p:txBody>
      </p:sp>
      <p:grpSp>
        <p:nvGrpSpPr>
          <p:cNvPr id="10" name="Group 9" descr="image of the web address, youtube channel, twitter account for School Mental Health Ontario.  Image also includes the student reference group's instagram account and the web address for jack dot org">
            <a:extLst>
              <a:ext uri="{FF2B5EF4-FFF2-40B4-BE49-F238E27FC236}">
                <a16:creationId xmlns:a16="http://schemas.microsoft.com/office/drawing/2014/main" id="{747CC421-B091-E8F9-8844-825ACAF58849}"/>
              </a:ext>
            </a:extLst>
          </p:cNvPr>
          <p:cNvGrpSpPr/>
          <p:nvPr userDrawn="1"/>
        </p:nvGrpSpPr>
        <p:grpSpPr>
          <a:xfrm>
            <a:off x="213909" y="3898042"/>
            <a:ext cx="3577042" cy="1146413"/>
            <a:chOff x="286171" y="4801841"/>
            <a:chExt cx="3577042" cy="1146413"/>
          </a:xfrm>
        </p:grpSpPr>
        <p:sp>
          <p:nvSpPr>
            <p:cNvPr id="11" name="TextBox 10">
              <a:extLst>
                <a:ext uri="{FF2B5EF4-FFF2-40B4-BE49-F238E27FC236}">
                  <a16:creationId xmlns:a16="http://schemas.microsoft.com/office/drawing/2014/main" id="{5AA84019-FA86-4F5B-74EC-95931C0F4825}"/>
                </a:ext>
              </a:extLst>
            </p:cNvPr>
            <p:cNvSpPr txBox="1"/>
            <p:nvPr/>
          </p:nvSpPr>
          <p:spPr>
            <a:xfrm>
              <a:off x="611055" y="4801841"/>
              <a:ext cx="3252158" cy="1146413"/>
            </a:xfrm>
            <a:prstGeom prst="round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600" b="0" i="0" u="none" strike="noStrike" kern="1200" cap="none" spc="0" normalizeH="0" baseline="0" noProof="0">
                  <a:ln>
                    <a:noFill/>
                  </a:ln>
                  <a:solidFill>
                    <a:srgbClr val="40008D"/>
                  </a:solidFill>
                  <a:effectLst/>
                  <a:uLnTx/>
                  <a:uFillTx/>
                  <a:latin typeface="Poppins" panose="00000500000000000000" pitchFamily="2" charset="0"/>
                  <a:ea typeface="+mn-ea"/>
                  <a:cs typeface="Poppins" panose="00000500000000000000" pitchFamily="2" charset="0"/>
                </a:rPr>
                <a:t>@SMHO_SMSO</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600" b="0" i="0" u="none" strike="noStrike" kern="1200" cap="none" spc="0" normalizeH="0" baseline="0" noProof="0">
                  <a:ln>
                    <a:noFill/>
                  </a:ln>
                  <a:solidFill>
                    <a:srgbClr val="40008D"/>
                  </a:solidFill>
                  <a:effectLst/>
                  <a:uLnTx/>
                  <a:uFillTx/>
                  <a:latin typeface="Poppins" panose="00000500000000000000" pitchFamily="2" charset="0"/>
                  <a:ea typeface="+mn-ea"/>
                  <a:cs typeface="Poppins" panose="00000500000000000000" pitchFamily="2" charset="0"/>
                </a:rPr>
                <a:t>@ThriveSMH</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600" b="0" i="0" u="none" strike="noStrike" kern="1200" cap="none" spc="0" normalizeH="0" baseline="0" noProof="0">
                  <a:ln>
                    <a:noFill/>
                  </a:ln>
                  <a:solidFill>
                    <a:srgbClr val="40008D"/>
                  </a:solidFill>
                  <a:effectLst/>
                  <a:uLnTx/>
                  <a:uFillTx/>
                  <a:latin typeface="Poppins" panose="00000500000000000000" pitchFamily="2" charset="0"/>
                  <a:ea typeface="+mn-ea"/>
                  <a:cs typeface="Poppins" panose="00000500000000000000" pitchFamily="2" charset="0"/>
                </a:rPr>
                <a:t>School Mental Health Ontario</a:t>
              </a:r>
            </a:p>
          </p:txBody>
        </p:sp>
        <p:pic>
          <p:nvPicPr>
            <p:cNvPr id="12" name="Picture 2" descr="Logo Twitter icon transparent PNG">
              <a:extLst>
                <a:ext uri="{FF2B5EF4-FFF2-40B4-BE49-F238E27FC236}">
                  <a16:creationId xmlns:a16="http://schemas.microsoft.com/office/drawing/2014/main" id="{8BFFC550-DAE9-CEF0-2B82-C87944D48637}"/>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9913" t="11207" r="9915" b="11207"/>
            <a:stretch/>
          </p:blipFill>
          <p:spPr bwMode="auto">
            <a:xfrm>
              <a:off x="286171" y="4861403"/>
              <a:ext cx="324883" cy="314404"/>
            </a:xfrm>
            <a:prstGeom prst="roundRect">
              <a:avLst/>
            </a:prstGeom>
            <a:noFill/>
            <a:extLst>
              <a:ext uri="{909E8E84-426E-40DD-AFC4-6F175D3DCCD1}">
                <a14:hiddenFill xmlns:a14="http://schemas.microsoft.com/office/drawing/2010/main">
                  <a:solidFill>
                    <a:srgbClr val="FFFFFF"/>
                  </a:solidFill>
                </a14:hiddenFill>
              </a:ext>
            </a:extLst>
          </p:spPr>
        </p:pic>
        <p:pic>
          <p:nvPicPr>
            <p:cNvPr id="13" name="Picture 4" descr="Why Instagram's new icon and interface suck">
              <a:extLst>
                <a:ext uri="{FF2B5EF4-FFF2-40B4-BE49-F238E27FC236}">
                  <a16:creationId xmlns:a16="http://schemas.microsoft.com/office/drawing/2014/main" id="{2BFEBBD8-4420-5612-6710-44FBAB6E3A41}"/>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5856" t="25464" r="35774" b="25518"/>
            <a:stretch/>
          </p:blipFill>
          <p:spPr bwMode="auto">
            <a:xfrm>
              <a:off x="287087" y="5240083"/>
              <a:ext cx="323967" cy="314404"/>
            </a:xfrm>
            <a:prstGeom prst="roundRect">
              <a:avLst/>
            </a:prstGeom>
            <a:noFill/>
            <a:extLst>
              <a:ext uri="{909E8E84-426E-40DD-AFC4-6F175D3DCCD1}">
                <a14:hiddenFill xmlns:a14="http://schemas.microsoft.com/office/drawing/2010/main">
                  <a:solidFill>
                    <a:srgbClr val="FFFFFF"/>
                  </a:solidFill>
                </a14:hiddenFill>
              </a:ext>
            </a:extLst>
          </p:spPr>
        </p:pic>
        <p:pic>
          <p:nvPicPr>
            <p:cNvPr id="14" name="Picture 6">
              <a:extLst>
                <a:ext uri="{FF2B5EF4-FFF2-40B4-BE49-F238E27FC236}">
                  <a16:creationId xmlns:a16="http://schemas.microsoft.com/office/drawing/2014/main" id="{A9CFA780-57F0-72D8-4500-A5DE79F92FC7}"/>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3022" t="21612" r="14918" b="21611"/>
            <a:stretch/>
          </p:blipFill>
          <p:spPr bwMode="auto">
            <a:xfrm>
              <a:off x="286171" y="5621256"/>
              <a:ext cx="324883" cy="255983"/>
            </a:xfrm>
            <a:prstGeom prst="roundRect">
              <a:avLst/>
            </a:prstGeom>
            <a:noFill/>
            <a:extLst>
              <a:ext uri="{909E8E84-426E-40DD-AFC4-6F175D3DCCD1}">
                <a14:hiddenFill xmlns:a14="http://schemas.microsoft.com/office/drawing/2010/main">
                  <a:solidFill>
                    <a:srgbClr val="FFFFFF"/>
                  </a:solidFill>
                </a14:hiddenFill>
              </a:ext>
            </a:extLst>
          </p:spPr>
        </p:pic>
      </p:grpSp>
      <p:sp>
        <p:nvSpPr>
          <p:cNvPr id="18" name="TextBox 17">
            <a:extLst>
              <a:ext uri="{FF2B5EF4-FFF2-40B4-BE49-F238E27FC236}">
                <a16:creationId xmlns:a16="http://schemas.microsoft.com/office/drawing/2014/main" id="{360DE247-A59F-5863-F14F-685BDB6F2932}"/>
              </a:ext>
            </a:extLst>
          </p:cNvPr>
          <p:cNvSpPr txBox="1"/>
          <p:nvPr userDrawn="1"/>
        </p:nvSpPr>
        <p:spPr>
          <a:xfrm>
            <a:off x="8843650" y="4077119"/>
            <a:ext cx="3190388" cy="488077"/>
          </a:xfrm>
          <a:prstGeom prst="roundRect">
            <a:avLst/>
          </a:prstGeom>
          <a:noFill/>
        </p:spPr>
        <p:txBody>
          <a:bodyPr wrap="square" rtlCol="0">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en-US" sz="2000" b="0" i="0" u="none" strike="noStrike" kern="1200" cap="none" spc="0" normalizeH="0" baseline="0" noProof="0">
                <a:ln>
                  <a:noFill/>
                </a:ln>
                <a:solidFill>
                  <a:srgbClr val="40008C"/>
                </a:solidFill>
                <a:effectLst/>
                <a:uLnTx/>
                <a:uFillTx/>
                <a:latin typeface="Poppins SemiBold" panose="00000700000000000000" pitchFamily="2" charset="0"/>
                <a:ea typeface="+mn-ea"/>
                <a:cs typeface="Poppins SemiBold" panose="00000700000000000000" pitchFamily="2" charset="0"/>
              </a:rPr>
              <a:t>www.smho-smso.ca</a:t>
            </a:r>
          </a:p>
        </p:txBody>
      </p:sp>
      <p:sp>
        <p:nvSpPr>
          <p:cNvPr id="3" name="TextBox 2">
            <a:extLst>
              <a:ext uri="{FF2B5EF4-FFF2-40B4-BE49-F238E27FC236}">
                <a16:creationId xmlns:a16="http://schemas.microsoft.com/office/drawing/2014/main" id="{DFA81F25-4495-63F6-198D-D8AAA6FF1665}"/>
              </a:ext>
            </a:extLst>
          </p:cNvPr>
          <p:cNvSpPr txBox="1"/>
          <p:nvPr userDrawn="1"/>
        </p:nvSpPr>
        <p:spPr>
          <a:xfrm>
            <a:off x="166971" y="4996570"/>
            <a:ext cx="3623979"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600" b="0" i="0" u="none" strike="noStrike" kern="1200" cap="none" spc="0" normalizeH="0" baseline="0" noProof="0">
                <a:ln>
                  <a:noFill/>
                </a:ln>
                <a:solidFill>
                  <a:srgbClr val="40008D"/>
                </a:solidFill>
                <a:effectLst/>
                <a:uLnTx/>
                <a:uFillTx/>
                <a:latin typeface="Poppins" panose="00000500000000000000" pitchFamily="2" charset="0"/>
                <a:ea typeface="+mn-ea"/>
                <a:cs typeface="Poppins" panose="00000500000000000000" pitchFamily="2" charset="0"/>
              </a:rPr>
              <a:t>https://smho-smso.ca/eleves</a:t>
            </a:r>
          </a:p>
        </p:txBody>
      </p:sp>
    </p:spTree>
    <p:extLst>
      <p:ext uri="{BB962C8B-B14F-4D97-AF65-F5344CB8AC3E}">
        <p14:creationId xmlns:p14="http://schemas.microsoft.com/office/powerpoint/2010/main" val="40547893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Land Acknowl slide ENG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FACD9A6-62F0-BE88-A6A8-BE0588EF49C2}"/>
              </a:ext>
            </a:extLst>
          </p:cNvPr>
          <p:cNvSpPr/>
          <p:nvPr userDrawn="1"/>
        </p:nvSpPr>
        <p:spPr>
          <a:xfrm>
            <a:off x="53393" y="54785"/>
            <a:ext cx="6062630" cy="67484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8FCCC910-3FFA-490D-B0D1-5740A49CB16B}"/>
              </a:ext>
            </a:extLst>
          </p:cNvPr>
          <p:cNvSpPr/>
          <p:nvPr userDrawn="1"/>
        </p:nvSpPr>
        <p:spPr>
          <a:xfrm>
            <a:off x="202205" y="85725"/>
            <a:ext cx="5757271" cy="59012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lnSpc>
                <a:spcPct val="100000"/>
              </a:lnSpc>
              <a:spcBef>
                <a:spcPts val="0"/>
              </a:spcBef>
              <a:spcAft>
                <a:spcPts val="1800"/>
              </a:spcAft>
              <a:buNone/>
            </a:pPr>
            <a:r>
              <a:rPr lang="en-CA" sz="2400">
                <a:solidFill>
                  <a:schemeClr val="tx1"/>
                </a:solidFill>
                <a:latin typeface="Poppins" panose="00000500000000000000" pitchFamily="2" charset="0"/>
                <a:ea typeface="+mn-lt"/>
                <a:cs typeface="Poppins" panose="00000500000000000000" pitchFamily="2" charset="0"/>
              </a:rPr>
              <a:t>As we gather from many places, please take a moment to pause, and to reflect.  </a:t>
            </a:r>
            <a:endParaRPr lang="en-US" sz="2400">
              <a:solidFill>
                <a:schemeClr val="tx1"/>
              </a:solidFill>
              <a:latin typeface="Poppins" panose="00000500000000000000" pitchFamily="2" charset="0"/>
              <a:ea typeface="+mn-lt"/>
              <a:cs typeface="Poppins" panose="00000500000000000000" pitchFamily="2" charset="0"/>
            </a:endParaRPr>
          </a:p>
          <a:p>
            <a:pPr marL="0" indent="0" algn="ctr">
              <a:lnSpc>
                <a:spcPct val="100000"/>
              </a:lnSpc>
              <a:spcBef>
                <a:spcPts val="0"/>
              </a:spcBef>
              <a:spcAft>
                <a:spcPts val="1800"/>
              </a:spcAft>
              <a:buNone/>
            </a:pPr>
            <a:r>
              <a:rPr lang="en-CA" sz="2400">
                <a:solidFill>
                  <a:schemeClr val="tx1"/>
                </a:solidFill>
                <a:latin typeface="Poppins" panose="00000500000000000000" pitchFamily="2" charset="0"/>
                <a:ea typeface="+mn-lt"/>
                <a:cs typeface="Poppins" panose="00000500000000000000" pitchFamily="2" charset="0"/>
              </a:rPr>
              <a:t>Call to mind the traditional territories from which you are working today, and the Indigenous people who have been stewards of this land for thousands of years.</a:t>
            </a:r>
            <a:endParaRPr lang="en-US" sz="2400">
              <a:solidFill>
                <a:schemeClr val="tx1"/>
              </a:solidFill>
              <a:latin typeface="Poppins" panose="00000500000000000000" pitchFamily="2" charset="0"/>
              <a:ea typeface="+mn-lt"/>
              <a:cs typeface="Poppins" panose="00000500000000000000" pitchFamily="2" charset="0"/>
            </a:endParaRPr>
          </a:p>
          <a:p>
            <a:pPr marL="0" indent="0" algn="ctr">
              <a:lnSpc>
                <a:spcPct val="100000"/>
              </a:lnSpc>
              <a:spcBef>
                <a:spcPts val="0"/>
              </a:spcBef>
              <a:spcAft>
                <a:spcPts val="1800"/>
              </a:spcAft>
              <a:buNone/>
            </a:pPr>
            <a:r>
              <a:rPr lang="en-US" sz="2400">
                <a:solidFill>
                  <a:schemeClr val="tx1"/>
                </a:solidFill>
                <a:latin typeface="Poppins" panose="00000500000000000000" pitchFamily="2" charset="0"/>
                <a:ea typeface="+mn-lt"/>
                <a:cs typeface="Poppins" panose="00000500000000000000" pitchFamily="2" charset="0"/>
              </a:rPr>
              <a:t>Consider the land you are on, and efforts to advance truth and reconciliation.</a:t>
            </a:r>
            <a:endParaRPr lang="fr-CA" sz="2400">
              <a:solidFill>
                <a:schemeClr val="tx1"/>
              </a:solidFill>
              <a:latin typeface="Poppins" panose="00000500000000000000" pitchFamily="2" charset="0"/>
              <a:cs typeface="Poppins" panose="00000500000000000000" pitchFamily="2" charset="0"/>
            </a:endParaRPr>
          </a:p>
        </p:txBody>
      </p:sp>
      <p:sp>
        <p:nvSpPr>
          <p:cNvPr id="4" name="Picture Placeholder 3">
            <a:extLst>
              <a:ext uri="{FF2B5EF4-FFF2-40B4-BE49-F238E27FC236}">
                <a16:creationId xmlns:a16="http://schemas.microsoft.com/office/drawing/2014/main" id="{1F782E75-BC4F-9ADE-5AEA-93C541B6331B}"/>
              </a:ext>
            </a:extLst>
          </p:cNvPr>
          <p:cNvSpPr>
            <a:spLocks noGrp="1"/>
          </p:cNvSpPr>
          <p:nvPr>
            <p:ph type="pic" sz="quarter" idx="10"/>
          </p:nvPr>
        </p:nvSpPr>
        <p:spPr>
          <a:xfrm>
            <a:off x="6232525" y="85725"/>
            <a:ext cx="5883275" cy="6696075"/>
          </a:xfrm>
        </p:spPr>
        <p:txBody>
          <a:bodyPr/>
          <a:lstStyle/>
          <a:p>
            <a:endParaRPr lang="en-CA"/>
          </a:p>
        </p:txBody>
      </p:sp>
      <p:pic>
        <p:nvPicPr>
          <p:cNvPr id="6" name="Picture 5">
            <a:extLst>
              <a:ext uri="{FF2B5EF4-FFF2-40B4-BE49-F238E27FC236}">
                <a16:creationId xmlns:a16="http://schemas.microsoft.com/office/drawing/2014/main" id="{EF68CB9A-B8E0-B166-3ED8-12F7885076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00" y="6170620"/>
            <a:ext cx="2840854" cy="611180"/>
          </a:xfrm>
          <a:prstGeom prst="rect">
            <a:avLst/>
          </a:prstGeom>
        </p:spPr>
      </p:pic>
    </p:spTree>
    <p:extLst>
      <p:ext uri="{BB962C8B-B14F-4D97-AF65-F5344CB8AC3E}">
        <p14:creationId xmlns:p14="http://schemas.microsoft.com/office/powerpoint/2010/main" val="35879012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Land Acknowl slide FR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9D38BB2-1966-F985-3BAB-FAD1B5691916}"/>
              </a:ext>
            </a:extLst>
          </p:cNvPr>
          <p:cNvSpPr/>
          <p:nvPr userDrawn="1"/>
        </p:nvSpPr>
        <p:spPr>
          <a:xfrm>
            <a:off x="53393" y="54785"/>
            <a:ext cx="6062630" cy="67484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8FCCC910-3FFA-490D-B0D1-5740A49CB16B}"/>
              </a:ext>
            </a:extLst>
          </p:cNvPr>
          <p:cNvSpPr/>
          <p:nvPr userDrawn="1"/>
        </p:nvSpPr>
        <p:spPr>
          <a:xfrm>
            <a:off x="122921" y="567268"/>
            <a:ext cx="5759090" cy="5090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lnSpc>
                <a:spcPct val="110000"/>
              </a:lnSpc>
              <a:spcBef>
                <a:spcPts val="0"/>
              </a:spcBef>
              <a:spcAft>
                <a:spcPts val="1200"/>
              </a:spcAft>
              <a:buNone/>
            </a:pPr>
            <a:r>
              <a:rPr lang="fr-CA" sz="2200">
                <a:solidFill>
                  <a:schemeClr val="tx1"/>
                </a:solidFill>
                <a:latin typeface="Poppins"/>
                <a:ea typeface="+mn-lt"/>
                <a:cs typeface="Poppins"/>
              </a:rPr>
              <a:t>Alors que nous nous rassemblons depuis divers endroits de la province, prenons un moment pour réfléchir à notre provenance.</a:t>
            </a:r>
            <a:endParaRPr lang="fr-CA" sz="2200">
              <a:solidFill>
                <a:schemeClr val="tx1"/>
              </a:solidFill>
              <a:latin typeface="Poppins"/>
              <a:cs typeface="Poppins"/>
            </a:endParaRPr>
          </a:p>
          <a:p>
            <a:pPr marL="0" indent="0" algn="ctr">
              <a:lnSpc>
                <a:spcPct val="110000"/>
              </a:lnSpc>
              <a:spcBef>
                <a:spcPts val="0"/>
              </a:spcBef>
              <a:spcAft>
                <a:spcPts val="1200"/>
              </a:spcAft>
              <a:buNone/>
            </a:pPr>
            <a:r>
              <a:rPr lang="fr-CA" sz="2200">
                <a:solidFill>
                  <a:schemeClr val="tx1"/>
                </a:solidFill>
                <a:latin typeface="Poppins"/>
                <a:ea typeface="+mn-lt"/>
                <a:cs typeface="Poppins"/>
              </a:rPr>
              <a:t>Rappelons-nous les territoires traditionnels où nous sommes situés aujourd’hui et des gardiens de ces terres pendant des millénaires.</a:t>
            </a:r>
          </a:p>
          <a:p>
            <a:pPr marL="0" indent="0" algn="ctr">
              <a:lnSpc>
                <a:spcPct val="110000"/>
              </a:lnSpc>
              <a:spcBef>
                <a:spcPts val="0"/>
              </a:spcBef>
              <a:spcAft>
                <a:spcPts val="1200"/>
              </a:spcAft>
              <a:buNone/>
            </a:pPr>
            <a:r>
              <a:rPr lang="fr-CA" sz="2200">
                <a:solidFill>
                  <a:schemeClr val="tx1"/>
                </a:solidFill>
                <a:latin typeface="Poppins"/>
                <a:ea typeface="+mn-lt"/>
                <a:cs typeface="Poppins"/>
              </a:rPr>
              <a:t>Réfléchissons au territoire sur lequel nous nous retrouvons et aux défis que suscitent la vérité et la réconciliation dans notre collectivité.</a:t>
            </a:r>
            <a:endParaRPr lang="fr-CA" sz="2200">
              <a:solidFill>
                <a:schemeClr val="tx1"/>
              </a:solidFill>
              <a:latin typeface="Poppins"/>
              <a:cs typeface="Poppins"/>
            </a:endParaRPr>
          </a:p>
        </p:txBody>
      </p:sp>
      <p:sp>
        <p:nvSpPr>
          <p:cNvPr id="4" name="Picture Placeholder 3">
            <a:extLst>
              <a:ext uri="{FF2B5EF4-FFF2-40B4-BE49-F238E27FC236}">
                <a16:creationId xmlns:a16="http://schemas.microsoft.com/office/drawing/2014/main" id="{1F782E75-BC4F-9ADE-5AEA-93C541B6331B}"/>
              </a:ext>
            </a:extLst>
          </p:cNvPr>
          <p:cNvSpPr>
            <a:spLocks noGrp="1"/>
          </p:cNvSpPr>
          <p:nvPr>
            <p:ph type="pic" sz="quarter" idx="10"/>
          </p:nvPr>
        </p:nvSpPr>
        <p:spPr>
          <a:xfrm>
            <a:off x="6232525" y="85725"/>
            <a:ext cx="5883275" cy="6696075"/>
          </a:xfrm>
        </p:spPr>
        <p:txBody>
          <a:bodyPr/>
          <a:lstStyle/>
          <a:p>
            <a:endParaRPr lang="en-CA"/>
          </a:p>
        </p:txBody>
      </p:sp>
      <p:pic>
        <p:nvPicPr>
          <p:cNvPr id="6" name="Picture 5">
            <a:extLst>
              <a:ext uri="{FF2B5EF4-FFF2-40B4-BE49-F238E27FC236}">
                <a16:creationId xmlns:a16="http://schemas.microsoft.com/office/drawing/2014/main" id="{EF68CB9A-B8E0-B166-3ED8-12F7885076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00" y="6170620"/>
            <a:ext cx="2840854" cy="611180"/>
          </a:xfrm>
          <a:prstGeom prst="rect">
            <a:avLst/>
          </a:prstGeom>
        </p:spPr>
      </p:pic>
    </p:spTree>
    <p:extLst>
      <p:ext uri="{BB962C8B-B14F-4D97-AF65-F5344CB8AC3E}">
        <p14:creationId xmlns:p14="http://schemas.microsoft.com/office/powerpoint/2010/main" val="5599290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and Acknowl slide ENG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27F1E13-5C5D-6A2C-682D-65C191CE5999}"/>
              </a:ext>
            </a:extLst>
          </p:cNvPr>
          <p:cNvSpPr/>
          <p:nvPr userDrawn="1"/>
        </p:nvSpPr>
        <p:spPr>
          <a:xfrm>
            <a:off x="53393" y="54785"/>
            <a:ext cx="6062630" cy="67484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8FCCC910-3FFA-490D-B0D1-5740A49CB16B}"/>
              </a:ext>
            </a:extLst>
          </p:cNvPr>
          <p:cNvSpPr/>
          <p:nvPr userDrawn="1"/>
        </p:nvSpPr>
        <p:spPr>
          <a:xfrm>
            <a:off x="426616" y="1158498"/>
            <a:ext cx="5226099" cy="40824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600" b="0" i="0" u="none" strike="noStrike">
                <a:solidFill>
                  <a:schemeClr val="tx1"/>
                </a:solidFill>
                <a:effectLst/>
                <a:latin typeface="Poppins" panose="00000500000000000000" pitchFamily="2" charset="0"/>
                <a:cs typeface="Poppins" panose="00000500000000000000" pitchFamily="2" charset="0"/>
              </a:rPr>
              <a:t>“Mental health is a sign of balance, harmony and connectedness among the interior aspects of the human person (spirit, mind and body) and the world they live in. It is a characteristic of families and communities, as well as individual human beings.”</a:t>
            </a:r>
            <a:endParaRPr lang="en-CA" sz="2600">
              <a:solidFill>
                <a:schemeClr val="tx1"/>
              </a:solidFill>
              <a:latin typeface="Poppins" panose="00000500000000000000" pitchFamily="2" charset="0"/>
              <a:cs typeface="Poppins" panose="00000500000000000000" pitchFamily="2" charset="0"/>
            </a:endParaRPr>
          </a:p>
        </p:txBody>
      </p:sp>
      <p:sp>
        <p:nvSpPr>
          <p:cNvPr id="4" name="Picture Placeholder 3">
            <a:extLst>
              <a:ext uri="{FF2B5EF4-FFF2-40B4-BE49-F238E27FC236}">
                <a16:creationId xmlns:a16="http://schemas.microsoft.com/office/drawing/2014/main" id="{1F782E75-BC4F-9ADE-5AEA-93C541B6331B}"/>
              </a:ext>
            </a:extLst>
          </p:cNvPr>
          <p:cNvSpPr>
            <a:spLocks noGrp="1"/>
          </p:cNvSpPr>
          <p:nvPr>
            <p:ph type="pic" sz="quarter" idx="10"/>
          </p:nvPr>
        </p:nvSpPr>
        <p:spPr>
          <a:xfrm>
            <a:off x="6232525" y="85725"/>
            <a:ext cx="5883275" cy="6696075"/>
          </a:xfrm>
        </p:spPr>
        <p:txBody>
          <a:bodyPr/>
          <a:lstStyle/>
          <a:p>
            <a:endParaRPr lang="en-CA"/>
          </a:p>
        </p:txBody>
      </p:sp>
      <p:pic>
        <p:nvPicPr>
          <p:cNvPr id="6" name="Picture 5">
            <a:extLst>
              <a:ext uri="{FF2B5EF4-FFF2-40B4-BE49-F238E27FC236}">
                <a16:creationId xmlns:a16="http://schemas.microsoft.com/office/drawing/2014/main" id="{EF68CB9A-B8E0-B166-3ED8-12F7885076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00" y="85725"/>
            <a:ext cx="2840854" cy="611180"/>
          </a:xfrm>
          <a:prstGeom prst="rect">
            <a:avLst/>
          </a:prstGeom>
        </p:spPr>
      </p:pic>
      <p:sp>
        <p:nvSpPr>
          <p:cNvPr id="10" name="TextBox 9">
            <a:extLst>
              <a:ext uri="{FF2B5EF4-FFF2-40B4-BE49-F238E27FC236}">
                <a16:creationId xmlns:a16="http://schemas.microsoft.com/office/drawing/2014/main" id="{DD424569-9816-223F-81B8-74A30578EC8B}"/>
              </a:ext>
            </a:extLst>
          </p:cNvPr>
          <p:cNvSpPr txBox="1"/>
          <p:nvPr userDrawn="1"/>
        </p:nvSpPr>
        <p:spPr>
          <a:xfrm>
            <a:off x="53393" y="6064551"/>
            <a:ext cx="5372937" cy="738664"/>
          </a:xfrm>
          <a:prstGeom prst="rect">
            <a:avLst/>
          </a:prstGeom>
          <a:noFill/>
        </p:spPr>
        <p:txBody>
          <a:bodyPr wrap="square">
            <a:spAutoFit/>
          </a:bodyPr>
          <a:lstStyle/>
          <a:p>
            <a:pPr marL="0" marR="0" lvl="0" indent="0" algn="l" defTabSz="609310" rtl="0" eaLnBrk="1" fontAlgn="base" latinLnBrk="0" hangingPunct="1">
              <a:spcBef>
                <a:spcPts val="0"/>
              </a:spcBef>
              <a:buClrTx/>
              <a:buSzTx/>
              <a:buFontTx/>
              <a:buNone/>
              <a:tabLst/>
              <a:defRPr/>
            </a:pPr>
            <a:r>
              <a:rPr kumimoji="0" lang="en-CA" sz="1400" b="1" i="0" u="none" strike="noStrike" kern="1200" cap="none" spc="0" normalizeH="0" baseline="0" noProof="0">
                <a:ln>
                  <a:noFill/>
                </a:ln>
                <a:effectLst/>
                <a:uLnTx/>
                <a:uFillTx/>
              </a:rPr>
              <a:t>Thunderbird Partnership Foundation / First Peoples Wellness Circle</a:t>
            </a:r>
            <a:r>
              <a:rPr kumimoji="0" lang="en-US" sz="1400" b="0" i="0" u="none" strike="noStrike" kern="1200" cap="none" spc="0" normalizeH="0" baseline="0" noProof="0">
                <a:ln>
                  <a:noFill/>
                </a:ln>
                <a:effectLst/>
                <a:uLnTx/>
                <a:uFillTx/>
              </a:rPr>
              <a:t>​</a:t>
            </a:r>
          </a:p>
          <a:p>
            <a:pPr marL="0" marR="0" lvl="0" indent="0" algn="l" defTabSz="609310" rtl="0" eaLnBrk="1" fontAlgn="base" latinLnBrk="0" hangingPunct="1">
              <a:spcBef>
                <a:spcPts val="0"/>
              </a:spcBef>
              <a:buClrTx/>
              <a:buSzTx/>
              <a:buFontTx/>
              <a:buNone/>
              <a:tabLst/>
              <a:defRPr/>
            </a:pPr>
            <a:r>
              <a:rPr kumimoji="0" lang="en-CA" sz="1400" b="0" i="0" u="none" strike="noStrike" kern="1200" cap="none" spc="0" normalizeH="0" baseline="0" noProof="0">
                <a:ln>
                  <a:noFill/>
                </a:ln>
                <a:effectLst/>
                <a:uLnTx/>
                <a:uFillTx/>
              </a:rPr>
              <a:t>Charting the future of Native mental health in Canada: Ten-year strategic plan 2007-2017 (NMHAC)</a:t>
            </a:r>
            <a:endParaRPr lang="en-CA" sz="1400"/>
          </a:p>
        </p:txBody>
      </p:sp>
    </p:spTree>
    <p:extLst>
      <p:ext uri="{BB962C8B-B14F-4D97-AF65-F5344CB8AC3E}">
        <p14:creationId xmlns:p14="http://schemas.microsoft.com/office/powerpoint/2010/main" val="18318590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and Acknowl slide FR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C515C2-3AA7-563F-CE67-3F901939115B}"/>
              </a:ext>
            </a:extLst>
          </p:cNvPr>
          <p:cNvSpPr/>
          <p:nvPr userDrawn="1"/>
        </p:nvSpPr>
        <p:spPr>
          <a:xfrm>
            <a:off x="53393" y="54785"/>
            <a:ext cx="6062630" cy="67484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Picture Placeholder 3">
            <a:extLst>
              <a:ext uri="{FF2B5EF4-FFF2-40B4-BE49-F238E27FC236}">
                <a16:creationId xmlns:a16="http://schemas.microsoft.com/office/drawing/2014/main" id="{1F782E75-BC4F-9ADE-5AEA-93C541B6331B}"/>
              </a:ext>
            </a:extLst>
          </p:cNvPr>
          <p:cNvSpPr>
            <a:spLocks noGrp="1"/>
          </p:cNvSpPr>
          <p:nvPr>
            <p:ph type="pic" sz="quarter" idx="10"/>
          </p:nvPr>
        </p:nvSpPr>
        <p:spPr>
          <a:xfrm>
            <a:off x="6232525" y="85725"/>
            <a:ext cx="5883275" cy="6696075"/>
          </a:xfrm>
        </p:spPr>
        <p:txBody>
          <a:bodyPr/>
          <a:lstStyle/>
          <a:p>
            <a:endParaRPr lang="en-CA"/>
          </a:p>
        </p:txBody>
      </p:sp>
      <p:sp>
        <p:nvSpPr>
          <p:cNvPr id="10" name="Rectangle 9">
            <a:extLst>
              <a:ext uri="{FF2B5EF4-FFF2-40B4-BE49-F238E27FC236}">
                <a16:creationId xmlns:a16="http://schemas.microsoft.com/office/drawing/2014/main" id="{6D871ABB-CB20-4D5C-8EFB-AB344E230088}"/>
              </a:ext>
            </a:extLst>
          </p:cNvPr>
          <p:cNvSpPr/>
          <p:nvPr userDrawn="1"/>
        </p:nvSpPr>
        <p:spPr>
          <a:xfrm>
            <a:off x="527496" y="759017"/>
            <a:ext cx="4779116" cy="50392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fr-CA" sz="2400">
                <a:solidFill>
                  <a:schemeClr val="tx1"/>
                </a:solidFill>
                <a:latin typeface="Poppins" panose="00000500000000000000" pitchFamily="2" charset="0"/>
                <a:cs typeface="Poppins" panose="00000500000000000000" pitchFamily="2" charset="0"/>
              </a:rPr>
              <a:t>« La santé mentale est un signe d’équilibre, d’harmonie et de connexion entre les aspects intérieurs de la personne humaine (âme, esprit et corps) et le monde dans lequel on vit. C’est une caractéristique des familles et des communautés, ainsi que des êtres humains. »</a:t>
            </a:r>
          </a:p>
          <a:p>
            <a:pPr marL="0" marR="0" lvl="0" indent="0" algn="ctr" defTabSz="685800" rtl="0" eaLnBrk="1" fontAlgn="auto" latinLnBrk="0" hangingPunct="1">
              <a:lnSpc>
                <a:spcPct val="100000"/>
              </a:lnSpc>
              <a:spcBef>
                <a:spcPts val="0"/>
              </a:spcBef>
              <a:spcAft>
                <a:spcPts val="0"/>
              </a:spcAft>
              <a:buClrTx/>
              <a:buSzTx/>
              <a:buFontTx/>
              <a:buNone/>
              <a:tabLst/>
              <a:defRPr/>
            </a:pPr>
            <a:r>
              <a:rPr lang="fr-CA" sz="1200" i="1">
                <a:solidFill>
                  <a:schemeClr val="tx1"/>
                </a:solidFill>
                <a:latin typeface="Poppins" panose="00000500000000000000" pitchFamily="2" charset="0"/>
                <a:cs typeface="Poppins" panose="00000500000000000000" pitchFamily="2" charset="0"/>
              </a:rPr>
              <a:t>(traduction libre)</a:t>
            </a:r>
          </a:p>
        </p:txBody>
      </p:sp>
      <p:pic>
        <p:nvPicPr>
          <p:cNvPr id="6" name="Picture 5">
            <a:extLst>
              <a:ext uri="{FF2B5EF4-FFF2-40B4-BE49-F238E27FC236}">
                <a16:creationId xmlns:a16="http://schemas.microsoft.com/office/drawing/2014/main" id="{EF68CB9A-B8E0-B166-3ED8-12F7885076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00" y="85725"/>
            <a:ext cx="2840854" cy="611180"/>
          </a:xfrm>
          <a:prstGeom prst="rect">
            <a:avLst/>
          </a:prstGeom>
        </p:spPr>
      </p:pic>
      <p:sp>
        <p:nvSpPr>
          <p:cNvPr id="11" name="TextBox 10">
            <a:extLst>
              <a:ext uri="{FF2B5EF4-FFF2-40B4-BE49-F238E27FC236}">
                <a16:creationId xmlns:a16="http://schemas.microsoft.com/office/drawing/2014/main" id="{E762A3B1-B6FB-C663-797E-F05573205B90}"/>
              </a:ext>
            </a:extLst>
          </p:cNvPr>
          <p:cNvSpPr txBox="1"/>
          <p:nvPr userDrawn="1"/>
        </p:nvSpPr>
        <p:spPr>
          <a:xfrm>
            <a:off x="20022" y="6085965"/>
            <a:ext cx="5903118" cy="738664"/>
          </a:xfrm>
          <a:prstGeom prst="rect">
            <a:avLst/>
          </a:prstGeom>
          <a:noFill/>
        </p:spPr>
        <p:txBody>
          <a:bodyPr wrap="square">
            <a:spAutoFit/>
          </a:bodyPr>
          <a:lstStyle/>
          <a:p>
            <a:pPr marL="0" marR="0" lvl="0" indent="0" defTabSz="609310" rtl="0" eaLnBrk="1" fontAlgn="base" latinLnBrk="0" hangingPunct="1">
              <a:spcBef>
                <a:spcPts val="0"/>
              </a:spcBef>
              <a:buClrTx/>
              <a:buSzTx/>
              <a:buFontTx/>
              <a:buNone/>
              <a:tabLst/>
              <a:defRPr/>
            </a:pPr>
            <a:r>
              <a:rPr kumimoji="0" lang="en-CA" sz="1400" b="1" i="0" u="none" strike="noStrike" kern="1200" cap="none" spc="0" normalizeH="0" baseline="0" noProof="0">
                <a:ln>
                  <a:noFill/>
                </a:ln>
                <a:effectLst/>
                <a:uLnTx/>
                <a:uFillTx/>
              </a:rPr>
              <a:t>Thunderbird Partnership Foundation / First Peoples Wellness Circle</a:t>
            </a:r>
            <a:r>
              <a:rPr kumimoji="0" lang="en-US" sz="1400" b="0" i="0" u="none" strike="noStrike" kern="1200" cap="none" spc="0" normalizeH="0" baseline="0" noProof="0">
                <a:ln>
                  <a:noFill/>
                </a:ln>
                <a:effectLst/>
                <a:uLnTx/>
                <a:uFillTx/>
              </a:rPr>
              <a:t>​</a:t>
            </a:r>
          </a:p>
          <a:p>
            <a:pPr marL="0" indent="0">
              <a:spcBef>
                <a:spcPts val="0"/>
              </a:spcBef>
              <a:buNone/>
            </a:pPr>
            <a:r>
              <a:rPr lang="fr-CA" sz="1400"/>
              <a:t>Tracer l’avenir de la santé mentale des Autochtones au Canada : Plan stratégique décennal 2007-2017 (NMHAC) en anglais seulement</a:t>
            </a:r>
            <a:endParaRPr lang="en-CA" sz="1400"/>
          </a:p>
        </p:txBody>
      </p:sp>
    </p:spTree>
    <p:extLst>
      <p:ext uri="{BB962C8B-B14F-4D97-AF65-F5344CB8AC3E}">
        <p14:creationId xmlns:p14="http://schemas.microsoft.com/office/powerpoint/2010/main" val="40080179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ccessibility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88DB56-FDD2-DEB6-F027-52F5F0ED49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79670" y="5586089"/>
            <a:ext cx="5032659" cy="1082724"/>
          </a:xfrm>
          <a:prstGeom prst="rect">
            <a:avLst/>
          </a:prstGeom>
        </p:spPr>
      </p:pic>
      <p:sp>
        <p:nvSpPr>
          <p:cNvPr id="2" name="TextBox 1">
            <a:extLst>
              <a:ext uri="{FF2B5EF4-FFF2-40B4-BE49-F238E27FC236}">
                <a16:creationId xmlns:a16="http://schemas.microsoft.com/office/drawing/2014/main" id="{89A1877C-B2BC-9DAF-69FA-7D57A1744856}"/>
              </a:ext>
            </a:extLst>
          </p:cNvPr>
          <p:cNvSpPr txBox="1"/>
          <p:nvPr userDrawn="1"/>
        </p:nvSpPr>
        <p:spPr>
          <a:xfrm>
            <a:off x="643217" y="2582317"/>
            <a:ext cx="10905565" cy="1754326"/>
          </a:xfrm>
          <a:prstGeom prst="rect">
            <a:avLst/>
          </a:prstGeom>
          <a:noFill/>
        </p:spPr>
        <p:txBody>
          <a:bodyPr wrap="square">
            <a:spAutoFit/>
          </a:bodyPr>
          <a:lstStyle/>
          <a:p>
            <a:pPr marL="0" marR="0" algn="ctr">
              <a:spcBef>
                <a:spcPts val="0"/>
              </a:spcBef>
              <a:spcAft>
                <a:spcPts val="0"/>
              </a:spcAft>
            </a:pPr>
            <a:r>
              <a:rPr lang="en-CA" sz="1800">
                <a:solidFill>
                  <a:schemeClr val="bg1"/>
                </a:solidFill>
                <a:effectLst/>
                <a:latin typeface="Poppins" panose="00000500000000000000" pitchFamily="2" charset="0"/>
                <a:ea typeface="Times New Roman" panose="02020603050405020304" pitchFamily="18" charset="0"/>
                <a:cs typeface="Poppins" panose="00000500000000000000" pitchFamily="2" charset="0"/>
              </a:rPr>
              <a:t>Accessibility and mental health are related. Ensuring inclusion in Ontario’s schools, and throughout society helps to support individual’s mental health. We’re committed to equal access, complying with the standards defined within the Accessibility for Ontarians with Disabilities Act (AODA) and endeavour to remove barriers in order to accommodate and fully include our stakeholders. If there is a document that does not meet your accessibility needs, please contact us and we will provide alternate formats as requested.</a:t>
            </a:r>
            <a:endParaRPr lang="en-CA" sz="1800">
              <a:solidFill>
                <a:schemeClr val="bg1"/>
              </a:solidFill>
              <a:effectLst/>
              <a:latin typeface="Poppins" panose="00000500000000000000" pitchFamily="2" charset="0"/>
              <a:ea typeface="Calibri" panose="020F0502020204030204" pitchFamily="34" charset="0"/>
              <a:cs typeface="Poppins" panose="00000500000000000000" pitchFamily="2" charset="0"/>
            </a:endParaRPr>
          </a:p>
        </p:txBody>
      </p:sp>
      <p:cxnSp>
        <p:nvCxnSpPr>
          <p:cNvPr id="4" name="Straight Connector 3">
            <a:extLst>
              <a:ext uri="{FF2B5EF4-FFF2-40B4-BE49-F238E27FC236}">
                <a16:creationId xmlns:a16="http://schemas.microsoft.com/office/drawing/2014/main" id="{72DCBFA7-710E-7B72-2537-DD6530E08C1F}"/>
              </a:ext>
            </a:extLst>
          </p:cNvPr>
          <p:cNvCxnSpPr>
            <a:cxnSpLocks/>
          </p:cNvCxnSpPr>
          <p:nvPr userDrawn="1"/>
        </p:nvCxnSpPr>
        <p:spPr>
          <a:xfrm>
            <a:off x="690879" y="4643120"/>
            <a:ext cx="1081024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A176A493-F331-6D30-25CD-78E1EE0D42EB}"/>
              </a:ext>
            </a:extLst>
          </p:cNvPr>
          <p:cNvCxnSpPr>
            <a:cxnSpLocks/>
          </p:cNvCxnSpPr>
          <p:nvPr userDrawn="1"/>
        </p:nvCxnSpPr>
        <p:spPr>
          <a:xfrm>
            <a:off x="690879" y="2214880"/>
            <a:ext cx="1081024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8900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ccessibility slide F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B571932-F02B-BB89-0367-57066D29FE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56956" y="5430064"/>
            <a:ext cx="5478087" cy="1178553"/>
          </a:xfrm>
          <a:prstGeom prst="rect">
            <a:avLst/>
          </a:prstGeom>
        </p:spPr>
      </p:pic>
      <p:sp>
        <p:nvSpPr>
          <p:cNvPr id="2" name="TextBox 1">
            <a:extLst>
              <a:ext uri="{FF2B5EF4-FFF2-40B4-BE49-F238E27FC236}">
                <a16:creationId xmlns:a16="http://schemas.microsoft.com/office/drawing/2014/main" id="{AD666B55-CB67-25D5-04D4-1814DE6017E2}"/>
              </a:ext>
            </a:extLst>
          </p:cNvPr>
          <p:cNvSpPr txBox="1"/>
          <p:nvPr userDrawn="1"/>
        </p:nvSpPr>
        <p:spPr>
          <a:xfrm>
            <a:off x="643217" y="2456814"/>
            <a:ext cx="10905565" cy="2031325"/>
          </a:xfrm>
          <a:prstGeom prst="rect">
            <a:avLst/>
          </a:prstGeom>
          <a:noFill/>
        </p:spPr>
        <p:txBody>
          <a:bodyPr wrap="square" lIns="91440" tIns="45720" rIns="91440" bIns="45720" anchor="t">
            <a:spAutoFit/>
          </a:bodyPr>
          <a:lstStyle/>
          <a:p>
            <a:pPr algn="ctr"/>
            <a:r>
              <a:rPr lang="fr-CA">
                <a:solidFill>
                  <a:schemeClr val="bg1"/>
                </a:solidFill>
                <a:latin typeface="Poppins"/>
                <a:cs typeface="Poppins"/>
              </a:rPr>
              <a:t>L’accessibilité et la santé mentale sont reliées. Le fait d’assurer l’inclusion dans les écoles de l’Ontario et la société contribue à soutenir la santé mentale des gens. Nous tenons fermement au principe de l'égalité d'accès à nos ressources et à l'application des normes définies dans la Loi sur l'accessibilité pour les personnes handicapées de l'Ontario (LAPHO). Nous nous efforçons d'éliminer les obstacles afin d'inclure pleinement nos parties prenantes et de fournir les adaptations nécessaires. SMS-ON vous encourage à communiquer avec nous si un document n'est pas adapté à vos besoins, et nous vous en fournirons un qui l'est.</a:t>
            </a:r>
          </a:p>
        </p:txBody>
      </p:sp>
      <p:cxnSp>
        <p:nvCxnSpPr>
          <p:cNvPr id="4" name="Straight Connector 3">
            <a:extLst>
              <a:ext uri="{FF2B5EF4-FFF2-40B4-BE49-F238E27FC236}">
                <a16:creationId xmlns:a16="http://schemas.microsoft.com/office/drawing/2014/main" id="{5149ED9B-59BC-047A-8D77-13D16CC44D44}"/>
              </a:ext>
            </a:extLst>
          </p:cNvPr>
          <p:cNvCxnSpPr>
            <a:cxnSpLocks/>
          </p:cNvCxnSpPr>
          <p:nvPr userDrawn="1"/>
        </p:nvCxnSpPr>
        <p:spPr>
          <a:xfrm>
            <a:off x="690879" y="4643120"/>
            <a:ext cx="1081024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45C2C10-0844-84F2-EA44-417838DA2587}"/>
              </a:ext>
            </a:extLst>
          </p:cNvPr>
          <p:cNvCxnSpPr>
            <a:cxnSpLocks/>
          </p:cNvCxnSpPr>
          <p:nvPr userDrawn="1"/>
        </p:nvCxnSpPr>
        <p:spPr>
          <a:xfrm>
            <a:off x="690879" y="2214880"/>
            <a:ext cx="1081024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30545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cknowl slide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49F72B5-C9F0-4ABA-A38B-6AC610EE1C25}"/>
              </a:ext>
            </a:extLst>
          </p:cNvPr>
          <p:cNvSpPr/>
          <p:nvPr userDrawn="1"/>
        </p:nvSpPr>
        <p:spPr>
          <a:xfrm>
            <a:off x="160671" y="151032"/>
            <a:ext cx="11870661" cy="65887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397"/>
          </a:p>
        </p:txBody>
      </p:sp>
      <p:sp>
        <p:nvSpPr>
          <p:cNvPr id="8" name="Rectangle 7">
            <a:extLst>
              <a:ext uri="{FF2B5EF4-FFF2-40B4-BE49-F238E27FC236}">
                <a16:creationId xmlns:a16="http://schemas.microsoft.com/office/drawing/2014/main" id="{56602245-17F8-4931-A472-483F2E76D92A}"/>
              </a:ext>
            </a:extLst>
          </p:cNvPr>
          <p:cNvSpPr/>
          <p:nvPr userDrawn="1"/>
        </p:nvSpPr>
        <p:spPr>
          <a:xfrm>
            <a:off x="330345" y="325565"/>
            <a:ext cx="4580659" cy="6184967"/>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397"/>
          </a:p>
        </p:txBody>
      </p:sp>
      <p:pic>
        <p:nvPicPr>
          <p:cNvPr id="9" name="Image 6" descr="Une image contenant texte&#10;&#10;Description générée automatiquement">
            <a:extLst>
              <a:ext uri="{FF2B5EF4-FFF2-40B4-BE49-F238E27FC236}">
                <a16:creationId xmlns:a16="http://schemas.microsoft.com/office/drawing/2014/main" id="{B1B44918-BAB0-4B0C-8054-15390F72C5D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6364" y="451167"/>
            <a:ext cx="3080659" cy="661953"/>
          </a:xfrm>
          <a:prstGeom prst="rect">
            <a:avLst/>
          </a:prstGeom>
        </p:spPr>
      </p:pic>
      <p:grpSp>
        <p:nvGrpSpPr>
          <p:cNvPr id="2" name="Group 1">
            <a:extLst>
              <a:ext uri="{FF2B5EF4-FFF2-40B4-BE49-F238E27FC236}">
                <a16:creationId xmlns:a16="http://schemas.microsoft.com/office/drawing/2014/main" id="{6AD04037-521E-76C4-2143-B25032B8D365}"/>
              </a:ext>
              <a:ext uri="{C183D7F6-B498-43B3-948B-1728B52AA6E4}">
                <adec:decorative xmlns:adec="http://schemas.microsoft.com/office/drawing/2017/decorative" val="1"/>
              </a:ext>
            </a:extLst>
          </p:cNvPr>
          <p:cNvGrpSpPr/>
          <p:nvPr userDrawn="1"/>
        </p:nvGrpSpPr>
        <p:grpSpPr>
          <a:xfrm>
            <a:off x="5582856" y="428743"/>
            <a:ext cx="5897221" cy="5951561"/>
            <a:chOff x="5582856" y="428743"/>
            <a:chExt cx="5897221" cy="5951561"/>
          </a:xfrm>
        </p:grpSpPr>
        <p:pic>
          <p:nvPicPr>
            <p:cNvPr id="3" name="Picture 2" descr="A picture containing person, outdoor, young, little&#10;&#10;Description automatically generated">
              <a:extLst>
                <a:ext uri="{FF2B5EF4-FFF2-40B4-BE49-F238E27FC236}">
                  <a16:creationId xmlns:a16="http://schemas.microsoft.com/office/drawing/2014/main" id="{21273745-324D-C946-F105-FB86D195EC76}"/>
                </a:ext>
              </a:extLst>
            </p:cNvPr>
            <p:cNvPicPr>
              <a:picLocks noChangeAspect="1"/>
            </p:cNvPicPr>
            <p:nvPr/>
          </p:nvPicPr>
          <p:blipFill>
            <a:blip r:embed="rId3"/>
            <a:stretch>
              <a:fillRect/>
            </a:stretch>
          </p:blipFill>
          <p:spPr>
            <a:xfrm>
              <a:off x="5582856" y="428743"/>
              <a:ext cx="2743200" cy="18386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5">
              <a:extLst>
                <a:ext uri="{FF2B5EF4-FFF2-40B4-BE49-F238E27FC236}">
                  <a16:creationId xmlns:a16="http://schemas.microsoft.com/office/drawing/2014/main" id="{E9D69651-4505-88A3-132B-BAEE07962F33}"/>
                </a:ext>
              </a:extLst>
            </p:cNvPr>
            <p:cNvPicPr>
              <a:picLocks noChangeAspect="1"/>
            </p:cNvPicPr>
            <p:nvPr/>
          </p:nvPicPr>
          <p:blipFill rotWithShape="1">
            <a:blip r:embed="rId4"/>
            <a:srcRect l="21661" t="5534" r="19119" b="23968"/>
            <a:stretch/>
          </p:blipFill>
          <p:spPr>
            <a:xfrm>
              <a:off x="8736878" y="2473093"/>
              <a:ext cx="2743199" cy="18467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6" descr="A picture containing crowd&#10;&#10;Description automatically generated">
              <a:extLst>
                <a:ext uri="{FF2B5EF4-FFF2-40B4-BE49-F238E27FC236}">
                  <a16:creationId xmlns:a16="http://schemas.microsoft.com/office/drawing/2014/main" id="{94B12535-B0E4-432E-EA61-E427BC081E9F}"/>
                </a:ext>
              </a:extLst>
            </p:cNvPr>
            <p:cNvPicPr>
              <a:picLocks noChangeAspect="1"/>
            </p:cNvPicPr>
            <p:nvPr/>
          </p:nvPicPr>
          <p:blipFill>
            <a:blip r:embed="rId5"/>
            <a:stretch>
              <a:fillRect/>
            </a:stretch>
          </p:blipFill>
          <p:spPr>
            <a:xfrm>
              <a:off x="8736878" y="4518434"/>
              <a:ext cx="2743199" cy="18618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7" descr="A picture containing text&#10;&#10;Description automatically generated">
              <a:extLst>
                <a:ext uri="{FF2B5EF4-FFF2-40B4-BE49-F238E27FC236}">
                  <a16:creationId xmlns:a16="http://schemas.microsoft.com/office/drawing/2014/main" id="{A4DDFBBF-5FED-ED24-1A83-983F99D7A610}"/>
                </a:ext>
              </a:extLst>
            </p:cNvPr>
            <p:cNvPicPr>
              <a:picLocks noChangeAspect="1"/>
            </p:cNvPicPr>
            <p:nvPr/>
          </p:nvPicPr>
          <p:blipFill>
            <a:blip r:embed="rId6"/>
            <a:stretch>
              <a:fillRect/>
            </a:stretch>
          </p:blipFill>
          <p:spPr>
            <a:xfrm>
              <a:off x="8724137" y="428743"/>
              <a:ext cx="2755940" cy="18457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8">
              <a:extLst>
                <a:ext uri="{FF2B5EF4-FFF2-40B4-BE49-F238E27FC236}">
                  <a16:creationId xmlns:a16="http://schemas.microsoft.com/office/drawing/2014/main" id="{064951E5-8567-2D1B-C3C2-D22DBB32DE40}"/>
                </a:ext>
              </a:extLst>
            </p:cNvPr>
            <p:cNvPicPr>
              <a:picLocks noChangeAspect="1"/>
            </p:cNvPicPr>
            <p:nvPr/>
          </p:nvPicPr>
          <p:blipFill>
            <a:blip r:embed="rId7"/>
            <a:stretch>
              <a:fillRect/>
            </a:stretch>
          </p:blipFill>
          <p:spPr>
            <a:xfrm>
              <a:off x="5582856" y="4541698"/>
              <a:ext cx="2755940" cy="18386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9" descr="A picture containing person, indoor, wall, window&#10;&#10;Description automatically generated">
              <a:extLst>
                <a:ext uri="{FF2B5EF4-FFF2-40B4-BE49-F238E27FC236}">
                  <a16:creationId xmlns:a16="http://schemas.microsoft.com/office/drawing/2014/main" id="{11F2E0C7-2831-1CE9-2F97-9E6DD16D5EBB}"/>
                </a:ext>
              </a:extLst>
            </p:cNvPr>
            <p:cNvPicPr>
              <a:picLocks noChangeAspect="1"/>
            </p:cNvPicPr>
            <p:nvPr/>
          </p:nvPicPr>
          <p:blipFill rotWithShape="1">
            <a:blip r:embed="rId8"/>
            <a:srcRect l="18706" t="12922" r="9899" b="15121"/>
            <a:stretch/>
          </p:blipFill>
          <p:spPr>
            <a:xfrm>
              <a:off x="5582856" y="2482928"/>
              <a:ext cx="2743199" cy="18431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3" name="Titre 2">
            <a:extLst>
              <a:ext uri="{FF2B5EF4-FFF2-40B4-BE49-F238E27FC236}">
                <a16:creationId xmlns:a16="http://schemas.microsoft.com/office/drawing/2014/main" id="{A79A1DF8-11E2-8ECA-F83D-0CCC8B31A9DD}"/>
              </a:ext>
            </a:extLst>
          </p:cNvPr>
          <p:cNvSpPr txBox="1">
            <a:spLocks noGrp="1"/>
          </p:cNvSpPr>
          <p:nvPr>
            <p:ph type="title" idx="4294967295"/>
          </p:nvPr>
        </p:nvSpPr>
        <p:spPr>
          <a:xfrm>
            <a:off x="533400" y="1485174"/>
            <a:ext cx="4044950" cy="2244725"/>
          </a:xfrm>
          <a:prstGeom prst="rect">
            <a:avLst/>
          </a:prstGeom>
          <a:noFill/>
          <a:ln>
            <a:noFill/>
            <a:prstDash/>
          </a:ln>
          <a:effectLst/>
        </p:spPr>
        <p:txBody>
          <a:bodyPr rot="0" spcFirstLastPara="0" vertOverflow="overflow" horzOverflow="overflow" vert="horz" wrap="square" lIns="91327" tIns="45664" rIns="91327" bIns="45664" numCol="1" spcCol="0" rtlCol="0" fromWordArt="0" anchor="t" anchorCtr="0" forceAA="0" compatLnSpc="1">
            <a:prstTxWarp prst="textNoShape">
              <a:avLst/>
            </a:prstTxWarp>
            <a:spAutoFit/>
          </a:bodyPr>
          <a:lstStyle>
            <a:defPPr>
              <a:defRPr lang="en-US"/>
            </a:defPPr>
            <a:lvl1pPr marL="0" algn="l" defTabSz="686074" rtl="0" eaLnBrk="1" latinLnBrk="0" hangingPunct="1">
              <a:lnSpc>
                <a:spcPct val="90000"/>
              </a:lnSpc>
              <a:spcBef>
                <a:spcPct val="0"/>
              </a:spcBef>
              <a:buNone/>
              <a:defRPr sz="1351" kern="1200">
                <a:solidFill>
                  <a:schemeClr val="tx1"/>
                </a:solidFill>
                <a:latin typeface="+mn-lt"/>
                <a:ea typeface="+mn-ea"/>
                <a:cs typeface="+mn-cs"/>
              </a:defRPr>
            </a:lvl1pPr>
            <a:lvl2pPr marL="343037" algn="l" defTabSz="686074" rtl="0" eaLnBrk="1" latinLnBrk="0" hangingPunct="1">
              <a:defRPr sz="1351" kern="1200">
                <a:solidFill>
                  <a:schemeClr val="tx1"/>
                </a:solidFill>
                <a:latin typeface="+mn-lt"/>
                <a:ea typeface="+mn-ea"/>
                <a:cs typeface="+mn-cs"/>
              </a:defRPr>
            </a:lvl2pPr>
            <a:lvl3pPr marL="686074" algn="l" defTabSz="686074" rtl="0" eaLnBrk="1" latinLnBrk="0" hangingPunct="1">
              <a:defRPr sz="1351" kern="1200">
                <a:solidFill>
                  <a:schemeClr val="tx1"/>
                </a:solidFill>
                <a:latin typeface="+mn-lt"/>
                <a:ea typeface="+mn-ea"/>
                <a:cs typeface="+mn-cs"/>
              </a:defRPr>
            </a:lvl3pPr>
            <a:lvl4pPr marL="1029111" algn="l" defTabSz="686074" rtl="0" eaLnBrk="1" latinLnBrk="0" hangingPunct="1">
              <a:defRPr sz="1351" kern="1200">
                <a:solidFill>
                  <a:schemeClr val="tx1"/>
                </a:solidFill>
                <a:latin typeface="+mn-lt"/>
                <a:ea typeface="+mn-ea"/>
                <a:cs typeface="+mn-cs"/>
              </a:defRPr>
            </a:lvl4pPr>
            <a:lvl5pPr marL="1372149" algn="l" defTabSz="686074" rtl="0" eaLnBrk="1" latinLnBrk="0" hangingPunct="1">
              <a:defRPr sz="1351" kern="1200">
                <a:solidFill>
                  <a:schemeClr val="tx1"/>
                </a:solidFill>
                <a:latin typeface="+mn-lt"/>
                <a:ea typeface="+mn-ea"/>
                <a:cs typeface="+mn-cs"/>
              </a:defRPr>
            </a:lvl5pPr>
            <a:lvl6pPr marL="1715186" algn="l" defTabSz="686074" rtl="0" eaLnBrk="1" latinLnBrk="0" hangingPunct="1">
              <a:defRPr sz="1351" kern="1200">
                <a:solidFill>
                  <a:schemeClr val="tx1"/>
                </a:solidFill>
                <a:latin typeface="+mn-lt"/>
                <a:ea typeface="+mn-ea"/>
                <a:cs typeface="+mn-cs"/>
              </a:defRPr>
            </a:lvl6pPr>
            <a:lvl7pPr marL="2058223" algn="l" defTabSz="686074" rtl="0" eaLnBrk="1" latinLnBrk="0" hangingPunct="1">
              <a:defRPr sz="1351" kern="1200">
                <a:solidFill>
                  <a:schemeClr val="tx1"/>
                </a:solidFill>
                <a:latin typeface="+mn-lt"/>
                <a:ea typeface="+mn-ea"/>
                <a:cs typeface="+mn-cs"/>
              </a:defRPr>
            </a:lvl7pPr>
            <a:lvl8pPr marL="2401260" algn="l" defTabSz="686074" rtl="0" eaLnBrk="1" latinLnBrk="0" hangingPunct="1">
              <a:defRPr sz="1351" kern="1200">
                <a:solidFill>
                  <a:schemeClr val="tx1"/>
                </a:solidFill>
                <a:latin typeface="+mn-lt"/>
                <a:ea typeface="+mn-ea"/>
                <a:cs typeface="+mn-cs"/>
              </a:defRPr>
            </a:lvl8pPr>
            <a:lvl9pPr marL="2744297" algn="l" defTabSz="686074" rtl="0" eaLnBrk="1" latinLnBrk="0" hangingPunct="1">
              <a:defRPr sz="1351" kern="1200">
                <a:solidFill>
                  <a:schemeClr val="tx1"/>
                </a:solidFill>
                <a:latin typeface="+mn-lt"/>
                <a:ea typeface="+mn-ea"/>
                <a:cs typeface="+mn-cs"/>
              </a:defRPr>
            </a:lvl9pPr>
          </a:lstStyle>
          <a:p>
            <a:pPr marL="0" marR="0" lvl="0" indent="0" algn="l" defTabSz="686074" rtl="0" eaLnBrk="1" fontAlgn="auto" latinLnBrk="0" hangingPunct="1">
              <a:lnSpc>
                <a:spcPct val="100000"/>
              </a:lnSpc>
              <a:spcBef>
                <a:spcPts val="0"/>
              </a:spcBef>
              <a:spcAft>
                <a:spcPts val="0"/>
              </a:spcAft>
              <a:buClrTx/>
              <a:buSzTx/>
              <a:buFontTx/>
              <a:buNone/>
              <a:tabLst/>
              <a:defRPr/>
            </a:pPr>
            <a:r>
              <a:rPr kumimoji="0" lang="en-US" sz="2797" b="1" i="0" u="none" strike="noStrike" kern="1200" cap="none" spc="0" normalizeH="0" baseline="0" noProof="0">
                <a:ln>
                  <a:noFill/>
                </a:ln>
                <a:solidFill>
                  <a:schemeClr val="bg1"/>
                </a:solidFill>
                <a:effectLst/>
                <a:uLnTx/>
                <a:uFillTx/>
                <a:latin typeface="Arial"/>
                <a:ea typeface="+mn-ea"/>
                <a:cs typeface="Arial"/>
              </a:rPr>
              <a:t>Acknowledgement of the Enslavement of Africans, Anti-Black Racism &amp; Black Excellence in Canada​</a:t>
            </a:r>
          </a:p>
        </p:txBody>
      </p:sp>
    </p:spTree>
    <p:extLst>
      <p:ext uri="{BB962C8B-B14F-4D97-AF65-F5344CB8AC3E}">
        <p14:creationId xmlns:p14="http://schemas.microsoft.com/office/powerpoint/2010/main" val="2535993023"/>
      </p:ext>
    </p:extLst>
  </p:cSld>
  <p:clrMapOvr>
    <a:masterClrMapping/>
  </p:clrMapOvr>
  <p:extLst>
    <p:ext uri="{DCECCB84-F9BA-43D5-87BE-67443E8EF086}">
      <p15:sldGuideLst xmlns:p15="http://schemas.microsoft.com/office/powerpoint/2012/main">
        <p15:guide id="1" pos="7416">
          <p15:clr>
            <a:srgbClr val="FBAE40"/>
          </p15:clr>
        </p15:guide>
        <p15:guide id="2" orient="horz" pos="410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cknowl slide FR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49F72B5-C9F0-4ABA-A38B-6AC610EE1C25}"/>
              </a:ext>
            </a:extLst>
          </p:cNvPr>
          <p:cNvSpPr/>
          <p:nvPr userDrawn="1"/>
        </p:nvSpPr>
        <p:spPr>
          <a:xfrm>
            <a:off x="160671" y="151032"/>
            <a:ext cx="11870661" cy="65887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397"/>
          </a:p>
        </p:txBody>
      </p:sp>
      <p:sp>
        <p:nvSpPr>
          <p:cNvPr id="8" name="Rectangle 7">
            <a:extLst>
              <a:ext uri="{FF2B5EF4-FFF2-40B4-BE49-F238E27FC236}">
                <a16:creationId xmlns:a16="http://schemas.microsoft.com/office/drawing/2014/main" id="{56602245-17F8-4931-A472-483F2E76D92A}"/>
              </a:ext>
            </a:extLst>
          </p:cNvPr>
          <p:cNvSpPr/>
          <p:nvPr userDrawn="1"/>
        </p:nvSpPr>
        <p:spPr>
          <a:xfrm>
            <a:off x="330345" y="325565"/>
            <a:ext cx="4580659" cy="6184967"/>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397"/>
          </a:p>
        </p:txBody>
      </p:sp>
      <p:pic>
        <p:nvPicPr>
          <p:cNvPr id="9" name="Image 6" descr="Une image contenant texte&#10;&#10;Description générée automatiquement">
            <a:extLst>
              <a:ext uri="{FF2B5EF4-FFF2-40B4-BE49-F238E27FC236}">
                <a16:creationId xmlns:a16="http://schemas.microsoft.com/office/drawing/2014/main" id="{B1B44918-BAB0-4B0C-8054-15390F72C5D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6364" y="451167"/>
            <a:ext cx="3080659" cy="661953"/>
          </a:xfrm>
          <a:prstGeom prst="rect">
            <a:avLst/>
          </a:prstGeom>
        </p:spPr>
      </p:pic>
      <p:grpSp>
        <p:nvGrpSpPr>
          <p:cNvPr id="2" name="Group 1">
            <a:extLst>
              <a:ext uri="{FF2B5EF4-FFF2-40B4-BE49-F238E27FC236}">
                <a16:creationId xmlns:a16="http://schemas.microsoft.com/office/drawing/2014/main" id="{6AD04037-521E-76C4-2143-B25032B8D365}"/>
              </a:ext>
              <a:ext uri="{C183D7F6-B498-43B3-948B-1728B52AA6E4}">
                <adec:decorative xmlns:adec="http://schemas.microsoft.com/office/drawing/2017/decorative" val="1"/>
              </a:ext>
            </a:extLst>
          </p:cNvPr>
          <p:cNvGrpSpPr/>
          <p:nvPr userDrawn="1"/>
        </p:nvGrpSpPr>
        <p:grpSpPr>
          <a:xfrm>
            <a:off x="5582856" y="428743"/>
            <a:ext cx="5897221" cy="5951561"/>
            <a:chOff x="5582856" y="428743"/>
            <a:chExt cx="5897221" cy="5951561"/>
          </a:xfrm>
        </p:grpSpPr>
        <p:pic>
          <p:nvPicPr>
            <p:cNvPr id="3" name="Picture 2" descr="A picture containing person, outdoor, young, little&#10;&#10;Description automatically generated">
              <a:extLst>
                <a:ext uri="{FF2B5EF4-FFF2-40B4-BE49-F238E27FC236}">
                  <a16:creationId xmlns:a16="http://schemas.microsoft.com/office/drawing/2014/main" id="{21273745-324D-C946-F105-FB86D195EC76}"/>
                </a:ext>
              </a:extLst>
            </p:cNvPr>
            <p:cNvPicPr>
              <a:picLocks noChangeAspect="1"/>
            </p:cNvPicPr>
            <p:nvPr/>
          </p:nvPicPr>
          <p:blipFill>
            <a:blip r:embed="rId3"/>
            <a:stretch>
              <a:fillRect/>
            </a:stretch>
          </p:blipFill>
          <p:spPr>
            <a:xfrm>
              <a:off x="5582856" y="428743"/>
              <a:ext cx="2743200" cy="18386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5">
              <a:extLst>
                <a:ext uri="{FF2B5EF4-FFF2-40B4-BE49-F238E27FC236}">
                  <a16:creationId xmlns:a16="http://schemas.microsoft.com/office/drawing/2014/main" id="{E9D69651-4505-88A3-132B-BAEE07962F33}"/>
                </a:ext>
              </a:extLst>
            </p:cNvPr>
            <p:cNvPicPr>
              <a:picLocks noChangeAspect="1"/>
            </p:cNvPicPr>
            <p:nvPr/>
          </p:nvPicPr>
          <p:blipFill rotWithShape="1">
            <a:blip r:embed="rId4"/>
            <a:srcRect l="21661" t="5534" r="19119" b="23968"/>
            <a:stretch/>
          </p:blipFill>
          <p:spPr>
            <a:xfrm>
              <a:off x="8736878" y="2473093"/>
              <a:ext cx="2743199" cy="18467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6" descr="A picture containing crowd&#10;&#10;Description automatically generated">
              <a:extLst>
                <a:ext uri="{FF2B5EF4-FFF2-40B4-BE49-F238E27FC236}">
                  <a16:creationId xmlns:a16="http://schemas.microsoft.com/office/drawing/2014/main" id="{94B12535-B0E4-432E-EA61-E427BC081E9F}"/>
                </a:ext>
              </a:extLst>
            </p:cNvPr>
            <p:cNvPicPr>
              <a:picLocks noChangeAspect="1"/>
            </p:cNvPicPr>
            <p:nvPr/>
          </p:nvPicPr>
          <p:blipFill>
            <a:blip r:embed="rId5"/>
            <a:stretch>
              <a:fillRect/>
            </a:stretch>
          </p:blipFill>
          <p:spPr>
            <a:xfrm>
              <a:off x="8736878" y="4518434"/>
              <a:ext cx="2743199" cy="18618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7" descr="A picture containing text&#10;&#10;Description automatically generated">
              <a:extLst>
                <a:ext uri="{FF2B5EF4-FFF2-40B4-BE49-F238E27FC236}">
                  <a16:creationId xmlns:a16="http://schemas.microsoft.com/office/drawing/2014/main" id="{A4DDFBBF-5FED-ED24-1A83-983F99D7A610}"/>
                </a:ext>
              </a:extLst>
            </p:cNvPr>
            <p:cNvPicPr>
              <a:picLocks noChangeAspect="1"/>
            </p:cNvPicPr>
            <p:nvPr/>
          </p:nvPicPr>
          <p:blipFill>
            <a:blip r:embed="rId6"/>
            <a:stretch>
              <a:fillRect/>
            </a:stretch>
          </p:blipFill>
          <p:spPr>
            <a:xfrm>
              <a:off x="8724137" y="428743"/>
              <a:ext cx="2755940" cy="18457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8">
              <a:extLst>
                <a:ext uri="{FF2B5EF4-FFF2-40B4-BE49-F238E27FC236}">
                  <a16:creationId xmlns:a16="http://schemas.microsoft.com/office/drawing/2014/main" id="{064951E5-8567-2D1B-C3C2-D22DBB32DE40}"/>
                </a:ext>
              </a:extLst>
            </p:cNvPr>
            <p:cNvPicPr>
              <a:picLocks noChangeAspect="1"/>
            </p:cNvPicPr>
            <p:nvPr/>
          </p:nvPicPr>
          <p:blipFill>
            <a:blip r:embed="rId7"/>
            <a:stretch>
              <a:fillRect/>
            </a:stretch>
          </p:blipFill>
          <p:spPr>
            <a:xfrm>
              <a:off x="5582856" y="4541698"/>
              <a:ext cx="2755940" cy="18386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9" descr="A picture containing person, indoor, wall, window&#10;&#10;Description automatically generated">
              <a:extLst>
                <a:ext uri="{FF2B5EF4-FFF2-40B4-BE49-F238E27FC236}">
                  <a16:creationId xmlns:a16="http://schemas.microsoft.com/office/drawing/2014/main" id="{11F2E0C7-2831-1CE9-2F97-9E6DD16D5EBB}"/>
                </a:ext>
              </a:extLst>
            </p:cNvPr>
            <p:cNvPicPr>
              <a:picLocks noChangeAspect="1"/>
            </p:cNvPicPr>
            <p:nvPr/>
          </p:nvPicPr>
          <p:blipFill rotWithShape="1">
            <a:blip r:embed="rId8"/>
            <a:srcRect l="18706" t="12922" r="9899" b="15121"/>
            <a:stretch/>
          </p:blipFill>
          <p:spPr>
            <a:xfrm>
              <a:off x="5582856" y="2482928"/>
              <a:ext cx="2743199" cy="18431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4" name="Titre 2">
            <a:extLst>
              <a:ext uri="{FF2B5EF4-FFF2-40B4-BE49-F238E27FC236}">
                <a16:creationId xmlns:a16="http://schemas.microsoft.com/office/drawing/2014/main" id="{130B9C8B-15E0-5DBB-65C2-21C44BBBB7E1}"/>
              </a:ext>
            </a:extLst>
          </p:cNvPr>
          <p:cNvSpPr txBox="1">
            <a:spLocks noGrp="1"/>
          </p:cNvSpPr>
          <p:nvPr>
            <p:ph type="title" idx="4294967295"/>
          </p:nvPr>
        </p:nvSpPr>
        <p:spPr>
          <a:xfrm>
            <a:off x="533400" y="1410109"/>
            <a:ext cx="4044950" cy="3108325"/>
          </a:xfrm>
          <a:prstGeom prst="rect">
            <a:avLst/>
          </a:prstGeom>
          <a:noFill/>
          <a:ln>
            <a:noFill/>
            <a:prstDash/>
          </a:ln>
          <a:effectLst/>
        </p:spPr>
        <p:txBody>
          <a:bodyPr rot="0" spcFirstLastPara="0" vertOverflow="overflow" horzOverflow="overflow" vert="horz" wrap="square" lIns="91327" tIns="45664" rIns="91327" bIns="45664" numCol="1" spcCol="0" rtlCol="0" fromWordArt="0" anchor="t" anchorCtr="0" forceAA="0" compatLnSpc="1">
            <a:prstTxWarp prst="textNoShape">
              <a:avLst/>
            </a:prstTxWarp>
            <a:spAutoFit/>
          </a:bodyPr>
          <a:lstStyle>
            <a:defPPr>
              <a:defRPr lang="en-US"/>
            </a:defPPr>
            <a:lvl1pPr marL="0" algn="l" defTabSz="686074" rtl="0" eaLnBrk="1" latinLnBrk="0" hangingPunct="1">
              <a:lnSpc>
                <a:spcPct val="90000"/>
              </a:lnSpc>
              <a:spcBef>
                <a:spcPct val="0"/>
              </a:spcBef>
              <a:buNone/>
              <a:defRPr sz="1351" kern="1200">
                <a:solidFill>
                  <a:schemeClr val="tx1"/>
                </a:solidFill>
                <a:latin typeface="+mn-lt"/>
                <a:ea typeface="+mn-ea"/>
                <a:cs typeface="+mn-cs"/>
              </a:defRPr>
            </a:lvl1pPr>
            <a:lvl2pPr marL="343037" algn="l" defTabSz="686074" rtl="0" eaLnBrk="1" latinLnBrk="0" hangingPunct="1">
              <a:defRPr sz="1351" kern="1200">
                <a:solidFill>
                  <a:schemeClr val="tx1"/>
                </a:solidFill>
                <a:latin typeface="+mn-lt"/>
                <a:ea typeface="+mn-ea"/>
                <a:cs typeface="+mn-cs"/>
              </a:defRPr>
            </a:lvl2pPr>
            <a:lvl3pPr marL="686074" algn="l" defTabSz="686074" rtl="0" eaLnBrk="1" latinLnBrk="0" hangingPunct="1">
              <a:defRPr sz="1351" kern="1200">
                <a:solidFill>
                  <a:schemeClr val="tx1"/>
                </a:solidFill>
                <a:latin typeface="+mn-lt"/>
                <a:ea typeface="+mn-ea"/>
                <a:cs typeface="+mn-cs"/>
              </a:defRPr>
            </a:lvl3pPr>
            <a:lvl4pPr marL="1029111" algn="l" defTabSz="686074" rtl="0" eaLnBrk="1" latinLnBrk="0" hangingPunct="1">
              <a:defRPr sz="1351" kern="1200">
                <a:solidFill>
                  <a:schemeClr val="tx1"/>
                </a:solidFill>
                <a:latin typeface="+mn-lt"/>
                <a:ea typeface="+mn-ea"/>
                <a:cs typeface="+mn-cs"/>
              </a:defRPr>
            </a:lvl4pPr>
            <a:lvl5pPr marL="1372149" algn="l" defTabSz="686074" rtl="0" eaLnBrk="1" latinLnBrk="0" hangingPunct="1">
              <a:defRPr sz="1351" kern="1200">
                <a:solidFill>
                  <a:schemeClr val="tx1"/>
                </a:solidFill>
                <a:latin typeface="+mn-lt"/>
                <a:ea typeface="+mn-ea"/>
                <a:cs typeface="+mn-cs"/>
              </a:defRPr>
            </a:lvl5pPr>
            <a:lvl6pPr marL="1715186" algn="l" defTabSz="686074" rtl="0" eaLnBrk="1" latinLnBrk="0" hangingPunct="1">
              <a:defRPr sz="1351" kern="1200">
                <a:solidFill>
                  <a:schemeClr val="tx1"/>
                </a:solidFill>
                <a:latin typeface="+mn-lt"/>
                <a:ea typeface="+mn-ea"/>
                <a:cs typeface="+mn-cs"/>
              </a:defRPr>
            </a:lvl6pPr>
            <a:lvl7pPr marL="2058223" algn="l" defTabSz="686074" rtl="0" eaLnBrk="1" latinLnBrk="0" hangingPunct="1">
              <a:defRPr sz="1351" kern="1200">
                <a:solidFill>
                  <a:schemeClr val="tx1"/>
                </a:solidFill>
                <a:latin typeface="+mn-lt"/>
                <a:ea typeface="+mn-ea"/>
                <a:cs typeface="+mn-cs"/>
              </a:defRPr>
            </a:lvl7pPr>
            <a:lvl8pPr marL="2401260" algn="l" defTabSz="686074" rtl="0" eaLnBrk="1" latinLnBrk="0" hangingPunct="1">
              <a:defRPr sz="1351" kern="1200">
                <a:solidFill>
                  <a:schemeClr val="tx1"/>
                </a:solidFill>
                <a:latin typeface="+mn-lt"/>
                <a:ea typeface="+mn-ea"/>
                <a:cs typeface="+mn-cs"/>
              </a:defRPr>
            </a:lvl8pPr>
            <a:lvl9pPr marL="2744297" algn="l" defTabSz="686074" rtl="0" eaLnBrk="1" latinLnBrk="0" hangingPunct="1">
              <a:defRPr sz="1351" kern="1200">
                <a:solidFill>
                  <a:schemeClr val="tx1"/>
                </a:solidFill>
                <a:latin typeface="+mn-lt"/>
                <a:ea typeface="+mn-ea"/>
                <a:cs typeface="+mn-cs"/>
              </a:defRPr>
            </a:lvl9pPr>
          </a:lstStyle>
          <a:p>
            <a:pPr marL="0" marR="0" lvl="0" indent="0" algn="l" defTabSz="686074" rtl="0" eaLnBrk="1" fontAlgn="auto" latinLnBrk="0" hangingPunct="1">
              <a:lnSpc>
                <a:spcPct val="100000"/>
              </a:lnSpc>
              <a:spcBef>
                <a:spcPts val="0"/>
              </a:spcBef>
              <a:spcAft>
                <a:spcPts val="0"/>
              </a:spcAft>
              <a:buClrTx/>
              <a:buSzTx/>
              <a:buFontTx/>
              <a:buNone/>
              <a:tabLst/>
              <a:defRPr/>
            </a:pPr>
            <a:r>
              <a:rPr kumimoji="0" lang="fr-CA" sz="2800" b="1" i="0" u="none" strike="noStrike" kern="1200" cap="none" spc="0" normalizeH="0" baseline="0" noProof="0">
                <a:ln>
                  <a:noFill/>
                </a:ln>
                <a:solidFill>
                  <a:srgbClr val="FFFFFF"/>
                </a:solidFill>
                <a:effectLst/>
                <a:uLnTx/>
                <a:uFillTx/>
                <a:latin typeface="Arial"/>
                <a:ea typeface="+mn-ea"/>
                <a:cs typeface="Arial"/>
              </a:rPr>
              <a:t>Reconnaissance de l'esclavage des peuples africains, du racisme envers les Noirs et de l'excellence noire au Canada</a:t>
            </a:r>
            <a:r>
              <a:rPr kumimoji="0" lang="fr-CA" sz="2000" b="1" i="0" u="none" strike="noStrike" kern="1200" cap="none" spc="0" normalizeH="0" baseline="0" noProof="0">
                <a:ln>
                  <a:noFill/>
                </a:ln>
                <a:solidFill>
                  <a:schemeClr val="bg1"/>
                </a:solidFill>
                <a:effectLst/>
                <a:uLnTx/>
                <a:uFillTx/>
                <a:latin typeface="Arial"/>
                <a:ea typeface="+mn-ea"/>
                <a:cs typeface="Arial"/>
              </a:rPr>
              <a:t>​</a:t>
            </a:r>
            <a:r>
              <a:rPr kumimoji="0" lang="en-US" sz="2800" b="1" i="0" u="none" strike="noStrike" kern="1200" cap="none" spc="0" normalizeH="0" baseline="0" noProof="0">
                <a:ln>
                  <a:noFill/>
                </a:ln>
                <a:solidFill>
                  <a:schemeClr val="bg1"/>
                </a:solidFill>
                <a:effectLst/>
                <a:uLnTx/>
                <a:uFillTx/>
                <a:latin typeface="Arial"/>
                <a:ea typeface="+mn-ea"/>
                <a:cs typeface="Arial"/>
              </a:rPr>
              <a:t>​</a:t>
            </a:r>
          </a:p>
        </p:txBody>
      </p:sp>
    </p:spTree>
    <p:extLst>
      <p:ext uri="{BB962C8B-B14F-4D97-AF65-F5344CB8AC3E}">
        <p14:creationId xmlns:p14="http://schemas.microsoft.com/office/powerpoint/2010/main" val="96366157"/>
      </p:ext>
    </p:extLst>
  </p:cSld>
  <p:clrMapOvr>
    <a:masterClrMapping/>
  </p:clrMapOvr>
  <p:extLst>
    <p:ext uri="{DCECCB84-F9BA-43D5-87BE-67443E8EF086}">
      <p15:sldGuideLst xmlns:p15="http://schemas.microsoft.com/office/powerpoint/2012/main">
        <p15:guide id="1" pos="7416">
          <p15:clr>
            <a:srgbClr val="FBAE40"/>
          </p15:clr>
        </p15:guide>
        <p15:guide id="2" orient="horz" pos="4104">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33455E4-A08D-4B75-AA59-A46C9A4816FD}"/>
              </a:ext>
            </a:extLst>
          </p:cNvPr>
          <p:cNvSpPr/>
          <p:nvPr userDrawn="1"/>
        </p:nvSpPr>
        <p:spPr>
          <a:xfrm>
            <a:off x="149289" y="135924"/>
            <a:ext cx="11915192" cy="660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05128D1D-AAFE-4329-95F2-6112A06678C8}"/>
              </a:ext>
            </a:extLst>
          </p:cNvPr>
          <p:cNvSpPr>
            <a:spLocks noGrp="1"/>
          </p:cNvSpPr>
          <p:nvPr>
            <p:ph type="title"/>
          </p:nvPr>
        </p:nvSpPr>
        <p:spPr>
          <a:xfrm>
            <a:off x="286037" y="3742744"/>
            <a:ext cx="11619926" cy="1085524"/>
          </a:xfrm>
        </p:spPr>
        <p:txBody>
          <a:bodyPr/>
          <a:lstStyle>
            <a:lvl1pPr algn="ctr">
              <a:defRPr>
                <a:solidFill>
                  <a:schemeClr val="tx1"/>
                </a:solidFill>
              </a:defRPr>
            </a:lvl1pPr>
          </a:lstStyle>
          <a:p>
            <a:r>
              <a:rPr lang="en-US"/>
              <a:t>Click to edit Master title style</a:t>
            </a:r>
            <a:endParaRPr lang="en-CA"/>
          </a:p>
        </p:txBody>
      </p:sp>
      <p:sp>
        <p:nvSpPr>
          <p:cNvPr id="3" name="Slide Number Placeholder 2">
            <a:extLst>
              <a:ext uri="{FF2B5EF4-FFF2-40B4-BE49-F238E27FC236}">
                <a16:creationId xmlns:a16="http://schemas.microsoft.com/office/drawing/2014/main" id="{7335732C-9117-4F2E-8CE0-3B099584F1E0}"/>
              </a:ext>
            </a:extLst>
          </p:cNvPr>
          <p:cNvSpPr>
            <a:spLocks noGrp="1"/>
          </p:cNvSpPr>
          <p:nvPr>
            <p:ph type="sldNum" sz="quarter" idx="10"/>
          </p:nvPr>
        </p:nvSpPr>
        <p:spPr>
          <a:xfrm>
            <a:off x="11739914" y="6664687"/>
            <a:ext cx="452086" cy="193313"/>
          </a:xfrm>
        </p:spPr>
        <p:txBody>
          <a:bodyPr/>
          <a:lstStyle>
            <a:lvl1pPr>
              <a:defRPr sz="1000">
                <a:solidFill>
                  <a:schemeClr val="bg1"/>
                </a:solidFill>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pic>
        <p:nvPicPr>
          <p:cNvPr id="8" name="Picture 7">
            <a:extLst>
              <a:ext uri="{FF2B5EF4-FFF2-40B4-BE49-F238E27FC236}">
                <a16:creationId xmlns:a16="http://schemas.microsoft.com/office/drawing/2014/main" id="{5E5E799E-8DA1-9789-6184-DCABCE86C6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289" y="902044"/>
            <a:ext cx="11915192" cy="1594022"/>
          </a:xfrm>
          <a:prstGeom prst="rect">
            <a:avLst/>
          </a:prstGeom>
        </p:spPr>
      </p:pic>
      <p:pic>
        <p:nvPicPr>
          <p:cNvPr id="6" name="Picture 5" descr="Purple text on a black background&#10;&#10;Description automatically generated">
            <a:extLst>
              <a:ext uri="{FF2B5EF4-FFF2-40B4-BE49-F238E27FC236}">
                <a16:creationId xmlns:a16="http://schemas.microsoft.com/office/drawing/2014/main" id="{09CD5D20-4684-FC5B-4263-4CD083BA0B3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09800" y="1108933"/>
            <a:ext cx="7772400" cy="1184365"/>
          </a:xfrm>
          <a:prstGeom prst="rect">
            <a:avLst/>
          </a:prstGeom>
        </p:spPr>
      </p:pic>
    </p:spTree>
    <p:extLst>
      <p:ext uri="{BB962C8B-B14F-4D97-AF65-F5344CB8AC3E}">
        <p14:creationId xmlns:p14="http://schemas.microsoft.com/office/powerpoint/2010/main" val="30096024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33455E4-A08D-4B75-AA59-A46C9A4816FD}"/>
              </a:ext>
            </a:extLst>
          </p:cNvPr>
          <p:cNvSpPr/>
          <p:nvPr userDrawn="1"/>
        </p:nvSpPr>
        <p:spPr>
          <a:xfrm>
            <a:off x="149289" y="135924"/>
            <a:ext cx="11915192" cy="660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05128D1D-AAFE-4329-95F2-6112A06678C8}"/>
              </a:ext>
            </a:extLst>
          </p:cNvPr>
          <p:cNvSpPr>
            <a:spLocks noGrp="1"/>
          </p:cNvSpPr>
          <p:nvPr>
            <p:ph type="title"/>
          </p:nvPr>
        </p:nvSpPr>
        <p:spPr>
          <a:xfrm>
            <a:off x="286037" y="4737685"/>
            <a:ext cx="11619926" cy="1085524"/>
          </a:xfrm>
        </p:spPr>
        <p:txBody>
          <a:bodyPr/>
          <a:lstStyle>
            <a:lvl1pPr algn="ctr">
              <a:defRPr>
                <a:solidFill>
                  <a:schemeClr val="tx1"/>
                </a:solidFill>
              </a:defRPr>
            </a:lvl1pPr>
          </a:lstStyle>
          <a:p>
            <a:r>
              <a:rPr lang="en-US"/>
              <a:t>Click to edit Master title style</a:t>
            </a:r>
            <a:endParaRPr lang="en-CA"/>
          </a:p>
        </p:txBody>
      </p:sp>
      <p:sp>
        <p:nvSpPr>
          <p:cNvPr id="3" name="Slide Number Placeholder 2">
            <a:extLst>
              <a:ext uri="{FF2B5EF4-FFF2-40B4-BE49-F238E27FC236}">
                <a16:creationId xmlns:a16="http://schemas.microsoft.com/office/drawing/2014/main" id="{7335732C-9117-4F2E-8CE0-3B099584F1E0}"/>
              </a:ext>
            </a:extLst>
          </p:cNvPr>
          <p:cNvSpPr>
            <a:spLocks noGrp="1"/>
          </p:cNvSpPr>
          <p:nvPr>
            <p:ph type="sldNum" sz="quarter" idx="10"/>
          </p:nvPr>
        </p:nvSpPr>
        <p:spPr>
          <a:xfrm>
            <a:off x="11739914" y="6664687"/>
            <a:ext cx="452086" cy="193313"/>
          </a:xfrm>
        </p:spPr>
        <p:txBody>
          <a:bodyPr/>
          <a:lstStyle>
            <a:lvl1pPr>
              <a:defRPr sz="1000">
                <a:solidFill>
                  <a:schemeClr val="bg1"/>
                </a:solidFill>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pic>
        <p:nvPicPr>
          <p:cNvPr id="8" name="Picture 7">
            <a:extLst>
              <a:ext uri="{FF2B5EF4-FFF2-40B4-BE49-F238E27FC236}">
                <a16:creationId xmlns:a16="http://schemas.microsoft.com/office/drawing/2014/main" id="{BDEEA1E7-B296-A769-1B4B-79ADCD33F81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289" y="741403"/>
            <a:ext cx="11915192" cy="1594022"/>
          </a:xfrm>
          <a:prstGeom prst="rect">
            <a:avLst/>
          </a:prstGeom>
        </p:spPr>
      </p:pic>
      <p:pic>
        <p:nvPicPr>
          <p:cNvPr id="9" name="Picture 8">
            <a:extLst>
              <a:ext uri="{FF2B5EF4-FFF2-40B4-BE49-F238E27FC236}">
                <a16:creationId xmlns:a16="http://schemas.microsoft.com/office/drawing/2014/main" id="{BCFA1758-160E-1C1C-698E-8E0868DD1E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3408" y="2335425"/>
            <a:ext cx="11915192" cy="1594022"/>
          </a:xfrm>
          <a:prstGeom prst="rect">
            <a:avLst/>
          </a:prstGeom>
        </p:spPr>
      </p:pic>
      <p:pic>
        <p:nvPicPr>
          <p:cNvPr id="6" name="Picture 5" descr="Purple text on a black background&#10;&#10;Description automatically generated">
            <a:extLst>
              <a:ext uri="{FF2B5EF4-FFF2-40B4-BE49-F238E27FC236}">
                <a16:creationId xmlns:a16="http://schemas.microsoft.com/office/drawing/2014/main" id="{09CD5D20-4684-FC5B-4263-4CD083BA0B3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09800" y="1047148"/>
            <a:ext cx="7772400" cy="1184365"/>
          </a:xfrm>
          <a:prstGeom prst="rect">
            <a:avLst/>
          </a:prstGeom>
        </p:spPr>
      </p:pic>
      <p:pic>
        <p:nvPicPr>
          <p:cNvPr id="7" name="Picture 6">
            <a:extLst>
              <a:ext uri="{FF2B5EF4-FFF2-40B4-BE49-F238E27FC236}">
                <a16:creationId xmlns:a16="http://schemas.microsoft.com/office/drawing/2014/main" id="{450EAFC0-43E5-FFE8-B25F-A33320CDDEB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18520" y="2476169"/>
            <a:ext cx="10199152" cy="1116440"/>
          </a:xfrm>
          <a:prstGeom prst="rect">
            <a:avLst/>
          </a:prstGeom>
        </p:spPr>
      </p:pic>
    </p:spTree>
    <p:extLst>
      <p:ext uri="{BB962C8B-B14F-4D97-AF65-F5344CB8AC3E}">
        <p14:creationId xmlns:p14="http://schemas.microsoft.com/office/powerpoint/2010/main" val="1528089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6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33455E4-A08D-4B75-AA59-A46C9A4816FD}"/>
              </a:ext>
            </a:extLst>
          </p:cNvPr>
          <p:cNvSpPr/>
          <p:nvPr userDrawn="1"/>
        </p:nvSpPr>
        <p:spPr>
          <a:xfrm>
            <a:off x="149289" y="135924"/>
            <a:ext cx="11915192" cy="660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05128D1D-AAFE-4329-95F2-6112A06678C8}"/>
              </a:ext>
            </a:extLst>
          </p:cNvPr>
          <p:cNvSpPr>
            <a:spLocks noGrp="1"/>
          </p:cNvSpPr>
          <p:nvPr>
            <p:ph type="title"/>
          </p:nvPr>
        </p:nvSpPr>
        <p:spPr>
          <a:xfrm>
            <a:off x="286037" y="3792171"/>
            <a:ext cx="11619926" cy="1085524"/>
          </a:xfrm>
        </p:spPr>
        <p:txBody>
          <a:bodyPr/>
          <a:lstStyle>
            <a:lvl1pPr algn="ctr">
              <a:defRPr>
                <a:solidFill>
                  <a:schemeClr val="tx1"/>
                </a:solidFill>
              </a:defRPr>
            </a:lvl1pPr>
          </a:lstStyle>
          <a:p>
            <a:r>
              <a:rPr lang="en-US"/>
              <a:t>Click to edit Master title style</a:t>
            </a:r>
            <a:endParaRPr lang="en-CA"/>
          </a:p>
        </p:txBody>
      </p:sp>
      <p:sp>
        <p:nvSpPr>
          <p:cNvPr id="3" name="Slide Number Placeholder 2">
            <a:extLst>
              <a:ext uri="{FF2B5EF4-FFF2-40B4-BE49-F238E27FC236}">
                <a16:creationId xmlns:a16="http://schemas.microsoft.com/office/drawing/2014/main" id="{7335732C-9117-4F2E-8CE0-3B099584F1E0}"/>
              </a:ext>
            </a:extLst>
          </p:cNvPr>
          <p:cNvSpPr>
            <a:spLocks noGrp="1"/>
          </p:cNvSpPr>
          <p:nvPr>
            <p:ph type="sldNum" sz="quarter" idx="10"/>
          </p:nvPr>
        </p:nvSpPr>
        <p:spPr>
          <a:xfrm>
            <a:off x="11739914" y="6664687"/>
            <a:ext cx="452086" cy="193313"/>
          </a:xfrm>
        </p:spPr>
        <p:txBody>
          <a:bodyPr/>
          <a:lstStyle>
            <a:lvl1pPr>
              <a:defRPr sz="1000">
                <a:solidFill>
                  <a:schemeClr val="bg1"/>
                </a:solidFill>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pic>
        <p:nvPicPr>
          <p:cNvPr id="7" name="Picture 6">
            <a:extLst>
              <a:ext uri="{FF2B5EF4-FFF2-40B4-BE49-F238E27FC236}">
                <a16:creationId xmlns:a16="http://schemas.microsoft.com/office/drawing/2014/main" id="{CE837046-3423-E961-804C-66478E0A5B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289" y="902044"/>
            <a:ext cx="11915192" cy="1594022"/>
          </a:xfrm>
          <a:prstGeom prst="rect">
            <a:avLst/>
          </a:prstGeom>
        </p:spPr>
      </p:pic>
      <p:pic>
        <p:nvPicPr>
          <p:cNvPr id="6" name="Picture 5">
            <a:extLst>
              <a:ext uri="{FF2B5EF4-FFF2-40B4-BE49-F238E27FC236}">
                <a16:creationId xmlns:a16="http://schemas.microsoft.com/office/drawing/2014/main" id="{09CD5D20-4684-FC5B-4263-4CD083BA0B3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75555" y="1099750"/>
            <a:ext cx="11062660" cy="1210963"/>
          </a:xfrm>
          <a:prstGeom prst="rect">
            <a:avLst/>
          </a:prstGeom>
        </p:spPr>
      </p:pic>
    </p:spTree>
    <p:extLst>
      <p:ext uri="{BB962C8B-B14F-4D97-AF65-F5344CB8AC3E}">
        <p14:creationId xmlns:p14="http://schemas.microsoft.com/office/powerpoint/2010/main" val="23033731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29E6EEF-A648-4AD6-8D72-D24DF1133668}"/>
              </a:ext>
            </a:extLst>
          </p:cNvPr>
          <p:cNvSpPr/>
          <p:nvPr userDrawn="1"/>
        </p:nvSpPr>
        <p:spPr>
          <a:xfrm>
            <a:off x="4084163" y="0"/>
            <a:ext cx="810783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 </a:t>
            </a:r>
          </a:p>
        </p:txBody>
      </p:sp>
      <p:sp>
        <p:nvSpPr>
          <p:cNvPr id="2" name="Title 1">
            <a:extLst>
              <a:ext uri="{FF2B5EF4-FFF2-40B4-BE49-F238E27FC236}">
                <a16:creationId xmlns:a16="http://schemas.microsoft.com/office/drawing/2014/main" id="{DDCCB67E-DF3B-4447-91AD-69217ABAF4D5}"/>
              </a:ext>
            </a:extLst>
          </p:cNvPr>
          <p:cNvSpPr>
            <a:spLocks noGrp="1"/>
          </p:cNvSpPr>
          <p:nvPr>
            <p:ph type="title"/>
          </p:nvPr>
        </p:nvSpPr>
        <p:spPr>
          <a:xfrm>
            <a:off x="4279769" y="253802"/>
            <a:ext cx="7683630" cy="2461117"/>
          </a:xfrm>
        </p:spPr>
        <p:txBody>
          <a:bodyPr>
            <a:noAutofit/>
          </a:bodyPr>
          <a:lstStyle>
            <a:lvl1pPr>
              <a:defRPr sz="4000">
                <a:solidFill>
                  <a:schemeClr val="tx1"/>
                </a:solidFill>
              </a:defRPr>
            </a:lvl1pPr>
          </a:lstStyle>
          <a:p>
            <a:endParaRPr lang="en-CA"/>
          </a:p>
        </p:txBody>
      </p:sp>
      <p:sp>
        <p:nvSpPr>
          <p:cNvPr id="10" name="Text Placeholder 9">
            <a:extLst>
              <a:ext uri="{FF2B5EF4-FFF2-40B4-BE49-F238E27FC236}">
                <a16:creationId xmlns:a16="http://schemas.microsoft.com/office/drawing/2014/main" id="{7768FA04-E4DB-4AA4-B810-CB9A0925F5E6}"/>
              </a:ext>
            </a:extLst>
          </p:cNvPr>
          <p:cNvSpPr>
            <a:spLocks noGrp="1"/>
          </p:cNvSpPr>
          <p:nvPr>
            <p:ph type="body" sz="quarter" idx="12"/>
          </p:nvPr>
        </p:nvSpPr>
        <p:spPr>
          <a:xfrm>
            <a:off x="4279769" y="2856322"/>
            <a:ext cx="7683630" cy="3827282"/>
          </a:xfrm>
        </p:spPr>
        <p:txBody>
          <a:bodyPr/>
          <a:lstStyle>
            <a:lvl1pPr marL="0" indent="0">
              <a:buNone/>
              <a:defRPr>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 name="Slide Number Placeholder 2">
            <a:extLst>
              <a:ext uri="{FF2B5EF4-FFF2-40B4-BE49-F238E27FC236}">
                <a16:creationId xmlns:a16="http://schemas.microsoft.com/office/drawing/2014/main" id="{59B89EA0-4CF6-A5FC-A8BB-8756B7059807}"/>
              </a:ext>
            </a:extLst>
          </p:cNvPr>
          <p:cNvSpPr>
            <a:spLocks noGrp="1"/>
          </p:cNvSpPr>
          <p:nvPr>
            <p:ph type="sldNum" sz="quarter" idx="10"/>
          </p:nvPr>
        </p:nvSpPr>
        <p:spPr>
          <a:xfrm>
            <a:off x="11758325" y="6604198"/>
            <a:ext cx="433675" cy="253802"/>
          </a:xfrm>
        </p:spPr>
        <p:txBody>
          <a:bodyPr/>
          <a:lstStyle>
            <a:lvl1pPr>
              <a:defRPr sz="1000">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pic>
        <p:nvPicPr>
          <p:cNvPr id="12" name="Picture 11" descr="A purple text on a black background&#10;&#10;Description automatically generated">
            <a:extLst>
              <a:ext uri="{FF2B5EF4-FFF2-40B4-BE49-F238E27FC236}">
                <a16:creationId xmlns:a16="http://schemas.microsoft.com/office/drawing/2014/main" id="{18B29534-E563-8698-C2B9-EA442CBACB6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3746" y="5833060"/>
            <a:ext cx="3493808" cy="776402"/>
          </a:xfrm>
          <a:prstGeom prst="rect">
            <a:avLst/>
          </a:prstGeom>
        </p:spPr>
      </p:pic>
    </p:spTree>
    <p:extLst>
      <p:ext uri="{BB962C8B-B14F-4D97-AF65-F5344CB8AC3E}">
        <p14:creationId xmlns:p14="http://schemas.microsoft.com/office/powerpoint/2010/main" val="1699887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Section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29E6EEF-A648-4AD6-8D72-D24DF1133668}"/>
              </a:ext>
            </a:extLst>
          </p:cNvPr>
          <p:cNvSpPr/>
          <p:nvPr userDrawn="1"/>
        </p:nvSpPr>
        <p:spPr>
          <a:xfrm>
            <a:off x="4084163" y="0"/>
            <a:ext cx="810783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 </a:t>
            </a:r>
          </a:p>
        </p:txBody>
      </p:sp>
      <p:sp>
        <p:nvSpPr>
          <p:cNvPr id="2" name="Title 1">
            <a:extLst>
              <a:ext uri="{FF2B5EF4-FFF2-40B4-BE49-F238E27FC236}">
                <a16:creationId xmlns:a16="http://schemas.microsoft.com/office/drawing/2014/main" id="{DDCCB67E-DF3B-4447-91AD-69217ABAF4D5}"/>
              </a:ext>
            </a:extLst>
          </p:cNvPr>
          <p:cNvSpPr>
            <a:spLocks noGrp="1"/>
          </p:cNvSpPr>
          <p:nvPr>
            <p:ph type="title"/>
          </p:nvPr>
        </p:nvSpPr>
        <p:spPr>
          <a:xfrm>
            <a:off x="4279769" y="253802"/>
            <a:ext cx="7683630" cy="2461117"/>
          </a:xfrm>
        </p:spPr>
        <p:txBody>
          <a:bodyPr>
            <a:noAutofit/>
          </a:bodyPr>
          <a:lstStyle>
            <a:lvl1pPr>
              <a:defRPr sz="4000">
                <a:solidFill>
                  <a:schemeClr val="tx1"/>
                </a:solidFill>
              </a:defRPr>
            </a:lvl1pPr>
          </a:lstStyle>
          <a:p>
            <a:endParaRPr lang="en-CA"/>
          </a:p>
        </p:txBody>
      </p:sp>
      <p:sp>
        <p:nvSpPr>
          <p:cNvPr id="10" name="Text Placeholder 9">
            <a:extLst>
              <a:ext uri="{FF2B5EF4-FFF2-40B4-BE49-F238E27FC236}">
                <a16:creationId xmlns:a16="http://schemas.microsoft.com/office/drawing/2014/main" id="{7768FA04-E4DB-4AA4-B810-CB9A0925F5E6}"/>
              </a:ext>
            </a:extLst>
          </p:cNvPr>
          <p:cNvSpPr>
            <a:spLocks noGrp="1"/>
          </p:cNvSpPr>
          <p:nvPr>
            <p:ph type="body" sz="quarter" idx="12"/>
          </p:nvPr>
        </p:nvSpPr>
        <p:spPr>
          <a:xfrm>
            <a:off x="4279769" y="2856322"/>
            <a:ext cx="7683630" cy="3827282"/>
          </a:xfrm>
        </p:spPr>
        <p:txBody>
          <a:bodyPr/>
          <a:lstStyle>
            <a:lvl1pPr marL="0" indent="0">
              <a:buNone/>
              <a:defRPr>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 name="Slide Number Placeholder 2">
            <a:extLst>
              <a:ext uri="{FF2B5EF4-FFF2-40B4-BE49-F238E27FC236}">
                <a16:creationId xmlns:a16="http://schemas.microsoft.com/office/drawing/2014/main" id="{59B89EA0-4CF6-A5FC-A8BB-8756B7059807}"/>
              </a:ext>
            </a:extLst>
          </p:cNvPr>
          <p:cNvSpPr>
            <a:spLocks noGrp="1"/>
          </p:cNvSpPr>
          <p:nvPr>
            <p:ph type="sldNum" sz="quarter" idx="10"/>
          </p:nvPr>
        </p:nvSpPr>
        <p:spPr>
          <a:xfrm>
            <a:off x="11758325" y="6604198"/>
            <a:ext cx="433675" cy="253802"/>
          </a:xfrm>
        </p:spPr>
        <p:txBody>
          <a:bodyPr/>
          <a:lstStyle>
            <a:lvl1pPr>
              <a:defRPr sz="1000">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pic>
        <p:nvPicPr>
          <p:cNvPr id="12" name="Picture 11">
            <a:extLst>
              <a:ext uri="{FF2B5EF4-FFF2-40B4-BE49-F238E27FC236}">
                <a16:creationId xmlns:a16="http://schemas.microsoft.com/office/drawing/2014/main" id="{18B29534-E563-8698-C2B9-EA442CBACB6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1959" y="6031675"/>
            <a:ext cx="3757491" cy="639572"/>
          </a:xfrm>
          <a:prstGeom prst="rect">
            <a:avLst/>
          </a:prstGeom>
        </p:spPr>
      </p:pic>
    </p:spTree>
    <p:extLst>
      <p:ext uri="{BB962C8B-B14F-4D97-AF65-F5344CB8AC3E}">
        <p14:creationId xmlns:p14="http://schemas.microsoft.com/office/powerpoint/2010/main" val="3165517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F666FB2-322B-5E01-05B6-D3D379C5664C}"/>
              </a:ext>
            </a:extLst>
          </p:cNvPr>
          <p:cNvSpPr/>
          <p:nvPr userDrawn="1"/>
        </p:nvSpPr>
        <p:spPr>
          <a:xfrm>
            <a:off x="2657283" y="49095"/>
            <a:ext cx="9479485" cy="67650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 </a:t>
            </a:r>
          </a:p>
        </p:txBody>
      </p:sp>
      <p:sp>
        <p:nvSpPr>
          <p:cNvPr id="2" name="Title 1">
            <a:extLst>
              <a:ext uri="{FF2B5EF4-FFF2-40B4-BE49-F238E27FC236}">
                <a16:creationId xmlns:a16="http://schemas.microsoft.com/office/drawing/2014/main" id="{DDCCB67E-DF3B-4447-91AD-69217ABAF4D5}"/>
              </a:ext>
            </a:extLst>
          </p:cNvPr>
          <p:cNvSpPr>
            <a:spLocks noGrp="1"/>
          </p:cNvSpPr>
          <p:nvPr>
            <p:ph type="title"/>
          </p:nvPr>
        </p:nvSpPr>
        <p:spPr>
          <a:xfrm>
            <a:off x="67506" y="179388"/>
            <a:ext cx="2474663" cy="1386529"/>
          </a:xfrm>
        </p:spPr>
        <p:txBody>
          <a:bodyPr>
            <a:noAutofit/>
          </a:bodyPr>
          <a:lstStyle>
            <a:lvl1pPr>
              <a:defRPr sz="2800">
                <a:solidFill>
                  <a:schemeClr val="bg1"/>
                </a:solidFill>
                <a:latin typeface="Poppins SemiBold" panose="00000700000000000000" pitchFamily="2" charset="0"/>
                <a:cs typeface="Poppins SemiBold" panose="00000700000000000000" pitchFamily="2" charset="0"/>
              </a:defRPr>
            </a:lvl1pPr>
          </a:lstStyle>
          <a:p>
            <a:r>
              <a:rPr lang="en-US"/>
              <a:t>Click to edit Master title style</a:t>
            </a:r>
            <a:endParaRPr lang="en-CA"/>
          </a:p>
        </p:txBody>
      </p:sp>
      <p:sp>
        <p:nvSpPr>
          <p:cNvPr id="10" name="Text Placeholder 9">
            <a:extLst>
              <a:ext uri="{FF2B5EF4-FFF2-40B4-BE49-F238E27FC236}">
                <a16:creationId xmlns:a16="http://schemas.microsoft.com/office/drawing/2014/main" id="{7768FA04-E4DB-4AA4-B810-CB9A0925F5E6}"/>
              </a:ext>
            </a:extLst>
          </p:cNvPr>
          <p:cNvSpPr>
            <a:spLocks noGrp="1"/>
          </p:cNvSpPr>
          <p:nvPr>
            <p:ph type="body" sz="quarter" idx="12"/>
          </p:nvPr>
        </p:nvSpPr>
        <p:spPr>
          <a:xfrm>
            <a:off x="2741889" y="118019"/>
            <a:ext cx="9323501" cy="6595764"/>
          </a:xfrm>
          <a:no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Slide Number Placeholder 2">
            <a:extLst>
              <a:ext uri="{FF2B5EF4-FFF2-40B4-BE49-F238E27FC236}">
                <a16:creationId xmlns:a16="http://schemas.microsoft.com/office/drawing/2014/main" id="{6C39EF20-4EE6-6BAB-CAF7-72DE85EEEFB3}"/>
              </a:ext>
            </a:extLst>
          </p:cNvPr>
          <p:cNvSpPr>
            <a:spLocks noGrp="1"/>
          </p:cNvSpPr>
          <p:nvPr>
            <p:ph type="sldNum" sz="quarter" idx="10"/>
          </p:nvPr>
        </p:nvSpPr>
        <p:spPr>
          <a:xfrm>
            <a:off x="11758325" y="6604198"/>
            <a:ext cx="433675" cy="253802"/>
          </a:xfrm>
        </p:spPr>
        <p:txBody>
          <a:bodyPr/>
          <a:lstStyle>
            <a:lvl1pPr>
              <a:defRPr sz="1000">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pic>
        <p:nvPicPr>
          <p:cNvPr id="6" name="Picture 5" descr="A purple text on a black background&#10;&#10;Description automatically generated">
            <a:extLst>
              <a:ext uri="{FF2B5EF4-FFF2-40B4-BE49-F238E27FC236}">
                <a16:creationId xmlns:a16="http://schemas.microsoft.com/office/drawing/2014/main" id="{AA77CA2E-E5E2-DCE5-51DC-C2BFEBD8B4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646" y="6203092"/>
            <a:ext cx="2391028" cy="531340"/>
          </a:xfrm>
          <a:prstGeom prst="rect">
            <a:avLst/>
          </a:prstGeom>
        </p:spPr>
      </p:pic>
    </p:spTree>
    <p:extLst>
      <p:ext uri="{BB962C8B-B14F-4D97-AF65-F5344CB8AC3E}">
        <p14:creationId xmlns:p14="http://schemas.microsoft.com/office/powerpoint/2010/main" val="21632252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Section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F666FB2-322B-5E01-05B6-D3D379C5664C}"/>
              </a:ext>
            </a:extLst>
          </p:cNvPr>
          <p:cNvSpPr/>
          <p:nvPr userDrawn="1"/>
        </p:nvSpPr>
        <p:spPr>
          <a:xfrm>
            <a:off x="2657283" y="49095"/>
            <a:ext cx="9479485" cy="67650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 </a:t>
            </a:r>
          </a:p>
        </p:txBody>
      </p:sp>
      <p:sp>
        <p:nvSpPr>
          <p:cNvPr id="2" name="Title 1">
            <a:extLst>
              <a:ext uri="{FF2B5EF4-FFF2-40B4-BE49-F238E27FC236}">
                <a16:creationId xmlns:a16="http://schemas.microsoft.com/office/drawing/2014/main" id="{DDCCB67E-DF3B-4447-91AD-69217ABAF4D5}"/>
              </a:ext>
            </a:extLst>
          </p:cNvPr>
          <p:cNvSpPr>
            <a:spLocks noGrp="1"/>
          </p:cNvSpPr>
          <p:nvPr>
            <p:ph type="title"/>
          </p:nvPr>
        </p:nvSpPr>
        <p:spPr>
          <a:xfrm>
            <a:off x="67506" y="179388"/>
            <a:ext cx="2474663" cy="1386529"/>
          </a:xfrm>
        </p:spPr>
        <p:txBody>
          <a:bodyPr>
            <a:noAutofit/>
          </a:bodyPr>
          <a:lstStyle>
            <a:lvl1pPr>
              <a:defRPr sz="2800">
                <a:solidFill>
                  <a:schemeClr val="bg1"/>
                </a:solidFill>
                <a:latin typeface="Poppins SemiBold" panose="00000700000000000000" pitchFamily="2" charset="0"/>
                <a:cs typeface="Poppins SemiBold" panose="00000700000000000000" pitchFamily="2" charset="0"/>
              </a:defRPr>
            </a:lvl1pPr>
          </a:lstStyle>
          <a:p>
            <a:r>
              <a:rPr lang="en-US"/>
              <a:t>Click to edit Master title style</a:t>
            </a:r>
            <a:endParaRPr lang="en-CA"/>
          </a:p>
        </p:txBody>
      </p:sp>
      <p:sp>
        <p:nvSpPr>
          <p:cNvPr id="10" name="Text Placeholder 9">
            <a:extLst>
              <a:ext uri="{FF2B5EF4-FFF2-40B4-BE49-F238E27FC236}">
                <a16:creationId xmlns:a16="http://schemas.microsoft.com/office/drawing/2014/main" id="{7768FA04-E4DB-4AA4-B810-CB9A0925F5E6}"/>
              </a:ext>
            </a:extLst>
          </p:cNvPr>
          <p:cNvSpPr>
            <a:spLocks noGrp="1"/>
          </p:cNvSpPr>
          <p:nvPr>
            <p:ph type="body" sz="quarter" idx="12"/>
          </p:nvPr>
        </p:nvSpPr>
        <p:spPr>
          <a:xfrm>
            <a:off x="2741889" y="118019"/>
            <a:ext cx="9323501" cy="6595764"/>
          </a:xfrm>
          <a:no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Slide Number Placeholder 2">
            <a:extLst>
              <a:ext uri="{FF2B5EF4-FFF2-40B4-BE49-F238E27FC236}">
                <a16:creationId xmlns:a16="http://schemas.microsoft.com/office/drawing/2014/main" id="{6C39EF20-4EE6-6BAB-CAF7-72DE85EEEFB3}"/>
              </a:ext>
            </a:extLst>
          </p:cNvPr>
          <p:cNvSpPr>
            <a:spLocks noGrp="1"/>
          </p:cNvSpPr>
          <p:nvPr>
            <p:ph type="sldNum" sz="quarter" idx="10"/>
          </p:nvPr>
        </p:nvSpPr>
        <p:spPr>
          <a:xfrm>
            <a:off x="11758325" y="6604198"/>
            <a:ext cx="433675" cy="253802"/>
          </a:xfrm>
        </p:spPr>
        <p:txBody>
          <a:bodyPr/>
          <a:lstStyle>
            <a:lvl1pPr>
              <a:defRPr sz="1000">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pic>
        <p:nvPicPr>
          <p:cNvPr id="6" name="Picture 5">
            <a:extLst>
              <a:ext uri="{FF2B5EF4-FFF2-40B4-BE49-F238E27FC236}">
                <a16:creationId xmlns:a16="http://schemas.microsoft.com/office/drawing/2014/main" id="{AA77CA2E-E5E2-DCE5-51DC-C2BFEBD8B4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35646" y="6265270"/>
            <a:ext cx="2391028" cy="406983"/>
          </a:xfrm>
          <a:prstGeom prst="rect">
            <a:avLst/>
          </a:prstGeom>
        </p:spPr>
      </p:pic>
    </p:spTree>
    <p:extLst>
      <p:ext uri="{BB962C8B-B14F-4D97-AF65-F5344CB8AC3E}">
        <p14:creationId xmlns:p14="http://schemas.microsoft.com/office/powerpoint/2010/main" val="3348092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01A974-BAD0-4DED-FDA9-E1DEB4A9B480}"/>
              </a:ext>
            </a:extLst>
          </p:cNvPr>
          <p:cNvSpPr/>
          <p:nvPr userDrawn="1"/>
        </p:nvSpPr>
        <p:spPr>
          <a:xfrm>
            <a:off x="0" y="0"/>
            <a:ext cx="12192000" cy="6627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 </a:t>
            </a:r>
          </a:p>
        </p:txBody>
      </p:sp>
      <p:sp>
        <p:nvSpPr>
          <p:cNvPr id="5" name="Rectangle 4">
            <a:extLst>
              <a:ext uri="{FF2B5EF4-FFF2-40B4-BE49-F238E27FC236}">
                <a16:creationId xmlns:a16="http://schemas.microsoft.com/office/drawing/2014/main" id="{0E1F1BB0-FD71-3B50-56B9-41E5BA78276A}"/>
              </a:ext>
            </a:extLst>
          </p:cNvPr>
          <p:cNvSpPr/>
          <p:nvPr userDrawn="1"/>
        </p:nvSpPr>
        <p:spPr>
          <a:xfrm>
            <a:off x="0" y="6601118"/>
            <a:ext cx="12192000" cy="240383"/>
          </a:xfrm>
          <a:prstGeom prst="rect">
            <a:avLst/>
          </a:prstGeom>
          <a:gradFill flip="none" rotWithShape="1">
            <a:gsLst>
              <a:gs pos="0">
                <a:srgbClr val="BFDBE8"/>
              </a:gs>
              <a:gs pos="27000">
                <a:srgbClr val="D0D0E0"/>
              </a:gs>
              <a:gs pos="59000">
                <a:srgbClr val="E9C6DC"/>
              </a:gs>
              <a:gs pos="100000">
                <a:srgbClr val="FAE6B4"/>
              </a:gs>
              <a:gs pos="85000">
                <a:srgbClr val="EBCDC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DDCCB67E-DF3B-4447-91AD-69217ABAF4D5}"/>
              </a:ext>
            </a:extLst>
          </p:cNvPr>
          <p:cNvSpPr>
            <a:spLocks noGrp="1"/>
          </p:cNvSpPr>
          <p:nvPr>
            <p:ph type="title"/>
          </p:nvPr>
        </p:nvSpPr>
        <p:spPr>
          <a:xfrm>
            <a:off x="213358" y="196312"/>
            <a:ext cx="2767869" cy="1085524"/>
          </a:xfrm>
        </p:spPr>
        <p:txBody>
          <a:bodyPr>
            <a:noAutofit/>
          </a:bodyPr>
          <a:lstStyle>
            <a:lvl1pPr>
              <a:defRPr sz="2800">
                <a:solidFill>
                  <a:srgbClr val="40008D"/>
                </a:solidFill>
                <a:latin typeface="Poppins SemiBold" panose="00000700000000000000" pitchFamily="2" charset="0"/>
                <a:cs typeface="Poppins SemiBold" panose="00000700000000000000" pitchFamily="2" charset="0"/>
              </a:defRPr>
            </a:lvl1pPr>
          </a:lstStyle>
          <a:p>
            <a:r>
              <a:rPr lang="en-US"/>
              <a:t>Click to edit Master title style</a:t>
            </a:r>
            <a:endParaRPr lang="en-CA"/>
          </a:p>
        </p:txBody>
      </p:sp>
      <p:sp>
        <p:nvSpPr>
          <p:cNvPr id="10" name="Text Placeholder 9">
            <a:extLst>
              <a:ext uri="{FF2B5EF4-FFF2-40B4-BE49-F238E27FC236}">
                <a16:creationId xmlns:a16="http://schemas.microsoft.com/office/drawing/2014/main" id="{7768FA04-E4DB-4AA4-B810-CB9A0925F5E6}"/>
              </a:ext>
            </a:extLst>
          </p:cNvPr>
          <p:cNvSpPr>
            <a:spLocks noGrp="1"/>
          </p:cNvSpPr>
          <p:nvPr>
            <p:ph type="body" sz="quarter" idx="12"/>
          </p:nvPr>
        </p:nvSpPr>
        <p:spPr>
          <a:xfrm>
            <a:off x="3205113" y="179388"/>
            <a:ext cx="8758287" cy="62591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 name="Slide Number Placeholder 2">
            <a:extLst>
              <a:ext uri="{FF2B5EF4-FFF2-40B4-BE49-F238E27FC236}">
                <a16:creationId xmlns:a16="http://schemas.microsoft.com/office/drawing/2014/main" id="{BD474FBD-7D1A-4AE2-96E8-CC017C66B1F8}"/>
              </a:ext>
            </a:extLst>
          </p:cNvPr>
          <p:cNvSpPr>
            <a:spLocks noGrp="1"/>
          </p:cNvSpPr>
          <p:nvPr>
            <p:ph type="sldNum" sz="quarter" idx="10"/>
          </p:nvPr>
        </p:nvSpPr>
        <p:spPr>
          <a:xfrm>
            <a:off x="11795146" y="6627042"/>
            <a:ext cx="396854" cy="230957"/>
          </a:xfrm>
        </p:spPr>
        <p:txBody>
          <a:bodyPr/>
          <a:lstStyle>
            <a:lvl1pPr>
              <a:defRPr sz="1000">
                <a:solidFill>
                  <a:schemeClr val="bg1"/>
                </a:solidFill>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cxnSp>
        <p:nvCxnSpPr>
          <p:cNvPr id="11" name="Straight Connector 10">
            <a:extLst>
              <a:ext uri="{FF2B5EF4-FFF2-40B4-BE49-F238E27FC236}">
                <a16:creationId xmlns:a16="http://schemas.microsoft.com/office/drawing/2014/main" id="{8FEB3192-C093-4338-ABF3-C3F9E1AD5C52}"/>
              </a:ext>
            </a:extLst>
          </p:cNvPr>
          <p:cNvCxnSpPr/>
          <p:nvPr userDrawn="1"/>
        </p:nvCxnSpPr>
        <p:spPr>
          <a:xfrm>
            <a:off x="3075496" y="196312"/>
            <a:ext cx="0" cy="6259119"/>
          </a:xfrm>
          <a:prstGeom prst="line">
            <a:avLst/>
          </a:prstGeom>
          <a:ln w="12700">
            <a:solidFill>
              <a:srgbClr val="37428B"/>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30A8A235-5B90-49D6-2043-12B5FE29EC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28758" y="6073753"/>
            <a:ext cx="2065599" cy="459022"/>
          </a:xfrm>
          <a:prstGeom prst="rect">
            <a:avLst/>
          </a:prstGeom>
        </p:spPr>
      </p:pic>
    </p:spTree>
    <p:extLst>
      <p:ext uri="{BB962C8B-B14F-4D97-AF65-F5344CB8AC3E}">
        <p14:creationId xmlns:p14="http://schemas.microsoft.com/office/powerpoint/2010/main" val="39983441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6175A57-BE94-56BD-D779-6A754F97CDE6}"/>
              </a:ext>
            </a:extLst>
          </p:cNvPr>
          <p:cNvSpPr/>
          <p:nvPr userDrawn="1"/>
        </p:nvSpPr>
        <p:spPr>
          <a:xfrm>
            <a:off x="0" y="0"/>
            <a:ext cx="12192000" cy="6627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 </a:t>
            </a:r>
          </a:p>
        </p:txBody>
      </p:sp>
      <p:sp>
        <p:nvSpPr>
          <p:cNvPr id="2" name="Title 1">
            <a:extLst>
              <a:ext uri="{FF2B5EF4-FFF2-40B4-BE49-F238E27FC236}">
                <a16:creationId xmlns:a16="http://schemas.microsoft.com/office/drawing/2014/main" id="{DDCCB67E-DF3B-4447-91AD-69217ABAF4D5}"/>
              </a:ext>
            </a:extLst>
          </p:cNvPr>
          <p:cNvSpPr>
            <a:spLocks noGrp="1"/>
          </p:cNvSpPr>
          <p:nvPr>
            <p:ph type="title"/>
          </p:nvPr>
        </p:nvSpPr>
        <p:spPr>
          <a:xfrm>
            <a:off x="213358" y="196312"/>
            <a:ext cx="11750042" cy="718088"/>
          </a:xfrm>
        </p:spPr>
        <p:txBody>
          <a:bodyPr vert="horz" lIns="91440" tIns="45720" rIns="91440" bIns="45720" rtlCol="0" anchor="ctr">
            <a:noAutofit/>
          </a:bodyPr>
          <a:lstStyle>
            <a:lvl1pPr>
              <a:defRPr lang="en-CA" sz="2800"/>
            </a:lvl1pPr>
          </a:lstStyle>
          <a:p>
            <a:pPr lvl="0"/>
            <a:r>
              <a:rPr lang="en-US"/>
              <a:t>Click to edit Master title style</a:t>
            </a:r>
            <a:endParaRPr lang="en-CA"/>
          </a:p>
        </p:txBody>
      </p:sp>
      <p:sp>
        <p:nvSpPr>
          <p:cNvPr id="10" name="Text Placeholder 9">
            <a:extLst>
              <a:ext uri="{FF2B5EF4-FFF2-40B4-BE49-F238E27FC236}">
                <a16:creationId xmlns:a16="http://schemas.microsoft.com/office/drawing/2014/main" id="{7768FA04-E4DB-4AA4-B810-CB9A0925F5E6}"/>
              </a:ext>
            </a:extLst>
          </p:cNvPr>
          <p:cNvSpPr>
            <a:spLocks noGrp="1"/>
          </p:cNvSpPr>
          <p:nvPr>
            <p:ph type="body" sz="quarter" idx="12"/>
          </p:nvPr>
        </p:nvSpPr>
        <p:spPr>
          <a:xfrm>
            <a:off x="213359" y="1016950"/>
            <a:ext cx="11750042" cy="54215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Slide Number Placeholder 2">
            <a:extLst>
              <a:ext uri="{FF2B5EF4-FFF2-40B4-BE49-F238E27FC236}">
                <a16:creationId xmlns:a16="http://schemas.microsoft.com/office/drawing/2014/main" id="{218AC8A5-5049-B95E-4181-14B9411F4D0D}"/>
              </a:ext>
            </a:extLst>
          </p:cNvPr>
          <p:cNvSpPr>
            <a:spLocks noGrp="1"/>
          </p:cNvSpPr>
          <p:nvPr>
            <p:ph type="sldNum" sz="quarter" idx="10"/>
          </p:nvPr>
        </p:nvSpPr>
        <p:spPr>
          <a:xfrm>
            <a:off x="11795146" y="6627042"/>
            <a:ext cx="396854" cy="230957"/>
          </a:xfrm>
        </p:spPr>
        <p:txBody>
          <a:bodyPr/>
          <a:lstStyle>
            <a:lvl1pPr>
              <a:defRPr sz="1000">
                <a:solidFill>
                  <a:schemeClr val="bg1"/>
                </a:solidFill>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pic>
        <p:nvPicPr>
          <p:cNvPr id="9" name="Picture 8">
            <a:extLst>
              <a:ext uri="{FF2B5EF4-FFF2-40B4-BE49-F238E27FC236}">
                <a16:creationId xmlns:a16="http://schemas.microsoft.com/office/drawing/2014/main" id="{C6658891-14B3-00F6-E24D-ECD2120319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08" y="6082035"/>
            <a:ext cx="2133600" cy="459022"/>
          </a:xfrm>
          <a:prstGeom prst="rect">
            <a:avLst/>
          </a:prstGeom>
        </p:spPr>
      </p:pic>
      <p:sp>
        <p:nvSpPr>
          <p:cNvPr id="5" name="Rectangle 4">
            <a:extLst>
              <a:ext uri="{FF2B5EF4-FFF2-40B4-BE49-F238E27FC236}">
                <a16:creationId xmlns:a16="http://schemas.microsoft.com/office/drawing/2014/main" id="{6C362105-88D3-ADFA-2F0A-7FD1CD215087}"/>
              </a:ext>
            </a:extLst>
          </p:cNvPr>
          <p:cNvSpPr/>
          <p:nvPr userDrawn="1"/>
        </p:nvSpPr>
        <p:spPr>
          <a:xfrm>
            <a:off x="0" y="6627043"/>
            <a:ext cx="12192000" cy="240383"/>
          </a:xfrm>
          <a:prstGeom prst="rect">
            <a:avLst/>
          </a:prstGeom>
          <a:gradFill flip="none" rotWithShape="1">
            <a:gsLst>
              <a:gs pos="0">
                <a:srgbClr val="BFDBE8"/>
              </a:gs>
              <a:gs pos="27000">
                <a:srgbClr val="D0D0E0"/>
              </a:gs>
              <a:gs pos="59000">
                <a:srgbClr val="E9C6DC"/>
              </a:gs>
              <a:gs pos="100000">
                <a:srgbClr val="FAE6B4"/>
              </a:gs>
              <a:gs pos="85000">
                <a:srgbClr val="EBCDC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7061997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1D9140-E83C-4B09-9040-EDE1DDAA27D2}"/>
              </a:ext>
            </a:extLst>
          </p:cNvPr>
          <p:cNvSpPr/>
          <p:nvPr userDrawn="1"/>
        </p:nvSpPr>
        <p:spPr>
          <a:xfrm>
            <a:off x="56120" y="877330"/>
            <a:ext cx="12079760" cy="5933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F5632190-3F47-4762-A174-2F85B2DE39AA}"/>
              </a:ext>
            </a:extLst>
          </p:cNvPr>
          <p:cNvSpPr>
            <a:spLocks noGrp="1"/>
          </p:cNvSpPr>
          <p:nvPr>
            <p:ph type="sldNum" sz="quarter" idx="12"/>
          </p:nvPr>
        </p:nvSpPr>
        <p:spPr/>
        <p:txBody>
          <a:bodyPr/>
          <a:lstStyle>
            <a:lvl1pPr>
              <a:defRPr>
                <a:solidFill>
                  <a:schemeClr val="bg1">
                    <a:lumMod val="50000"/>
                  </a:schemeClr>
                </a:solidFill>
                <a:latin typeface="Century Gothic" panose="020B0502020202020204" pitchFamily="34" charset="0"/>
              </a:defRPr>
            </a:lvl1pPr>
          </a:lstStyle>
          <a:p>
            <a:fld id="{1DD70114-2F99-4B6A-BD68-56CEC3438471}" type="slidenum">
              <a:rPr lang="en-CA" smtClean="0"/>
              <a:pPr/>
              <a:t>‹#›</a:t>
            </a:fld>
            <a:endParaRPr lang="en-CA"/>
          </a:p>
        </p:txBody>
      </p:sp>
      <p:sp>
        <p:nvSpPr>
          <p:cNvPr id="3" name="Vertical Text Placeholder 2">
            <a:extLst>
              <a:ext uri="{FF2B5EF4-FFF2-40B4-BE49-F238E27FC236}">
                <a16:creationId xmlns:a16="http://schemas.microsoft.com/office/drawing/2014/main" id="{221A26DB-3694-4B3F-A9E7-F1886E2B7603}"/>
              </a:ext>
            </a:extLst>
          </p:cNvPr>
          <p:cNvSpPr>
            <a:spLocks noGrp="1"/>
          </p:cNvSpPr>
          <p:nvPr>
            <p:ph type="body" orient="vert" idx="1"/>
          </p:nvPr>
        </p:nvSpPr>
        <p:spPr>
          <a:xfrm>
            <a:off x="215728" y="1779373"/>
            <a:ext cx="11771589" cy="4935126"/>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Title 8">
            <a:extLst>
              <a:ext uri="{FF2B5EF4-FFF2-40B4-BE49-F238E27FC236}">
                <a16:creationId xmlns:a16="http://schemas.microsoft.com/office/drawing/2014/main" id="{54FD6AD4-F207-4AB0-9169-E92527C4B43C}"/>
              </a:ext>
            </a:extLst>
          </p:cNvPr>
          <p:cNvSpPr>
            <a:spLocks noGrp="1"/>
          </p:cNvSpPr>
          <p:nvPr>
            <p:ph type="title"/>
          </p:nvPr>
        </p:nvSpPr>
        <p:spPr>
          <a:xfrm>
            <a:off x="215728" y="1021468"/>
            <a:ext cx="9492793" cy="662030"/>
          </a:xfrm>
        </p:spPr>
        <p:txBody>
          <a:bodyPr>
            <a:noAutofit/>
          </a:bodyPr>
          <a:lstStyle>
            <a:lvl1pPr>
              <a:defRPr sz="4400">
                <a:solidFill>
                  <a:srgbClr val="40008D"/>
                </a:solidFill>
              </a:defRPr>
            </a:lvl1pPr>
          </a:lstStyle>
          <a:p>
            <a:r>
              <a:rPr lang="en-US"/>
              <a:t>Click to edit Master title style</a:t>
            </a:r>
            <a:endParaRPr lang="en-CA"/>
          </a:p>
        </p:txBody>
      </p:sp>
      <p:pic>
        <p:nvPicPr>
          <p:cNvPr id="10" name="Picture 9">
            <a:extLst>
              <a:ext uri="{FF2B5EF4-FFF2-40B4-BE49-F238E27FC236}">
                <a16:creationId xmlns:a16="http://schemas.microsoft.com/office/drawing/2014/main" id="{66D4F50C-321C-426E-B77F-07534BFABD1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39331" y="102255"/>
            <a:ext cx="4482096" cy="671265"/>
          </a:xfrm>
          <a:prstGeom prst="rect">
            <a:avLst/>
          </a:prstGeom>
        </p:spPr>
      </p:pic>
    </p:spTree>
    <p:extLst>
      <p:ext uri="{BB962C8B-B14F-4D97-AF65-F5344CB8AC3E}">
        <p14:creationId xmlns:p14="http://schemas.microsoft.com/office/powerpoint/2010/main" val="25207439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Content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1D9140-E83C-4B09-9040-EDE1DDAA27D2}"/>
              </a:ext>
            </a:extLst>
          </p:cNvPr>
          <p:cNvSpPr/>
          <p:nvPr userDrawn="1"/>
        </p:nvSpPr>
        <p:spPr>
          <a:xfrm>
            <a:off x="56120" y="877330"/>
            <a:ext cx="12079760" cy="5933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F5632190-3F47-4762-A174-2F85B2DE39AA}"/>
              </a:ext>
            </a:extLst>
          </p:cNvPr>
          <p:cNvSpPr>
            <a:spLocks noGrp="1"/>
          </p:cNvSpPr>
          <p:nvPr>
            <p:ph type="sldNum" sz="quarter" idx="12"/>
          </p:nvPr>
        </p:nvSpPr>
        <p:spPr/>
        <p:txBody>
          <a:bodyPr/>
          <a:lstStyle>
            <a:lvl1pPr>
              <a:defRPr>
                <a:solidFill>
                  <a:schemeClr val="bg1">
                    <a:lumMod val="50000"/>
                  </a:schemeClr>
                </a:solidFill>
                <a:latin typeface="Century Gothic" panose="020B0502020202020204" pitchFamily="34" charset="0"/>
              </a:defRPr>
            </a:lvl1pPr>
          </a:lstStyle>
          <a:p>
            <a:fld id="{1DD70114-2F99-4B6A-BD68-56CEC3438471}" type="slidenum">
              <a:rPr lang="en-CA" smtClean="0"/>
              <a:pPr/>
              <a:t>‹#›</a:t>
            </a:fld>
            <a:endParaRPr lang="en-CA"/>
          </a:p>
        </p:txBody>
      </p:sp>
      <p:sp>
        <p:nvSpPr>
          <p:cNvPr id="3" name="Vertical Text Placeholder 2">
            <a:extLst>
              <a:ext uri="{FF2B5EF4-FFF2-40B4-BE49-F238E27FC236}">
                <a16:creationId xmlns:a16="http://schemas.microsoft.com/office/drawing/2014/main" id="{221A26DB-3694-4B3F-A9E7-F1886E2B7603}"/>
              </a:ext>
            </a:extLst>
          </p:cNvPr>
          <p:cNvSpPr>
            <a:spLocks noGrp="1"/>
          </p:cNvSpPr>
          <p:nvPr>
            <p:ph type="body" orient="vert" idx="1"/>
          </p:nvPr>
        </p:nvSpPr>
        <p:spPr>
          <a:xfrm>
            <a:off x="215728" y="1779373"/>
            <a:ext cx="11771589" cy="4935126"/>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Title 8">
            <a:extLst>
              <a:ext uri="{FF2B5EF4-FFF2-40B4-BE49-F238E27FC236}">
                <a16:creationId xmlns:a16="http://schemas.microsoft.com/office/drawing/2014/main" id="{54FD6AD4-F207-4AB0-9169-E92527C4B43C}"/>
              </a:ext>
            </a:extLst>
          </p:cNvPr>
          <p:cNvSpPr>
            <a:spLocks noGrp="1"/>
          </p:cNvSpPr>
          <p:nvPr>
            <p:ph type="title"/>
          </p:nvPr>
        </p:nvSpPr>
        <p:spPr>
          <a:xfrm>
            <a:off x="215728" y="1021468"/>
            <a:ext cx="9492793" cy="662030"/>
          </a:xfrm>
        </p:spPr>
        <p:txBody>
          <a:bodyPr>
            <a:noAutofit/>
          </a:bodyPr>
          <a:lstStyle>
            <a:lvl1pPr>
              <a:defRPr sz="4400">
                <a:solidFill>
                  <a:srgbClr val="40008D"/>
                </a:solidFill>
              </a:defRPr>
            </a:lvl1pPr>
          </a:lstStyle>
          <a:p>
            <a:r>
              <a:rPr lang="en-US"/>
              <a:t>Click to edit Master title style</a:t>
            </a:r>
            <a:endParaRPr lang="en-CA"/>
          </a:p>
        </p:txBody>
      </p:sp>
      <p:pic>
        <p:nvPicPr>
          <p:cNvPr id="10" name="Picture 9">
            <a:extLst>
              <a:ext uri="{FF2B5EF4-FFF2-40B4-BE49-F238E27FC236}">
                <a16:creationId xmlns:a16="http://schemas.microsoft.com/office/drawing/2014/main" id="{66D4F50C-321C-426E-B77F-07534BFABD1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39330" y="143501"/>
            <a:ext cx="5495420" cy="601551"/>
          </a:xfrm>
          <a:prstGeom prst="rect">
            <a:avLst/>
          </a:prstGeom>
        </p:spPr>
      </p:pic>
    </p:spTree>
    <p:extLst>
      <p:ext uri="{BB962C8B-B14F-4D97-AF65-F5344CB8AC3E}">
        <p14:creationId xmlns:p14="http://schemas.microsoft.com/office/powerpoint/2010/main" val="35967038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layout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1D9140-E83C-4B09-9040-EDE1DDAA27D2}"/>
              </a:ext>
            </a:extLst>
          </p:cNvPr>
          <p:cNvSpPr/>
          <p:nvPr userDrawn="1"/>
        </p:nvSpPr>
        <p:spPr>
          <a:xfrm>
            <a:off x="84841" y="681037"/>
            <a:ext cx="12028604" cy="6097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F5632190-3F47-4762-A174-2F85B2DE39AA}"/>
              </a:ext>
            </a:extLst>
          </p:cNvPr>
          <p:cNvSpPr>
            <a:spLocks noGrp="1"/>
          </p:cNvSpPr>
          <p:nvPr>
            <p:ph type="sldNum" sz="quarter" idx="12"/>
          </p:nvPr>
        </p:nvSpPr>
        <p:spPr/>
        <p:txBody>
          <a:bodyPr/>
          <a:lstStyle>
            <a:lvl1pPr>
              <a:defRPr>
                <a:solidFill>
                  <a:schemeClr val="bg1">
                    <a:lumMod val="50000"/>
                  </a:schemeClr>
                </a:solidFill>
                <a:latin typeface="Century Gothic" panose="020B0502020202020204" pitchFamily="34" charset="0"/>
              </a:defRPr>
            </a:lvl1pPr>
          </a:lstStyle>
          <a:p>
            <a:fld id="{1DD70114-2F99-4B6A-BD68-56CEC3438471}" type="slidenum">
              <a:rPr lang="en-CA" smtClean="0"/>
              <a:pPr/>
              <a:t>‹#›</a:t>
            </a:fld>
            <a:endParaRPr lang="en-CA"/>
          </a:p>
        </p:txBody>
      </p:sp>
      <p:sp>
        <p:nvSpPr>
          <p:cNvPr id="3" name="Vertical Text Placeholder 2">
            <a:extLst>
              <a:ext uri="{FF2B5EF4-FFF2-40B4-BE49-F238E27FC236}">
                <a16:creationId xmlns:a16="http://schemas.microsoft.com/office/drawing/2014/main" id="{221A26DB-3694-4B3F-A9E7-F1886E2B7603}"/>
              </a:ext>
            </a:extLst>
          </p:cNvPr>
          <p:cNvSpPr>
            <a:spLocks noGrp="1"/>
          </p:cNvSpPr>
          <p:nvPr>
            <p:ph type="body" orient="vert" idx="1"/>
          </p:nvPr>
        </p:nvSpPr>
        <p:spPr>
          <a:xfrm>
            <a:off x="215727" y="787644"/>
            <a:ext cx="11798288" cy="5933829"/>
          </a:xfrm>
          <a:prstGeom prst="rect">
            <a:avLst/>
          </a:prstGeom>
        </p:spPr>
        <p:txBody>
          <a:bodyPr vert="horz" lIns="91440" tIns="45720" rIns="91440" bIns="45720" rtlCol="0">
            <a:normAutofit/>
          </a:bodyPr>
          <a:lstStyle>
            <a:lvl1pPr>
              <a:defRPr lang="en-US"/>
            </a:lvl1pPr>
            <a:lvl2pPr>
              <a:defRPr lang="en-US"/>
            </a:lvl2pPr>
            <a:lvl3pPr>
              <a:defRPr lang="en-US"/>
            </a:lvl3pPr>
            <a:lvl4pPr>
              <a:defRPr lang="en-US"/>
            </a:lvl4pPr>
            <a:lvl5pPr>
              <a:defRPr lang="en-CA"/>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Title 8">
            <a:extLst>
              <a:ext uri="{FF2B5EF4-FFF2-40B4-BE49-F238E27FC236}">
                <a16:creationId xmlns:a16="http://schemas.microsoft.com/office/drawing/2014/main" id="{54FD6AD4-F207-4AB0-9169-E92527C4B43C}"/>
              </a:ext>
            </a:extLst>
          </p:cNvPr>
          <p:cNvSpPr>
            <a:spLocks noGrp="1"/>
          </p:cNvSpPr>
          <p:nvPr>
            <p:ph type="title"/>
          </p:nvPr>
        </p:nvSpPr>
        <p:spPr>
          <a:xfrm>
            <a:off x="215727" y="136526"/>
            <a:ext cx="11114518" cy="544511"/>
          </a:xfrm>
        </p:spPr>
        <p:txBody>
          <a:bodyPr/>
          <a:lstStyle>
            <a:lvl1pPr>
              <a:defRPr>
                <a:solidFill>
                  <a:schemeClr val="bg1"/>
                </a:solidFill>
              </a:defRPr>
            </a:lvl1pPr>
          </a:lstStyle>
          <a:p>
            <a:r>
              <a:rPr lang="en-US"/>
              <a:t>Click to edit Master title style</a:t>
            </a:r>
            <a:endParaRPr lang="en-CA"/>
          </a:p>
        </p:txBody>
      </p:sp>
    </p:spTree>
    <p:extLst>
      <p:ext uri="{BB962C8B-B14F-4D97-AF65-F5344CB8AC3E}">
        <p14:creationId xmlns:p14="http://schemas.microsoft.com/office/powerpoint/2010/main" val="22794893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layout 3">
    <p:bg>
      <p:bgPr>
        <a:gradFill flip="none" rotWithShape="1">
          <a:gsLst>
            <a:gs pos="0">
              <a:srgbClr val="43287F"/>
            </a:gs>
            <a:gs pos="15000">
              <a:srgbClr val="37428B"/>
            </a:gs>
            <a:gs pos="45000">
              <a:srgbClr val="007BB2"/>
            </a:gs>
            <a:gs pos="100000">
              <a:srgbClr val="60BA49"/>
            </a:gs>
            <a:gs pos="75000">
              <a:srgbClr val="42AD6D"/>
            </a:gs>
          </a:gsLst>
          <a:lin ang="2700000" scaled="1"/>
          <a:tileRect/>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1D9140-E83C-4B09-9040-EDE1DDAA27D2}"/>
              </a:ext>
            </a:extLst>
          </p:cNvPr>
          <p:cNvSpPr/>
          <p:nvPr userDrawn="1"/>
        </p:nvSpPr>
        <p:spPr>
          <a:xfrm>
            <a:off x="47535" y="51737"/>
            <a:ext cx="12096931" cy="67545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F5632190-3F47-4762-A174-2F85B2DE39AA}"/>
              </a:ext>
            </a:extLst>
          </p:cNvPr>
          <p:cNvSpPr>
            <a:spLocks noGrp="1"/>
          </p:cNvSpPr>
          <p:nvPr>
            <p:ph type="sldNum" sz="quarter" idx="12"/>
          </p:nvPr>
        </p:nvSpPr>
        <p:spPr>
          <a:xfrm>
            <a:off x="11150771" y="6579908"/>
            <a:ext cx="1041230" cy="278092"/>
          </a:xfrm>
        </p:spPr>
        <p:txBody>
          <a:bodyPr/>
          <a:lstStyle>
            <a:lvl1pPr>
              <a:defRPr sz="1000">
                <a:solidFill>
                  <a:schemeClr val="bg1">
                    <a:lumMod val="50000"/>
                  </a:schemeClr>
                </a:solidFill>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sp>
        <p:nvSpPr>
          <p:cNvPr id="3" name="Vertical Text Placeholder 2">
            <a:extLst>
              <a:ext uri="{FF2B5EF4-FFF2-40B4-BE49-F238E27FC236}">
                <a16:creationId xmlns:a16="http://schemas.microsoft.com/office/drawing/2014/main" id="{221A26DB-3694-4B3F-A9E7-F1886E2B7603}"/>
              </a:ext>
            </a:extLst>
          </p:cNvPr>
          <p:cNvSpPr>
            <a:spLocks noGrp="1"/>
          </p:cNvSpPr>
          <p:nvPr>
            <p:ph type="body" orient="vert" idx="1"/>
          </p:nvPr>
        </p:nvSpPr>
        <p:spPr>
          <a:xfrm>
            <a:off x="159559" y="888385"/>
            <a:ext cx="11881063" cy="5691523"/>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 name="Title 8">
            <a:extLst>
              <a:ext uri="{FF2B5EF4-FFF2-40B4-BE49-F238E27FC236}">
                <a16:creationId xmlns:a16="http://schemas.microsoft.com/office/drawing/2014/main" id="{E4897D0F-6DB8-F161-3C8A-007167DB7611}"/>
              </a:ext>
            </a:extLst>
          </p:cNvPr>
          <p:cNvSpPr>
            <a:spLocks noGrp="1"/>
          </p:cNvSpPr>
          <p:nvPr>
            <p:ph type="title"/>
          </p:nvPr>
        </p:nvSpPr>
        <p:spPr>
          <a:xfrm>
            <a:off x="159559" y="139046"/>
            <a:ext cx="9492793" cy="662030"/>
          </a:xfrm>
        </p:spPr>
        <p:txBody>
          <a:bodyPr>
            <a:noAutofit/>
          </a:bodyPr>
          <a:lstStyle>
            <a:lvl1pPr>
              <a:defRPr sz="4400">
                <a:solidFill>
                  <a:srgbClr val="40008D"/>
                </a:solidFill>
              </a:defRPr>
            </a:lvl1pPr>
          </a:lstStyle>
          <a:p>
            <a:r>
              <a:rPr lang="en-US"/>
              <a:t>Click to edit Master title style</a:t>
            </a:r>
            <a:endParaRPr lang="en-CA"/>
          </a:p>
        </p:txBody>
      </p:sp>
      <p:pic>
        <p:nvPicPr>
          <p:cNvPr id="4" name="Picture 3">
            <a:extLst>
              <a:ext uri="{FF2B5EF4-FFF2-40B4-BE49-F238E27FC236}">
                <a16:creationId xmlns:a16="http://schemas.microsoft.com/office/drawing/2014/main" id="{343F9E82-D902-BDFE-A17B-EDBA80B2DF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654" y="6434188"/>
            <a:ext cx="1596636" cy="343500"/>
          </a:xfrm>
          <a:prstGeom prst="rect">
            <a:avLst/>
          </a:prstGeom>
        </p:spPr>
      </p:pic>
    </p:spTree>
    <p:extLst>
      <p:ext uri="{BB962C8B-B14F-4D97-AF65-F5344CB8AC3E}">
        <p14:creationId xmlns:p14="http://schemas.microsoft.com/office/powerpoint/2010/main" val="28823949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ection layout 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4D81CC0-D95E-383E-3B6B-BAB57C479C3F}"/>
              </a:ext>
            </a:extLst>
          </p:cNvPr>
          <p:cNvSpPr/>
          <p:nvPr userDrawn="1"/>
        </p:nvSpPr>
        <p:spPr>
          <a:xfrm>
            <a:off x="-1" y="6060402"/>
            <a:ext cx="12192000" cy="8042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 </a:t>
            </a:r>
          </a:p>
        </p:txBody>
      </p:sp>
      <p:sp>
        <p:nvSpPr>
          <p:cNvPr id="2" name="Title 1">
            <a:extLst>
              <a:ext uri="{FF2B5EF4-FFF2-40B4-BE49-F238E27FC236}">
                <a16:creationId xmlns:a16="http://schemas.microsoft.com/office/drawing/2014/main" id="{05128D1D-AAFE-4329-95F2-6112A06678C8}"/>
              </a:ext>
            </a:extLst>
          </p:cNvPr>
          <p:cNvSpPr>
            <a:spLocks noGrp="1"/>
          </p:cNvSpPr>
          <p:nvPr>
            <p:ph type="title"/>
          </p:nvPr>
        </p:nvSpPr>
        <p:spPr>
          <a:xfrm>
            <a:off x="1023080" y="2012047"/>
            <a:ext cx="10145839" cy="1085524"/>
          </a:xfrm>
        </p:spPr>
        <p:txBody>
          <a:bodyPr>
            <a:normAutofit/>
          </a:bodyPr>
          <a:lstStyle>
            <a:lvl1pPr algn="ctr">
              <a:defRPr sz="4400">
                <a:solidFill>
                  <a:schemeClr val="bg1"/>
                </a:solidFill>
              </a:defRPr>
            </a:lvl1pPr>
          </a:lstStyle>
          <a:p>
            <a:r>
              <a:rPr lang="en-US"/>
              <a:t>Click to edit Master title style</a:t>
            </a:r>
            <a:endParaRPr lang="en-CA"/>
          </a:p>
        </p:txBody>
      </p:sp>
      <p:pic>
        <p:nvPicPr>
          <p:cNvPr id="7" name="Picture 6">
            <a:extLst>
              <a:ext uri="{FF2B5EF4-FFF2-40B4-BE49-F238E27FC236}">
                <a16:creationId xmlns:a16="http://schemas.microsoft.com/office/drawing/2014/main" id="{C0AF2979-5827-4ED9-A0C6-DB9B55EC278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97710" y="6147168"/>
            <a:ext cx="4168743" cy="624335"/>
          </a:xfrm>
          <a:prstGeom prst="rect">
            <a:avLst/>
          </a:prstGeom>
        </p:spPr>
      </p:pic>
      <p:sp>
        <p:nvSpPr>
          <p:cNvPr id="4" name="Slide Number Placeholder 2">
            <a:extLst>
              <a:ext uri="{FF2B5EF4-FFF2-40B4-BE49-F238E27FC236}">
                <a16:creationId xmlns:a16="http://schemas.microsoft.com/office/drawing/2014/main" id="{253695DA-2584-66C3-BF07-ABCA7EDD950C}"/>
              </a:ext>
            </a:extLst>
          </p:cNvPr>
          <p:cNvSpPr>
            <a:spLocks noGrp="1"/>
          </p:cNvSpPr>
          <p:nvPr>
            <p:ph type="sldNum" sz="quarter" idx="10"/>
          </p:nvPr>
        </p:nvSpPr>
        <p:spPr>
          <a:xfrm>
            <a:off x="11279825" y="6627731"/>
            <a:ext cx="912175" cy="230269"/>
          </a:xfrm>
        </p:spPr>
        <p:txBody>
          <a:bodyPr/>
          <a:lstStyle>
            <a:lvl1pPr>
              <a:defRPr sz="1000">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sp>
        <p:nvSpPr>
          <p:cNvPr id="12" name="Rectangle 11">
            <a:extLst>
              <a:ext uri="{FF2B5EF4-FFF2-40B4-BE49-F238E27FC236}">
                <a16:creationId xmlns:a16="http://schemas.microsoft.com/office/drawing/2014/main" id="{7B4F810E-912A-1E97-0DE3-C522170322F6}"/>
              </a:ext>
            </a:extLst>
          </p:cNvPr>
          <p:cNvSpPr/>
          <p:nvPr userDrawn="1"/>
        </p:nvSpPr>
        <p:spPr>
          <a:xfrm>
            <a:off x="0" y="5927218"/>
            <a:ext cx="12192000"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10536817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Section layout 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4D81CC0-D95E-383E-3B6B-BAB57C479C3F}"/>
              </a:ext>
            </a:extLst>
          </p:cNvPr>
          <p:cNvSpPr/>
          <p:nvPr userDrawn="1"/>
        </p:nvSpPr>
        <p:spPr>
          <a:xfrm>
            <a:off x="-1" y="6060402"/>
            <a:ext cx="12192000" cy="8042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 </a:t>
            </a:r>
          </a:p>
        </p:txBody>
      </p:sp>
      <p:sp>
        <p:nvSpPr>
          <p:cNvPr id="2" name="Title 1">
            <a:extLst>
              <a:ext uri="{FF2B5EF4-FFF2-40B4-BE49-F238E27FC236}">
                <a16:creationId xmlns:a16="http://schemas.microsoft.com/office/drawing/2014/main" id="{05128D1D-AAFE-4329-95F2-6112A06678C8}"/>
              </a:ext>
            </a:extLst>
          </p:cNvPr>
          <p:cNvSpPr>
            <a:spLocks noGrp="1"/>
          </p:cNvSpPr>
          <p:nvPr>
            <p:ph type="title"/>
          </p:nvPr>
        </p:nvSpPr>
        <p:spPr>
          <a:xfrm>
            <a:off x="1023080" y="2012047"/>
            <a:ext cx="10145839" cy="1085524"/>
          </a:xfrm>
        </p:spPr>
        <p:txBody>
          <a:bodyPr>
            <a:normAutofit/>
          </a:bodyPr>
          <a:lstStyle>
            <a:lvl1pPr algn="ctr">
              <a:defRPr sz="4400">
                <a:solidFill>
                  <a:schemeClr val="bg1"/>
                </a:solidFill>
              </a:defRPr>
            </a:lvl1pPr>
          </a:lstStyle>
          <a:p>
            <a:r>
              <a:rPr lang="en-US"/>
              <a:t>Click to edit Master title style</a:t>
            </a:r>
            <a:endParaRPr lang="en-CA"/>
          </a:p>
        </p:txBody>
      </p:sp>
      <p:pic>
        <p:nvPicPr>
          <p:cNvPr id="7" name="Picture 6">
            <a:extLst>
              <a:ext uri="{FF2B5EF4-FFF2-40B4-BE49-F238E27FC236}">
                <a16:creationId xmlns:a16="http://schemas.microsoft.com/office/drawing/2014/main" id="{C0AF2979-5827-4ED9-A0C6-DB9B55EC278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97709" y="6132573"/>
            <a:ext cx="5795318" cy="634379"/>
          </a:xfrm>
          <a:prstGeom prst="rect">
            <a:avLst/>
          </a:prstGeom>
        </p:spPr>
      </p:pic>
      <p:sp>
        <p:nvSpPr>
          <p:cNvPr id="4" name="Slide Number Placeholder 2">
            <a:extLst>
              <a:ext uri="{FF2B5EF4-FFF2-40B4-BE49-F238E27FC236}">
                <a16:creationId xmlns:a16="http://schemas.microsoft.com/office/drawing/2014/main" id="{253695DA-2584-66C3-BF07-ABCA7EDD950C}"/>
              </a:ext>
            </a:extLst>
          </p:cNvPr>
          <p:cNvSpPr>
            <a:spLocks noGrp="1"/>
          </p:cNvSpPr>
          <p:nvPr>
            <p:ph type="sldNum" sz="quarter" idx="10"/>
          </p:nvPr>
        </p:nvSpPr>
        <p:spPr>
          <a:xfrm>
            <a:off x="11279825" y="6627731"/>
            <a:ext cx="912175" cy="230269"/>
          </a:xfrm>
        </p:spPr>
        <p:txBody>
          <a:bodyPr/>
          <a:lstStyle>
            <a:lvl1pPr>
              <a:defRPr sz="1000">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sp>
        <p:nvSpPr>
          <p:cNvPr id="12" name="Rectangle 11">
            <a:extLst>
              <a:ext uri="{FF2B5EF4-FFF2-40B4-BE49-F238E27FC236}">
                <a16:creationId xmlns:a16="http://schemas.microsoft.com/office/drawing/2014/main" id="{7B4F810E-912A-1E97-0DE3-C522170322F6}"/>
              </a:ext>
            </a:extLst>
          </p:cNvPr>
          <p:cNvSpPr/>
          <p:nvPr userDrawn="1"/>
        </p:nvSpPr>
        <p:spPr>
          <a:xfrm>
            <a:off x="0" y="5927218"/>
            <a:ext cx="12192000"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1129638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Video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28D1D-AAFE-4329-95F2-6112A06678C8}"/>
              </a:ext>
            </a:extLst>
          </p:cNvPr>
          <p:cNvSpPr>
            <a:spLocks noGrp="1"/>
          </p:cNvSpPr>
          <p:nvPr>
            <p:ph type="title"/>
          </p:nvPr>
        </p:nvSpPr>
        <p:spPr>
          <a:xfrm>
            <a:off x="1516312" y="57276"/>
            <a:ext cx="9769422" cy="1005271"/>
          </a:xfrm>
        </p:spPr>
        <p:txBody>
          <a:bodyPr>
            <a:normAutofit/>
          </a:bodyPr>
          <a:lstStyle>
            <a:lvl1pPr>
              <a:defRPr sz="4400">
                <a:solidFill>
                  <a:schemeClr val="bg1"/>
                </a:solidFill>
              </a:defRPr>
            </a:lvl1pPr>
          </a:lstStyle>
          <a:p>
            <a:r>
              <a:rPr lang="en-US" dirty="0"/>
              <a:t>Click to edit Master title style</a:t>
            </a:r>
            <a:endParaRPr lang="en-CA" dirty="0"/>
          </a:p>
        </p:txBody>
      </p:sp>
      <p:pic>
        <p:nvPicPr>
          <p:cNvPr id="9" name="Picture 8">
            <a:extLst>
              <a:ext uri="{FF2B5EF4-FFF2-40B4-BE49-F238E27FC236}">
                <a16:creationId xmlns:a16="http://schemas.microsoft.com/office/drawing/2014/main" id="{4761616B-87E7-34AA-DBAC-6437930B271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090743" y="6157331"/>
            <a:ext cx="4014354" cy="601214"/>
          </a:xfrm>
          <a:prstGeom prst="rect">
            <a:avLst/>
          </a:prstGeom>
        </p:spPr>
      </p:pic>
      <p:pic>
        <p:nvPicPr>
          <p:cNvPr id="4" name="Graphic 3" descr="Video camera with solid fill">
            <a:extLst>
              <a:ext uri="{FF2B5EF4-FFF2-40B4-BE49-F238E27FC236}">
                <a16:creationId xmlns:a16="http://schemas.microsoft.com/office/drawing/2014/main" id="{B7ED09FB-171A-7AD7-7846-9E3BB7E0E4F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117" y="-72489"/>
            <a:ext cx="1133317" cy="1133317"/>
          </a:xfrm>
          <a:prstGeom prst="rect">
            <a:avLst/>
          </a:prstGeom>
        </p:spPr>
      </p:pic>
      <p:sp>
        <p:nvSpPr>
          <p:cNvPr id="7" name="Isosceles Triangle 5">
            <a:extLst>
              <a:ext uri="{FF2B5EF4-FFF2-40B4-BE49-F238E27FC236}">
                <a16:creationId xmlns:a16="http://schemas.microsoft.com/office/drawing/2014/main" id="{ACB01C7A-D844-6563-EECC-FF3BE909AAE3}"/>
              </a:ext>
            </a:extLst>
          </p:cNvPr>
          <p:cNvSpPr/>
          <p:nvPr userDrawn="1"/>
        </p:nvSpPr>
        <p:spPr>
          <a:xfrm rot="5400000">
            <a:off x="485453" y="551883"/>
            <a:ext cx="220153" cy="189787"/>
          </a:xfrm>
          <a:prstGeom prst="triangle">
            <a:avLst/>
          </a:prstGeom>
          <a:solidFill>
            <a:srgbClr val="40008D"/>
          </a:solidFill>
          <a:ln>
            <a:solidFill>
              <a:srgbClr val="4000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08990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ustom Layout">
    <p:bg>
      <p:bgPr>
        <a:gradFill flip="none" rotWithShape="1">
          <a:gsLst>
            <a:gs pos="0">
              <a:srgbClr val="43287F"/>
            </a:gs>
            <a:gs pos="15000">
              <a:srgbClr val="37428B"/>
            </a:gs>
            <a:gs pos="45000">
              <a:srgbClr val="007BB2"/>
            </a:gs>
            <a:gs pos="100000">
              <a:srgbClr val="60BA49"/>
            </a:gs>
            <a:gs pos="75000">
              <a:srgbClr val="42AD6D"/>
            </a:gs>
          </a:gsLst>
          <a:lin ang="2700000" scaled="1"/>
          <a:tileRect/>
        </a:gra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335732C-9117-4F2E-8CE0-3B099584F1E0}"/>
              </a:ext>
            </a:extLst>
          </p:cNvPr>
          <p:cNvSpPr>
            <a:spLocks noGrp="1"/>
          </p:cNvSpPr>
          <p:nvPr>
            <p:ph type="sldNum" sz="quarter" idx="10"/>
          </p:nvPr>
        </p:nvSpPr>
        <p:spPr>
          <a:xfrm>
            <a:off x="11279825" y="6627731"/>
            <a:ext cx="912175" cy="230269"/>
          </a:xfrm>
        </p:spPr>
        <p:txBody>
          <a:bodyPr/>
          <a:lstStyle>
            <a:lvl1pPr>
              <a:defRPr sz="1000">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spTree>
    <p:extLst>
      <p:ext uri="{BB962C8B-B14F-4D97-AF65-F5344CB8AC3E}">
        <p14:creationId xmlns:p14="http://schemas.microsoft.com/office/powerpoint/2010/main" val="117634998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ubject Matter Expert layout">
    <p:bg>
      <p:bgPr>
        <a:gradFill flip="none" rotWithShape="1">
          <a:gsLst>
            <a:gs pos="0">
              <a:srgbClr val="43287F"/>
            </a:gs>
            <a:gs pos="15000">
              <a:srgbClr val="37428B"/>
            </a:gs>
            <a:gs pos="45000">
              <a:srgbClr val="007BB2"/>
            </a:gs>
            <a:gs pos="100000">
              <a:srgbClr val="60BA49"/>
            </a:gs>
            <a:gs pos="75000">
              <a:srgbClr val="42AD6D"/>
            </a:gs>
          </a:gsLst>
          <a:lin ang="2700000" scaled="1"/>
          <a:tileRect/>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1D9140-E83C-4B09-9040-EDE1DDAA27D2}"/>
              </a:ext>
            </a:extLst>
          </p:cNvPr>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F5632190-3F47-4762-A174-2F85B2DE39AA}"/>
              </a:ext>
            </a:extLst>
          </p:cNvPr>
          <p:cNvSpPr>
            <a:spLocks noGrp="1"/>
          </p:cNvSpPr>
          <p:nvPr>
            <p:ph type="sldNum" sz="quarter" idx="12"/>
          </p:nvPr>
        </p:nvSpPr>
        <p:spPr>
          <a:xfrm>
            <a:off x="11150771" y="6579908"/>
            <a:ext cx="1041230" cy="278092"/>
          </a:xfrm>
        </p:spPr>
        <p:txBody>
          <a:bodyPr/>
          <a:lstStyle>
            <a:lvl1pPr>
              <a:defRPr sz="1000">
                <a:solidFill>
                  <a:schemeClr val="bg1">
                    <a:lumMod val="50000"/>
                  </a:schemeClr>
                </a:solidFill>
                <a:latin typeface="Poppins" panose="00000500000000000000" pitchFamily="2" charset="0"/>
                <a:cs typeface="Poppins" panose="00000500000000000000" pitchFamily="2" charset="0"/>
              </a:defRPr>
            </a:lvl1pPr>
          </a:lstStyle>
          <a:p>
            <a:fld id="{1DD70114-2F99-4B6A-BD68-56CEC3438471}" type="slidenum">
              <a:rPr lang="en-CA" smtClean="0"/>
              <a:pPr/>
              <a:t>‹#›</a:t>
            </a:fld>
            <a:endParaRPr lang="en-CA"/>
          </a:p>
        </p:txBody>
      </p:sp>
      <p:sp>
        <p:nvSpPr>
          <p:cNvPr id="3" name="Vertical Text Placeholder 2">
            <a:extLst>
              <a:ext uri="{FF2B5EF4-FFF2-40B4-BE49-F238E27FC236}">
                <a16:creationId xmlns:a16="http://schemas.microsoft.com/office/drawing/2014/main" id="{221A26DB-3694-4B3F-A9E7-F1886E2B7603}"/>
              </a:ext>
            </a:extLst>
          </p:cNvPr>
          <p:cNvSpPr>
            <a:spLocks noGrp="1"/>
          </p:cNvSpPr>
          <p:nvPr>
            <p:ph type="body" orient="vert" idx="1"/>
          </p:nvPr>
        </p:nvSpPr>
        <p:spPr>
          <a:xfrm>
            <a:off x="159559" y="888386"/>
            <a:ext cx="11881063" cy="5172018"/>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 name="Title 8">
            <a:extLst>
              <a:ext uri="{FF2B5EF4-FFF2-40B4-BE49-F238E27FC236}">
                <a16:creationId xmlns:a16="http://schemas.microsoft.com/office/drawing/2014/main" id="{E4897D0F-6DB8-F161-3C8A-007167DB7611}"/>
              </a:ext>
            </a:extLst>
          </p:cNvPr>
          <p:cNvSpPr>
            <a:spLocks noGrp="1"/>
          </p:cNvSpPr>
          <p:nvPr>
            <p:ph type="title"/>
          </p:nvPr>
        </p:nvSpPr>
        <p:spPr>
          <a:xfrm>
            <a:off x="159559" y="139046"/>
            <a:ext cx="9492793" cy="662030"/>
          </a:xfrm>
        </p:spPr>
        <p:txBody>
          <a:bodyPr>
            <a:noAutofit/>
          </a:bodyPr>
          <a:lstStyle>
            <a:lvl1pPr>
              <a:defRPr sz="4400">
                <a:solidFill>
                  <a:srgbClr val="40008D"/>
                </a:solidFill>
              </a:defRPr>
            </a:lvl1pPr>
          </a:lstStyle>
          <a:p>
            <a:r>
              <a:rPr lang="en-US"/>
              <a:t>Click to edit Master title style</a:t>
            </a:r>
            <a:endParaRPr lang="en-CA"/>
          </a:p>
        </p:txBody>
      </p:sp>
      <p:cxnSp>
        <p:nvCxnSpPr>
          <p:cNvPr id="7" name="Straight Connector 6">
            <a:extLst>
              <a:ext uri="{FF2B5EF4-FFF2-40B4-BE49-F238E27FC236}">
                <a16:creationId xmlns:a16="http://schemas.microsoft.com/office/drawing/2014/main" id="{EED923DA-D829-7FB4-349E-92D426C7A6D3}"/>
              </a:ext>
            </a:extLst>
          </p:cNvPr>
          <p:cNvCxnSpPr/>
          <p:nvPr userDrawn="1"/>
        </p:nvCxnSpPr>
        <p:spPr>
          <a:xfrm>
            <a:off x="0" y="6533190"/>
            <a:ext cx="12192000"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368E0B9C-CA01-EF22-868E-B340CCF0D890}"/>
              </a:ext>
            </a:extLst>
          </p:cNvPr>
          <p:cNvSpPr txBox="1"/>
          <p:nvPr userDrawn="1"/>
        </p:nvSpPr>
        <p:spPr>
          <a:xfrm>
            <a:off x="3468901" y="6533190"/>
            <a:ext cx="5254195" cy="324809"/>
          </a:xfrm>
          <a:prstGeom prst="rect">
            <a:avLst/>
          </a:prstGeom>
          <a:noFill/>
        </p:spPr>
        <p:txBody>
          <a:bodyPr wrap="none" rtlCol="0" anchor="ctr" anchorCtr="0">
            <a:noAutofit/>
          </a:bodyPr>
          <a:lstStyle/>
          <a:p>
            <a:r>
              <a:rPr lang="fr-CA" sz="1400">
                <a:latin typeface="Arial Rounded MT Bold" panose="020F0704030504030204" pitchFamily="34" charset="0"/>
              </a:rPr>
              <a:t>SUBJECT MATTER EXPERT Name, </a:t>
            </a:r>
            <a:r>
              <a:rPr lang="fr-CA" sz="1400" err="1">
                <a:latin typeface="Arial Rounded MT Bold" panose="020F0704030504030204" pitchFamily="34" charset="0"/>
              </a:rPr>
              <a:t>Credentials</a:t>
            </a:r>
            <a:r>
              <a:rPr lang="fr-CA" sz="1400">
                <a:latin typeface="Arial Rounded MT Bold" panose="020F0704030504030204" pitchFamily="34" charset="0"/>
              </a:rPr>
              <a:t> &amp; </a:t>
            </a:r>
            <a:r>
              <a:rPr lang="fr-CA" sz="1400" err="1">
                <a:latin typeface="Arial Rounded MT Bold" panose="020F0704030504030204" pitchFamily="34" charset="0"/>
              </a:rPr>
              <a:t>Company</a:t>
            </a:r>
            <a:endParaRPr lang="fr-CA" sz="1400">
              <a:latin typeface="Arial Rounded MT Bold" panose="020F0704030504030204" pitchFamily="34" charset="0"/>
            </a:endParaRPr>
          </a:p>
        </p:txBody>
      </p:sp>
    </p:spTree>
    <p:extLst>
      <p:ext uri="{BB962C8B-B14F-4D97-AF65-F5344CB8AC3E}">
        <p14:creationId xmlns:p14="http://schemas.microsoft.com/office/powerpoint/2010/main" val="5188077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6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CCC910-3FFA-490D-B0D1-5740A49CB16B}"/>
              </a:ext>
            </a:extLst>
          </p:cNvPr>
          <p:cNvSpPr/>
          <p:nvPr userDrawn="1"/>
        </p:nvSpPr>
        <p:spPr>
          <a:xfrm>
            <a:off x="76201" y="85725"/>
            <a:ext cx="12039600" cy="6696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564C0B62-3BB7-4949-B86F-C305BFBFB57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49225" y="6076950"/>
            <a:ext cx="3231975" cy="695325"/>
          </a:xfrm>
          <a:prstGeom prst="rect">
            <a:avLst/>
          </a:prstGeom>
        </p:spPr>
      </p:pic>
      <p:pic>
        <p:nvPicPr>
          <p:cNvPr id="3" name="Picture 2">
            <a:extLst>
              <a:ext uri="{FF2B5EF4-FFF2-40B4-BE49-F238E27FC236}">
                <a16:creationId xmlns:a16="http://schemas.microsoft.com/office/drawing/2014/main" id="{3EEFBA1F-09D2-616C-B385-898110014AB4}"/>
              </a:ext>
            </a:extLst>
          </p:cNvPr>
          <p:cNvPicPr>
            <a:picLocks noChangeAspect="1"/>
          </p:cNvPicPr>
          <p:nvPr userDrawn="1"/>
        </p:nvPicPr>
        <p:blipFill rotWithShape="1">
          <a:blip r:embed="rId3"/>
          <a:srcRect l="3197" r="2997"/>
          <a:stretch/>
        </p:blipFill>
        <p:spPr>
          <a:xfrm>
            <a:off x="71114" y="154263"/>
            <a:ext cx="12042648" cy="1109941"/>
          </a:xfrm>
          <a:prstGeom prst="rect">
            <a:avLst/>
          </a:prstGeom>
        </p:spPr>
      </p:pic>
    </p:spTree>
    <p:extLst>
      <p:ext uri="{BB962C8B-B14F-4D97-AF65-F5344CB8AC3E}">
        <p14:creationId xmlns:p14="http://schemas.microsoft.com/office/powerpoint/2010/main" val="3194396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F24764-F7BD-A5CA-7A8A-2E14D818306B}"/>
              </a:ext>
            </a:extLst>
          </p:cNvPr>
          <p:cNvSpPr>
            <a:spLocks noGrp="1"/>
          </p:cNvSpPr>
          <p:nvPr>
            <p:ph type="title"/>
          </p:nvPr>
        </p:nvSpPr>
        <p:spPr>
          <a:xfrm>
            <a:off x="1211289" y="1"/>
            <a:ext cx="9769421" cy="1133316"/>
          </a:xfrm>
          <a:prstGeom prst="rect">
            <a:avLst/>
          </a:prstGeom>
        </p:spPr>
        <p:txBody>
          <a:bodyPr anchor="ctr" anchorCtr="0"/>
          <a:lstStyle>
            <a:lvl1pPr algn="l">
              <a:lnSpc>
                <a:spcPct val="100000"/>
              </a:lnSpc>
              <a:defRPr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Rectangle 3">
            <a:extLst>
              <a:ext uri="{FF2B5EF4-FFF2-40B4-BE49-F238E27FC236}">
                <a16:creationId xmlns:a16="http://schemas.microsoft.com/office/drawing/2014/main" id="{996DF784-967E-C895-C08A-82AA2182F7C7}"/>
              </a:ext>
            </a:extLst>
          </p:cNvPr>
          <p:cNvSpPr/>
          <p:nvPr userDrawn="1"/>
        </p:nvSpPr>
        <p:spPr>
          <a:xfrm>
            <a:off x="1211289" y="1141797"/>
            <a:ext cx="9769421" cy="48933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descr="Video camera with solid fill">
            <a:extLst>
              <a:ext uri="{FF2B5EF4-FFF2-40B4-BE49-F238E27FC236}">
                <a16:creationId xmlns:a16="http://schemas.microsoft.com/office/drawing/2014/main" id="{401DB2E7-0E9B-A16C-38BC-911512D39F3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74428"/>
            <a:ext cx="1133317" cy="1133317"/>
          </a:xfrm>
          <a:prstGeom prst="rect">
            <a:avLst/>
          </a:prstGeom>
        </p:spPr>
      </p:pic>
      <p:sp>
        <p:nvSpPr>
          <p:cNvPr id="6" name="Isosceles Triangle 5">
            <a:extLst>
              <a:ext uri="{FF2B5EF4-FFF2-40B4-BE49-F238E27FC236}">
                <a16:creationId xmlns:a16="http://schemas.microsoft.com/office/drawing/2014/main" id="{9F0D2B3E-A840-6595-21E7-57F1B9DD4F17}"/>
              </a:ext>
            </a:extLst>
          </p:cNvPr>
          <p:cNvSpPr/>
          <p:nvPr userDrawn="1"/>
        </p:nvSpPr>
        <p:spPr>
          <a:xfrm rot="5400000">
            <a:off x="385336" y="549944"/>
            <a:ext cx="220153" cy="189787"/>
          </a:xfrm>
          <a:prstGeom prst="triangle">
            <a:avLst/>
          </a:prstGeom>
          <a:solidFill>
            <a:srgbClr val="40008D"/>
          </a:solidFill>
          <a:ln>
            <a:solidFill>
              <a:srgbClr val="4000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362165A9-420F-4085-1DCE-1B629C655BB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113215" y="6134444"/>
            <a:ext cx="2991881" cy="643672"/>
          </a:xfrm>
          <a:prstGeom prst="rect">
            <a:avLst/>
          </a:prstGeom>
        </p:spPr>
      </p:pic>
    </p:spTree>
    <p:extLst>
      <p:ext uri="{BB962C8B-B14F-4D97-AF65-F5344CB8AC3E}">
        <p14:creationId xmlns:p14="http://schemas.microsoft.com/office/powerpoint/2010/main" val="1641165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5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CCC910-3FFA-490D-B0D1-5740A49CB16B}"/>
              </a:ext>
            </a:extLst>
          </p:cNvPr>
          <p:cNvSpPr/>
          <p:nvPr userDrawn="1"/>
        </p:nvSpPr>
        <p:spPr>
          <a:xfrm>
            <a:off x="76201" y="85725"/>
            <a:ext cx="12039600" cy="6696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564C0B62-3BB7-4949-B86F-C305BFBFB57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49225" y="6076950"/>
            <a:ext cx="3231975" cy="695325"/>
          </a:xfrm>
          <a:prstGeom prst="rect">
            <a:avLst/>
          </a:prstGeom>
        </p:spPr>
      </p:pic>
      <p:pic>
        <p:nvPicPr>
          <p:cNvPr id="3" name="Picture 2">
            <a:extLst>
              <a:ext uri="{FF2B5EF4-FFF2-40B4-BE49-F238E27FC236}">
                <a16:creationId xmlns:a16="http://schemas.microsoft.com/office/drawing/2014/main" id="{3EEFBA1F-09D2-616C-B385-898110014AB4}"/>
              </a:ext>
            </a:extLst>
          </p:cNvPr>
          <p:cNvPicPr>
            <a:picLocks noChangeAspect="1"/>
          </p:cNvPicPr>
          <p:nvPr userDrawn="1"/>
        </p:nvPicPr>
        <p:blipFill rotWithShape="1">
          <a:blip r:embed="rId3"/>
          <a:srcRect l="3197" r="2997"/>
          <a:stretch/>
        </p:blipFill>
        <p:spPr>
          <a:xfrm>
            <a:off x="71114" y="154263"/>
            <a:ext cx="12042648" cy="722587"/>
          </a:xfrm>
          <a:prstGeom prst="rect">
            <a:avLst/>
          </a:prstGeom>
        </p:spPr>
      </p:pic>
    </p:spTree>
    <p:extLst>
      <p:ext uri="{BB962C8B-B14F-4D97-AF65-F5344CB8AC3E}">
        <p14:creationId xmlns:p14="http://schemas.microsoft.com/office/powerpoint/2010/main" val="3012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theme" Target="../theme/theme2.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C87C52-1581-1D58-A595-C14930B64EA8}"/>
              </a:ext>
            </a:extLst>
          </p:cNvPr>
          <p:cNvSpPr/>
          <p:nvPr userDrawn="1"/>
        </p:nvSpPr>
        <p:spPr>
          <a:xfrm>
            <a:off x="0" y="-1"/>
            <a:ext cx="12192000" cy="6858001"/>
          </a:xfrm>
          <a:prstGeom prst="rect">
            <a:avLst/>
          </a:prstGeom>
          <a:gradFill>
            <a:gsLst>
              <a:gs pos="0">
                <a:srgbClr val="BFDBE8"/>
              </a:gs>
              <a:gs pos="53000">
                <a:srgbClr val="E9C6DC"/>
              </a:gs>
              <a:gs pos="78000">
                <a:srgbClr val="E7DCC8"/>
              </a:gs>
              <a:gs pos="100000">
                <a:srgbClr val="FAE6B4"/>
              </a:gs>
              <a:gs pos="91992">
                <a:srgbClr val="FAE6B4"/>
              </a:gs>
              <a:gs pos="100000">
                <a:srgbClr val="EBCDC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600">
              <a:latin typeface="Poppins SemiBold" panose="00000700000000000000" pitchFamily="2" charset="0"/>
              <a:cs typeface="Poppins SemiBold" panose="00000700000000000000" pitchFamily="2" charset="0"/>
            </a:endParaRPr>
          </a:p>
        </p:txBody>
      </p:sp>
      <p:sp>
        <p:nvSpPr>
          <p:cNvPr id="6" name="Slide Number Placeholder 5">
            <a:extLst>
              <a:ext uri="{FF2B5EF4-FFF2-40B4-BE49-F238E27FC236}">
                <a16:creationId xmlns:a16="http://schemas.microsoft.com/office/drawing/2014/main" id="{C709EFAE-B4D5-4B88-8803-2FD24C3EABA1}"/>
              </a:ext>
            </a:extLst>
          </p:cNvPr>
          <p:cNvSpPr>
            <a:spLocks noGrp="1"/>
          </p:cNvSpPr>
          <p:nvPr>
            <p:ph type="sldNum" sz="quarter" idx="4"/>
          </p:nvPr>
        </p:nvSpPr>
        <p:spPr>
          <a:xfrm>
            <a:off x="11785363" y="6492875"/>
            <a:ext cx="40663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D70114-2F99-4B6A-BD68-56CEC3438471}" type="slidenum">
              <a:rPr lang="en-CA" smtClean="0"/>
              <a:t>‹#›</a:t>
            </a:fld>
            <a:endParaRPr lang="en-CA"/>
          </a:p>
        </p:txBody>
      </p:sp>
      <p:sp>
        <p:nvSpPr>
          <p:cNvPr id="7" name="Title Placeholder 1">
            <a:extLst>
              <a:ext uri="{FF2B5EF4-FFF2-40B4-BE49-F238E27FC236}">
                <a16:creationId xmlns:a16="http://schemas.microsoft.com/office/drawing/2014/main" id="{C7AF8876-7C9B-4C4D-A38A-FC9A61EE61E1}"/>
              </a:ext>
            </a:extLst>
          </p:cNvPr>
          <p:cNvSpPr>
            <a:spLocks noGrp="1"/>
          </p:cNvSpPr>
          <p:nvPr>
            <p:ph type="title"/>
          </p:nvPr>
        </p:nvSpPr>
        <p:spPr>
          <a:xfrm>
            <a:off x="239282" y="136526"/>
            <a:ext cx="11114518" cy="1085524"/>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8" name="Text Placeholder 2">
            <a:extLst>
              <a:ext uri="{FF2B5EF4-FFF2-40B4-BE49-F238E27FC236}">
                <a16:creationId xmlns:a16="http://schemas.microsoft.com/office/drawing/2014/main" id="{313921E8-119C-4CBA-9BA6-B9EF30BAFAE6}"/>
              </a:ext>
            </a:extLst>
          </p:cNvPr>
          <p:cNvSpPr>
            <a:spLocks noGrp="1"/>
          </p:cNvSpPr>
          <p:nvPr>
            <p:ph type="body" idx="1"/>
          </p:nvPr>
        </p:nvSpPr>
        <p:spPr>
          <a:xfrm>
            <a:off x="239281" y="1337847"/>
            <a:ext cx="11690647" cy="528514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1672172059"/>
      </p:ext>
    </p:extLst>
  </p:cSld>
  <p:clrMap bg1="lt1" tx1="dk1" bg2="lt2" tx2="dk2" accent1="accent1" accent2="accent2" accent3="accent3" accent4="accent4" accent5="accent5" accent6="accent6" hlink="hlink" folHlink="folHlink"/>
  <p:sldLayoutIdLst>
    <p:sldLayoutId id="2147483661" r:id="rId1"/>
    <p:sldLayoutId id="2147483694" r:id="rId2"/>
    <p:sldLayoutId id="2147483691" r:id="rId3"/>
    <p:sldLayoutId id="2147483662" r:id="rId4"/>
    <p:sldLayoutId id="2147483695" r:id="rId5"/>
    <p:sldLayoutId id="2147483663" r:id="rId6"/>
    <p:sldLayoutId id="2147483696" r:id="rId7"/>
    <p:sldLayoutId id="2147483666" r:id="rId8"/>
    <p:sldLayoutId id="2147483667" r:id="rId9"/>
    <p:sldLayoutId id="2147483704" r:id="rId10"/>
    <p:sldLayoutId id="2147483668" r:id="rId11"/>
    <p:sldLayoutId id="2147483697" r:id="rId12"/>
    <p:sldLayoutId id="2147483671" r:id="rId13"/>
    <p:sldLayoutId id="2147483672" r:id="rId14"/>
    <p:sldLayoutId id="2147483677" r:id="rId15"/>
    <p:sldLayoutId id="2147483698" r:id="rId16"/>
    <p:sldLayoutId id="2147483689" r:id="rId17"/>
    <p:sldLayoutId id="2147483702" r:id="rId18"/>
    <p:sldLayoutId id="2147483678" r:id="rId19"/>
    <p:sldLayoutId id="2147483690" r:id="rId20"/>
    <p:sldLayoutId id="2147483699" r:id="rId21"/>
    <p:sldLayoutId id="2147483703" r:id="rId22"/>
    <p:sldLayoutId id="2147483700" r:id="rId23"/>
    <p:sldLayoutId id="2147483701" r:id="rId24"/>
  </p:sldLayoutIdLst>
  <p:txStyles>
    <p:titleStyle>
      <a:lvl1pPr algn="l" defTabSz="914400" rtl="0" eaLnBrk="1" latinLnBrk="0" hangingPunct="1">
        <a:lnSpc>
          <a:spcPct val="90000"/>
        </a:lnSpc>
        <a:spcBef>
          <a:spcPct val="0"/>
        </a:spcBef>
        <a:buNone/>
        <a:defRPr sz="4800" b="0" kern="1200">
          <a:solidFill>
            <a:srgbClr val="40008D"/>
          </a:solidFill>
          <a:latin typeface="Poppins SemiBold" panose="00000700000000000000" pitchFamily="2" charset="0"/>
          <a:ea typeface="+mj-ea"/>
          <a:cs typeface="Poppins SemiBold" panose="000007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1C1F5DF-3530-5F9C-B957-271D54998D11}"/>
              </a:ext>
            </a:extLst>
          </p:cNvPr>
          <p:cNvSpPr/>
          <p:nvPr userDrawn="1"/>
        </p:nvSpPr>
        <p:spPr>
          <a:xfrm>
            <a:off x="0" y="-1"/>
            <a:ext cx="12192000" cy="6858001"/>
          </a:xfrm>
          <a:prstGeom prst="rect">
            <a:avLst/>
          </a:prstGeom>
          <a:gradFill>
            <a:gsLst>
              <a:gs pos="0">
                <a:srgbClr val="43287F"/>
              </a:gs>
              <a:gs pos="15000">
                <a:srgbClr val="37428B"/>
              </a:gs>
              <a:gs pos="45000">
                <a:srgbClr val="007BB2"/>
              </a:gs>
              <a:gs pos="100000">
                <a:srgbClr val="60BA49"/>
              </a:gs>
              <a:gs pos="75000">
                <a:srgbClr val="42AD6D"/>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600">
              <a:latin typeface="Arial" panose="020B0604020202020204" pitchFamily="34" charset="0"/>
              <a:cs typeface="Arial" panose="020B0604020202020204" pitchFamily="34" charset="0"/>
            </a:endParaRPr>
          </a:p>
        </p:txBody>
      </p:sp>
      <p:sp>
        <p:nvSpPr>
          <p:cNvPr id="2" name="Title Placeholder 1">
            <a:extLst>
              <a:ext uri="{FF2B5EF4-FFF2-40B4-BE49-F238E27FC236}">
                <a16:creationId xmlns:a16="http://schemas.microsoft.com/office/drawing/2014/main" id="{40D58B86-658D-442D-89AF-A98209697B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5112D523-C065-4414-A6FD-963F41E11C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C045120-9F90-47F6-ABDB-61665E9E4A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1D0A2D-904B-402E-A466-7AA6C79D92B4}" type="datetimeFigureOut">
              <a:rPr lang="en-CA" smtClean="0"/>
              <a:t>2024-02-28</a:t>
            </a:fld>
            <a:endParaRPr lang="en-CA"/>
          </a:p>
        </p:txBody>
      </p:sp>
      <p:sp>
        <p:nvSpPr>
          <p:cNvPr id="5" name="Footer Placeholder 4">
            <a:extLst>
              <a:ext uri="{FF2B5EF4-FFF2-40B4-BE49-F238E27FC236}">
                <a16:creationId xmlns:a16="http://schemas.microsoft.com/office/drawing/2014/main" id="{F8BAEB88-5BE1-4218-9139-F244CC0948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C4E368B9-541D-4AC8-84AF-16BBBE2B334E}"/>
              </a:ext>
            </a:extLst>
          </p:cNvPr>
          <p:cNvSpPr>
            <a:spLocks noGrp="1"/>
          </p:cNvSpPr>
          <p:nvPr>
            <p:ph type="sldNum" sz="quarter" idx="4"/>
          </p:nvPr>
        </p:nvSpPr>
        <p:spPr>
          <a:xfrm>
            <a:off x="9448800" y="6654429"/>
            <a:ext cx="2743200" cy="197198"/>
          </a:xfrm>
          <a:prstGeom prst="rect">
            <a:avLst/>
          </a:prstGeom>
        </p:spPr>
        <p:txBody>
          <a:bodyPr vert="horz" lIns="91440" tIns="45720" rIns="91440" bIns="45720" rtlCol="0" anchor="ctr"/>
          <a:lstStyle>
            <a:lvl1pPr algn="r">
              <a:defRPr sz="1000">
                <a:solidFill>
                  <a:schemeClr val="tx1">
                    <a:tint val="75000"/>
                  </a:schemeClr>
                </a:solidFill>
              </a:defRPr>
            </a:lvl1pPr>
          </a:lstStyle>
          <a:p>
            <a:fld id="{9E1F451F-77F9-4244-8654-4894B76B2CDC}" type="slidenum">
              <a:rPr lang="en-CA" smtClean="0"/>
              <a:pPr/>
              <a:t>‹#›</a:t>
            </a:fld>
            <a:endParaRPr lang="en-CA"/>
          </a:p>
        </p:txBody>
      </p:sp>
    </p:spTree>
    <p:extLst>
      <p:ext uri="{BB962C8B-B14F-4D97-AF65-F5344CB8AC3E}">
        <p14:creationId xmlns:p14="http://schemas.microsoft.com/office/powerpoint/2010/main" val="3446028456"/>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Lst>
  <p:txStyles>
    <p:titleStyle>
      <a:lvl1pPr algn="l" defTabSz="914400" rtl="0" eaLnBrk="1" latinLnBrk="0" hangingPunct="1">
        <a:lnSpc>
          <a:spcPct val="90000"/>
        </a:lnSpc>
        <a:spcBef>
          <a:spcPct val="0"/>
        </a:spcBef>
        <a:buNone/>
        <a:defRPr sz="4400" kern="1200">
          <a:solidFill>
            <a:schemeClr val="tx1"/>
          </a:solidFill>
          <a:latin typeface="Poppins SemiBold" panose="00000700000000000000" pitchFamily="2" charset="0"/>
          <a:ea typeface="+mj-ea"/>
          <a:cs typeface="Poppins SemiBold" panose="000007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C87C52-1581-1D58-A595-C14930B64EA8}"/>
              </a:ext>
            </a:extLst>
          </p:cNvPr>
          <p:cNvSpPr/>
          <p:nvPr userDrawn="1"/>
        </p:nvSpPr>
        <p:spPr>
          <a:xfrm>
            <a:off x="0" y="-1"/>
            <a:ext cx="12192000" cy="6858001"/>
          </a:xfrm>
          <a:prstGeom prst="rect">
            <a:avLst/>
          </a:prstGeom>
          <a:gradFill>
            <a:gsLst>
              <a:gs pos="0">
                <a:srgbClr val="BFDBE8"/>
              </a:gs>
              <a:gs pos="53000">
                <a:srgbClr val="E9C6DC"/>
              </a:gs>
              <a:gs pos="78000">
                <a:srgbClr val="E7DCC8"/>
              </a:gs>
              <a:gs pos="100000">
                <a:srgbClr val="FAE6B4"/>
              </a:gs>
              <a:gs pos="91992">
                <a:srgbClr val="FAE6B4"/>
              </a:gs>
              <a:gs pos="100000">
                <a:srgbClr val="EBCDC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600">
              <a:latin typeface="Poppins SemiBold" panose="00000700000000000000" pitchFamily="2" charset="0"/>
              <a:cs typeface="Poppins SemiBold" panose="00000700000000000000" pitchFamily="2" charset="0"/>
            </a:endParaRPr>
          </a:p>
        </p:txBody>
      </p:sp>
      <p:sp>
        <p:nvSpPr>
          <p:cNvPr id="6" name="Slide Number Placeholder 5">
            <a:extLst>
              <a:ext uri="{FF2B5EF4-FFF2-40B4-BE49-F238E27FC236}">
                <a16:creationId xmlns:a16="http://schemas.microsoft.com/office/drawing/2014/main" id="{C709EFAE-B4D5-4B88-8803-2FD24C3EABA1}"/>
              </a:ext>
            </a:extLst>
          </p:cNvPr>
          <p:cNvSpPr>
            <a:spLocks noGrp="1"/>
          </p:cNvSpPr>
          <p:nvPr>
            <p:ph type="sldNum" sz="quarter" idx="4"/>
          </p:nvPr>
        </p:nvSpPr>
        <p:spPr>
          <a:xfrm>
            <a:off x="11785363" y="6492875"/>
            <a:ext cx="40663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D70114-2F99-4B6A-BD68-56CEC3438471}" type="slidenum">
              <a:rPr lang="en-CA" smtClean="0"/>
              <a:t>‹#›</a:t>
            </a:fld>
            <a:endParaRPr lang="en-CA"/>
          </a:p>
        </p:txBody>
      </p:sp>
      <p:sp>
        <p:nvSpPr>
          <p:cNvPr id="7" name="Title Placeholder 1">
            <a:extLst>
              <a:ext uri="{FF2B5EF4-FFF2-40B4-BE49-F238E27FC236}">
                <a16:creationId xmlns:a16="http://schemas.microsoft.com/office/drawing/2014/main" id="{C7AF8876-7C9B-4C4D-A38A-FC9A61EE61E1}"/>
              </a:ext>
            </a:extLst>
          </p:cNvPr>
          <p:cNvSpPr>
            <a:spLocks noGrp="1"/>
          </p:cNvSpPr>
          <p:nvPr>
            <p:ph type="title"/>
          </p:nvPr>
        </p:nvSpPr>
        <p:spPr>
          <a:xfrm>
            <a:off x="239282" y="136526"/>
            <a:ext cx="11114518" cy="1085524"/>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8" name="Text Placeholder 2">
            <a:extLst>
              <a:ext uri="{FF2B5EF4-FFF2-40B4-BE49-F238E27FC236}">
                <a16:creationId xmlns:a16="http://schemas.microsoft.com/office/drawing/2014/main" id="{313921E8-119C-4CBA-9BA6-B9EF30BAFAE6}"/>
              </a:ext>
            </a:extLst>
          </p:cNvPr>
          <p:cNvSpPr>
            <a:spLocks noGrp="1"/>
          </p:cNvSpPr>
          <p:nvPr>
            <p:ph type="body" idx="1"/>
          </p:nvPr>
        </p:nvSpPr>
        <p:spPr>
          <a:xfrm>
            <a:off x="239281" y="1337847"/>
            <a:ext cx="11690647" cy="528514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2914438673"/>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 id="2147483726" r:id="rId21"/>
  </p:sldLayoutIdLst>
  <p:txStyles>
    <p:titleStyle>
      <a:lvl1pPr algn="l" defTabSz="914400" rtl="0" eaLnBrk="1" latinLnBrk="0" hangingPunct="1">
        <a:lnSpc>
          <a:spcPct val="90000"/>
        </a:lnSpc>
        <a:spcBef>
          <a:spcPct val="0"/>
        </a:spcBef>
        <a:buNone/>
        <a:defRPr sz="4800" b="0" kern="1200">
          <a:solidFill>
            <a:srgbClr val="40008D"/>
          </a:solidFill>
          <a:latin typeface="Poppins SemiBold" panose="00000700000000000000" pitchFamily="2" charset="0"/>
          <a:ea typeface="+mj-ea"/>
          <a:cs typeface="Poppins SemiBold" panose="000007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8.xml"/><Relationship Id="rId1" Type="http://schemas.openxmlformats.org/officeDocument/2006/relationships/video" Target="https://player.vimeo.com/video/906145759?app_id=122963" TargetMode="External"/><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hyperlink" Target="http://smho-smso.ca/la-boussole" TargetMode="External"/><Relationship Id="rId2" Type="http://schemas.openxmlformats.org/officeDocument/2006/relationships/notesSlide" Target="../notesSlides/notesSlide12.xml"/><Relationship Id="rId1" Type="http://schemas.openxmlformats.org/officeDocument/2006/relationships/slideLayout" Target="../slideLayouts/slideLayout53.xml"/><Relationship Id="rId5" Type="http://schemas.openxmlformats.org/officeDocument/2006/relationships/image" Target="../media/image33.png"/><Relationship Id="rId4" Type="http://schemas.openxmlformats.org/officeDocument/2006/relationships/hyperlink" Target="https://smho-smso.ca/wayfinder/fr/"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smho-smso.ca/wayfinder/fr" TargetMode="External"/><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5FFD1-AA9B-A27A-3214-A720AD17A7A2}"/>
              </a:ext>
            </a:extLst>
          </p:cNvPr>
          <p:cNvSpPr>
            <a:spLocks noGrp="1"/>
          </p:cNvSpPr>
          <p:nvPr>
            <p:ph type="title"/>
          </p:nvPr>
        </p:nvSpPr>
        <p:spPr/>
        <p:txBody>
          <a:bodyPr/>
          <a:lstStyle/>
          <a:p>
            <a:r>
              <a:rPr lang="fr-CA" noProof="0" dirty="0">
                <a:solidFill>
                  <a:srgbClr val="40008D"/>
                </a:solidFill>
                <a:latin typeface="Poppins SemiBold"/>
                <a:cs typeface="Poppins SemiBold"/>
              </a:rPr>
              <a:t>Instructions</a:t>
            </a:r>
            <a:endParaRPr lang="fr-CA" noProof="0" dirty="0">
              <a:solidFill>
                <a:srgbClr val="40008D"/>
              </a:solidFill>
            </a:endParaRPr>
          </a:p>
        </p:txBody>
      </p:sp>
      <p:sp>
        <p:nvSpPr>
          <p:cNvPr id="3" name="Text Placeholder 2">
            <a:extLst>
              <a:ext uri="{FF2B5EF4-FFF2-40B4-BE49-F238E27FC236}">
                <a16:creationId xmlns:a16="http://schemas.microsoft.com/office/drawing/2014/main" id="{2CF5BEC6-E58F-BFCE-8DEB-F82D4528B114}"/>
              </a:ext>
            </a:extLst>
          </p:cNvPr>
          <p:cNvSpPr>
            <a:spLocks noGrp="1"/>
          </p:cNvSpPr>
          <p:nvPr>
            <p:ph type="body" sz="quarter" idx="12"/>
          </p:nvPr>
        </p:nvSpPr>
        <p:spPr>
          <a:xfrm>
            <a:off x="2916195" y="481913"/>
            <a:ext cx="9149195" cy="6231869"/>
          </a:xfrm>
        </p:spPr>
        <p:txBody>
          <a:bodyPr vert="horz" lIns="91440" tIns="45720" rIns="91440" bIns="45720" rtlCol="0" anchor="t">
            <a:normAutofit/>
          </a:bodyPr>
          <a:lstStyle/>
          <a:p>
            <a:r>
              <a:rPr lang="fr-CA" noProof="0" dirty="0">
                <a:latin typeface="Arial"/>
                <a:cs typeface="Arial"/>
              </a:rPr>
              <a:t>Ce jeu de diapositives contient des renseignements pour tous les niveaux scolaires (de la Mat à la 12</a:t>
            </a:r>
            <a:r>
              <a:rPr lang="fr-CA" baseline="30000" noProof="0" dirty="0">
                <a:latin typeface="Arial"/>
                <a:cs typeface="Arial"/>
              </a:rPr>
              <a:t>e</a:t>
            </a:r>
            <a:r>
              <a:rPr lang="fr-CA" noProof="0" dirty="0">
                <a:latin typeface="Arial"/>
                <a:cs typeface="Arial"/>
              </a:rPr>
              <a:t>).</a:t>
            </a:r>
            <a:endParaRPr lang="fr-CA" dirty="0"/>
          </a:p>
          <a:p>
            <a:r>
              <a:rPr lang="fr-CA" noProof="0" dirty="0">
                <a:latin typeface="Arial"/>
                <a:cs typeface="Arial"/>
              </a:rPr>
              <a:t>Il peut facilement être personnalisé en ne partageant que les diapositives spécifiques à votre école (voir diapositives 8 à 11). Par exemple, pour une école de la maternelle à la 8</a:t>
            </a:r>
            <a:r>
              <a:rPr lang="fr-CA" baseline="30000" noProof="0" dirty="0">
                <a:latin typeface="Arial"/>
                <a:cs typeface="Arial"/>
              </a:rPr>
              <a:t>e</a:t>
            </a:r>
            <a:r>
              <a:rPr lang="fr-CA" noProof="0" dirty="0">
                <a:latin typeface="Arial"/>
                <a:cs typeface="Arial"/>
              </a:rPr>
              <a:t> année, excluez la diapositive 11. </a:t>
            </a:r>
            <a:endParaRPr lang="fr-CA" dirty="0"/>
          </a:p>
          <a:p>
            <a:r>
              <a:rPr lang="fr-CA" noProof="0" dirty="0">
                <a:latin typeface="Arial"/>
                <a:cs typeface="Arial"/>
              </a:rPr>
              <a:t>Pour chaque diapositive, des suggestions de notes d’allocution sont disponibles afin de faciliter la présentation.  </a:t>
            </a:r>
            <a:endParaRPr lang="fr-CA" noProof="0" dirty="0"/>
          </a:p>
          <a:p>
            <a:pPr marL="0" indent="0">
              <a:buNone/>
            </a:pPr>
            <a:endParaRPr lang="fr-CA" noProof="0" dirty="0"/>
          </a:p>
        </p:txBody>
      </p:sp>
    </p:spTree>
    <p:extLst>
      <p:ext uri="{BB962C8B-B14F-4D97-AF65-F5344CB8AC3E}">
        <p14:creationId xmlns:p14="http://schemas.microsoft.com/office/powerpoint/2010/main" val="620521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C0F291B-2EFB-05EB-FE6D-3870D5E9BB06}"/>
              </a:ext>
            </a:extLst>
          </p:cNvPr>
          <p:cNvSpPr>
            <a:spLocks noGrp="1"/>
          </p:cNvSpPr>
          <p:nvPr>
            <p:ph type="title"/>
          </p:nvPr>
        </p:nvSpPr>
        <p:spPr/>
        <p:txBody>
          <a:bodyPr>
            <a:normAutofit fontScale="90000"/>
          </a:bodyPr>
          <a:lstStyle/>
          <a:p>
            <a:r>
              <a:rPr lang="fr-CA" noProof="0" dirty="0">
                <a:latin typeface="Poppins SemiBold"/>
                <a:cs typeface="Poppins SemiBold"/>
              </a:rPr>
              <a:t>Présentation de la boussole au personnel</a:t>
            </a:r>
            <a:endParaRPr lang="fr-CA" noProof="0" dirty="0"/>
          </a:p>
        </p:txBody>
      </p:sp>
    </p:spTree>
    <p:extLst>
      <p:ext uri="{BB962C8B-B14F-4D97-AF65-F5344CB8AC3E}">
        <p14:creationId xmlns:p14="http://schemas.microsoft.com/office/powerpoint/2010/main" val="2523842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5CF78C9-3BD5-BB56-8A94-4B8A74E1861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089619" y="2134249"/>
            <a:ext cx="3024941" cy="2415504"/>
          </a:xfrm>
          <a:prstGeom prst="rect">
            <a:avLst/>
          </a:prstGeom>
        </p:spPr>
      </p:pic>
      <p:sp>
        <p:nvSpPr>
          <p:cNvPr id="4" name="Text Placeholder 3">
            <a:extLst>
              <a:ext uri="{FF2B5EF4-FFF2-40B4-BE49-F238E27FC236}">
                <a16:creationId xmlns:a16="http://schemas.microsoft.com/office/drawing/2014/main" id="{37CA393E-A13E-8F25-4D72-5BFD64FA37FF}"/>
              </a:ext>
            </a:extLst>
          </p:cNvPr>
          <p:cNvSpPr>
            <a:spLocks noGrp="1"/>
          </p:cNvSpPr>
          <p:nvPr>
            <p:ph type="body" sz="quarter" idx="12"/>
          </p:nvPr>
        </p:nvSpPr>
        <p:spPr>
          <a:xfrm>
            <a:off x="3016574" y="505764"/>
            <a:ext cx="8144516" cy="5845687"/>
          </a:xfrm>
        </p:spPr>
        <p:txBody>
          <a:bodyPr vert="horz" lIns="91440" tIns="45720" rIns="91440" bIns="45720" rtlCol="0" anchor="t">
            <a:normAutofit fontScale="92500" lnSpcReduction="10000"/>
          </a:bodyPr>
          <a:lstStyle/>
          <a:p>
            <a:pPr marL="0" indent="0">
              <a:lnSpc>
                <a:spcPct val="110000"/>
              </a:lnSpc>
              <a:buNone/>
            </a:pPr>
            <a:r>
              <a:rPr lang="fr-CA" noProof="0" dirty="0">
                <a:latin typeface="Arial"/>
                <a:cs typeface="Arial"/>
              </a:rPr>
              <a:t>La boussole est un </a:t>
            </a:r>
            <a:r>
              <a:rPr lang="fr-CA" noProof="0" dirty="0">
                <a:solidFill>
                  <a:srgbClr val="000000"/>
                </a:solidFill>
                <a:latin typeface="Arial"/>
                <a:cs typeface="Arial"/>
              </a:rPr>
              <a:t>guide </a:t>
            </a:r>
            <a:r>
              <a:rPr lang="fr-CA" b="1" noProof="0" dirty="0">
                <a:solidFill>
                  <a:srgbClr val="40008D"/>
                </a:solidFill>
                <a:latin typeface="Arial"/>
                <a:cs typeface="Arial"/>
              </a:rPr>
              <a:t>numérique avec des liens cliquables </a:t>
            </a:r>
            <a:r>
              <a:rPr lang="fr-CA" noProof="0" dirty="0">
                <a:latin typeface="Arial"/>
                <a:cs typeface="Arial"/>
              </a:rPr>
              <a:t>destiné aux membres du personnel scolaire qui rassemble des ressources d'apprentissage sur la santé mentale de manière </a:t>
            </a:r>
            <a:r>
              <a:rPr lang="fr-CA" b="1" noProof="0" dirty="0">
                <a:solidFill>
                  <a:srgbClr val="40008D"/>
                </a:solidFill>
                <a:latin typeface="Arial"/>
                <a:cs typeface="Arial"/>
              </a:rPr>
              <a:t>simple </a:t>
            </a:r>
            <a:r>
              <a:rPr lang="fr-CA" noProof="0" dirty="0">
                <a:latin typeface="Arial"/>
                <a:cs typeface="Arial"/>
              </a:rPr>
              <a:t>et </a:t>
            </a:r>
            <a:r>
              <a:rPr lang="fr-CA" b="1" noProof="0" dirty="0">
                <a:solidFill>
                  <a:srgbClr val="40008D"/>
                </a:solidFill>
                <a:latin typeface="Arial"/>
                <a:cs typeface="Arial"/>
              </a:rPr>
              <a:t>séquencée. </a:t>
            </a:r>
            <a:endParaRPr lang="fr-CA" noProof="0" dirty="0">
              <a:highlight>
                <a:srgbClr val="FFFF00"/>
              </a:highlight>
              <a:latin typeface="Arial"/>
              <a:cs typeface="Arial"/>
            </a:endParaRPr>
          </a:p>
          <a:p>
            <a:pPr lvl="1">
              <a:lnSpc>
                <a:spcPct val="120000"/>
              </a:lnSpc>
            </a:pPr>
            <a:r>
              <a:rPr lang="fr-CA" noProof="0" dirty="0">
                <a:latin typeface="Arial"/>
                <a:cs typeface="Arial"/>
              </a:rPr>
              <a:t>organisée par : </a:t>
            </a:r>
            <a:endParaRPr lang="fr-CA" noProof="0" dirty="0"/>
          </a:p>
          <a:p>
            <a:pPr lvl="2">
              <a:lnSpc>
                <a:spcPct val="120000"/>
              </a:lnSpc>
              <a:buFont typeface="Courier New" panose="020B0604020202020204" pitchFamily="34" charset="0"/>
              <a:buChar char="o"/>
            </a:pPr>
            <a:r>
              <a:rPr lang="fr-CA" sz="2200" noProof="0" dirty="0"/>
              <a:t>l’apprentissage des concepts de base</a:t>
            </a:r>
          </a:p>
          <a:p>
            <a:pPr lvl="2">
              <a:lnSpc>
                <a:spcPct val="120000"/>
              </a:lnSpc>
              <a:buFont typeface="Courier New" panose="020B0604020202020204" pitchFamily="34" charset="0"/>
              <a:buChar char="o"/>
            </a:pPr>
            <a:r>
              <a:rPr lang="fr-CA" sz="2200" noProof="0" dirty="0"/>
              <a:t>des activités d’apprentissage </a:t>
            </a:r>
            <a:br>
              <a:rPr lang="fr-CA" sz="2200" noProof="0" dirty="0"/>
            </a:br>
            <a:r>
              <a:rPr lang="fr-CA" sz="2200" noProof="0" dirty="0"/>
              <a:t>complémentaires</a:t>
            </a:r>
          </a:p>
          <a:p>
            <a:pPr lvl="2">
              <a:lnSpc>
                <a:spcPct val="120000"/>
              </a:lnSpc>
              <a:buFont typeface="Courier New" panose="020B0604020202020204" pitchFamily="34" charset="0"/>
              <a:buChar char="o"/>
            </a:pPr>
            <a:r>
              <a:rPr lang="fr-CA" sz="2200" noProof="0" dirty="0"/>
              <a:t>des outils pour soutenir et consolider </a:t>
            </a:r>
            <a:br>
              <a:rPr lang="fr-CA" sz="2200" noProof="0" dirty="0"/>
            </a:br>
            <a:r>
              <a:rPr lang="fr-CA" sz="2200" noProof="0" dirty="0"/>
              <a:t>l’apprentissage</a:t>
            </a:r>
            <a:endParaRPr lang="fr-CA" noProof="0" dirty="0"/>
          </a:p>
          <a:p>
            <a:pPr lvl="1">
              <a:lnSpc>
                <a:spcPct val="120000"/>
              </a:lnSpc>
            </a:pPr>
            <a:r>
              <a:rPr lang="fr-CA" noProof="0" dirty="0">
                <a:latin typeface="Arial"/>
                <a:cs typeface="Arial"/>
              </a:rPr>
              <a:t>met l’accent sur certains types de ressources : </a:t>
            </a:r>
            <a:endParaRPr lang="fr-CA" noProof="0" dirty="0"/>
          </a:p>
          <a:p>
            <a:pPr lvl="2">
              <a:lnSpc>
                <a:spcPct val="120000"/>
              </a:lnSpc>
              <a:buFont typeface="Courier New" panose="020B0604020202020204" pitchFamily="34" charset="0"/>
              <a:buChar char="o"/>
            </a:pPr>
            <a:r>
              <a:rPr lang="fr-CA" sz="2200" noProof="0" dirty="0">
                <a:latin typeface="Arial"/>
                <a:cs typeface="Arial"/>
              </a:rPr>
              <a:t>des vidéos prêtes à l’emploi</a:t>
            </a:r>
          </a:p>
          <a:p>
            <a:pPr lvl="2">
              <a:lnSpc>
                <a:spcPct val="120000"/>
              </a:lnSpc>
              <a:buFont typeface="Courier New" panose="020B0604020202020204" pitchFamily="34" charset="0"/>
              <a:buChar char="o"/>
            </a:pPr>
            <a:r>
              <a:rPr lang="fr-CA" sz="2200" noProof="0" dirty="0">
                <a:latin typeface="Arial"/>
                <a:cs typeface="Arial"/>
              </a:rPr>
              <a:t>des messages à transmettre aux parents/aidants naturels</a:t>
            </a:r>
            <a:endParaRPr lang="fr-CA" sz="2200" noProof="0" dirty="0"/>
          </a:p>
        </p:txBody>
      </p:sp>
      <p:pic>
        <p:nvPicPr>
          <p:cNvPr id="6" name="Picture 5">
            <a:extLst>
              <a:ext uri="{FF2B5EF4-FFF2-40B4-BE49-F238E27FC236}">
                <a16:creationId xmlns:a16="http://schemas.microsoft.com/office/drawing/2014/main" id="{D7A153DE-F417-152C-CDB6-79BAF6A5D7C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342228" y="5543272"/>
            <a:ext cx="564579" cy="548856"/>
          </a:xfrm>
          <a:prstGeom prst="rect">
            <a:avLst/>
          </a:prstGeom>
        </p:spPr>
      </p:pic>
      <p:pic>
        <p:nvPicPr>
          <p:cNvPr id="8" name="Picture 7">
            <a:extLst>
              <a:ext uri="{FF2B5EF4-FFF2-40B4-BE49-F238E27FC236}">
                <a16:creationId xmlns:a16="http://schemas.microsoft.com/office/drawing/2014/main" id="{EA799C42-11F8-2FB9-F4FC-987DAEC06C2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3536788" y="5210980"/>
            <a:ext cx="370019" cy="383454"/>
          </a:xfrm>
          <a:prstGeom prst="rect">
            <a:avLst/>
          </a:prstGeom>
        </p:spPr>
      </p:pic>
      <p:sp>
        <p:nvSpPr>
          <p:cNvPr id="3" name="Title 2">
            <a:extLst>
              <a:ext uri="{FF2B5EF4-FFF2-40B4-BE49-F238E27FC236}">
                <a16:creationId xmlns:a16="http://schemas.microsoft.com/office/drawing/2014/main" id="{F10EDF18-8F1E-F5F7-5FBD-6825791A5296}"/>
              </a:ext>
            </a:extLst>
          </p:cNvPr>
          <p:cNvSpPr>
            <a:spLocks noGrp="1"/>
          </p:cNvSpPr>
          <p:nvPr>
            <p:ph type="title"/>
          </p:nvPr>
        </p:nvSpPr>
        <p:spPr/>
        <p:txBody>
          <a:bodyPr/>
          <a:lstStyle/>
          <a:p>
            <a:r>
              <a:rPr lang="fr-CA" noProof="0" dirty="0">
                <a:solidFill>
                  <a:srgbClr val="40008D"/>
                </a:solidFill>
                <a:latin typeface="Poppins SemiBold"/>
                <a:cs typeface="Poppins SemiBold"/>
              </a:rPr>
              <a:t>Qu’est-ce que la boussole?</a:t>
            </a:r>
            <a:endParaRPr lang="fr-CA" noProof="0" dirty="0">
              <a:solidFill>
                <a:srgbClr val="40008D"/>
              </a:solidFill>
            </a:endParaRPr>
          </a:p>
        </p:txBody>
      </p:sp>
    </p:spTree>
    <p:extLst>
      <p:ext uri="{BB962C8B-B14F-4D97-AF65-F5344CB8AC3E}">
        <p14:creationId xmlns:p14="http://schemas.microsoft.com/office/powerpoint/2010/main" val="248548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166D8-BB92-34F1-5C6D-8F47E30E7E0D}"/>
              </a:ext>
            </a:extLst>
          </p:cNvPr>
          <p:cNvSpPr>
            <a:spLocks noGrp="1"/>
          </p:cNvSpPr>
          <p:nvPr>
            <p:ph type="title"/>
          </p:nvPr>
        </p:nvSpPr>
        <p:spPr/>
        <p:txBody>
          <a:bodyPr/>
          <a:lstStyle/>
          <a:p>
            <a:r>
              <a:rPr lang="fr-CA" noProof="0" dirty="0">
                <a:solidFill>
                  <a:srgbClr val="40008D"/>
                </a:solidFill>
                <a:latin typeface="Poppins SemiBold"/>
                <a:cs typeface="Poppins SemiBold"/>
              </a:rPr>
              <a:t>Pourquoi utiliser la boussole?</a:t>
            </a:r>
            <a:endParaRPr lang="fr-CA" noProof="0" dirty="0">
              <a:solidFill>
                <a:srgbClr val="40008D"/>
              </a:solidFill>
            </a:endParaRPr>
          </a:p>
        </p:txBody>
      </p:sp>
      <p:sp>
        <p:nvSpPr>
          <p:cNvPr id="3" name="Text Placeholder 2">
            <a:extLst>
              <a:ext uri="{FF2B5EF4-FFF2-40B4-BE49-F238E27FC236}">
                <a16:creationId xmlns:a16="http://schemas.microsoft.com/office/drawing/2014/main" id="{39C5D4E1-5DDD-A75C-240B-ABED87C62CC0}"/>
              </a:ext>
            </a:extLst>
          </p:cNvPr>
          <p:cNvSpPr>
            <a:spLocks noGrp="1"/>
          </p:cNvSpPr>
          <p:nvPr>
            <p:ph type="body" sz="quarter" idx="12"/>
          </p:nvPr>
        </p:nvSpPr>
        <p:spPr>
          <a:xfrm>
            <a:off x="2980944" y="365760"/>
            <a:ext cx="9084446" cy="6348022"/>
          </a:xfrm>
        </p:spPr>
        <p:txBody>
          <a:bodyPr vert="horz" lIns="91440" tIns="45720" rIns="91440" bIns="45720" rtlCol="0" anchor="t">
            <a:normAutofit/>
          </a:bodyPr>
          <a:lstStyle/>
          <a:p>
            <a:r>
              <a:rPr lang="fr-CA" noProof="0" dirty="0">
                <a:latin typeface="Arial"/>
                <a:cs typeface="Arial"/>
              </a:rPr>
              <a:t>créée pour le personnel scolaire par des membres du personnel scolaire et des professionnels de la santé mentale</a:t>
            </a:r>
          </a:p>
          <a:p>
            <a:r>
              <a:rPr lang="fr-CA" noProof="0" dirty="0">
                <a:latin typeface="Arial"/>
                <a:cs typeface="Arial"/>
              </a:rPr>
              <a:t>reflète le contexte et le programme d’études de l’Ontario</a:t>
            </a:r>
          </a:p>
          <a:p>
            <a:r>
              <a:rPr lang="fr-CA" noProof="0" dirty="0">
                <a:latin typeface="Arial"/>
                <a:cs typeface="Arial"/>
              </a:rPr>
              <a:t>se concentre sur l’affirmation identitaire de l’élève</a:t>
            </a:r>
          </a:p>
          <a:p>
            <a:r>
              <a:rPr lang="fr-CA" noProof="0" dirty="0">
                <a:latin typeface="Arial"/>
                <a:cs typeface="Arial"/>
              </a:rPr>
              <a:t>une alternative gratuite aux programmes de santé mentale et d’apprentissage socioémotionnel</a:t>
            </a:r>
            <a:endParaRPr lang="fr-CA" noProof="0" dirty="0"/>
          </a:p>
          <a:p>
            <a:r>
              <a:rPr lang="fr-CA" noProof="0" dirty="0">
                <a:latin typeface="Arial"/>
                <a:cs typeface="Arial"/>
              </a:rPr>
              <a:t>facile à télécharger et à utiliser</a:t>
            </a:r>
          </a:p>
        </p:txBody>
      </p:sp>
    </p:spTree>
    <p:extLst>
      <p:ext uri="{BB962C8B-B14F-4D97-AF65-F5344CB8AC3E}">
        <p14:creationId xmlns:p14="http://schemas.microsoft.com/office/powerpoint/2010/main" val="2883414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69491-EC86-FB65-8245-40C9EE53424C}"/>
              </a:ext>
            </a:extLst>
          </p:cNvPr>
          <p:cNvSpPr>
            <a:spLocks noGrp="1"/>
          </p:cNvSpPr>
          <p:nvPr>
            <p:ph type="title"/>
          </p:nvPr>
        </p:nvSpPr>
        <p:spPr>
          <a:xfrm>
            <a:off x="67506" y="179388"/>
            <a:ext cx="2624916" cy="1386529"/>
          </a:xfrm>
        </p:spPr>
        <p:txBody>
          <a:bodyPr/>
          <a:lstStyle/>
          <a:p>
            <a:r>
              <a:rPr lang="fr-CA" noProof="0" dirty="0">
                <a:solidFill>
                  <a:srgbClr val="40008D"/>
                </a:solidFill>
                <a:latin typeface="Poppins SemiBold"/>
                <a:cs typeface="Poppins SemiBold"/>
              </a:rPr>
              <a:t>Comment la boussole peut-elle être utilisée?</a:t>
            </a:r>
            <a:endParaRPr lang="fr-CA" noProof="0" dirty="0">
              <a:solidFill>
                <a:srgbClr val="40008D"/>
              </a:solidFill>
            </a:endParaRPr>
          </a:p>
        </p:txBody>
      </p:sp>
      <p:sp>
        <p:nvSpPr>
          <p:cNvPr id="3" name="Text Placeholder 2">
            <a:extLst>
              <a:ext uri="{FF2B5EF4-FFF2-40B4-BE49-F238E27FC236}">
                <a16:creationId xmlns:a16="http://schemas.microsoft.com/office/drawing/2014/main" id="{12D7BEDE-BDD6-7B27-F899-221289978CFA}"/>
              </a:ext>
            </a:extLst>
          </p:cNvPr>
          <p:cNvSpPr>
            <a:spLocks noGrp="1"/>
          </p:cNvSpPr>
          <p:nvPr>
            <p:ph type="body" sz="quarter" idx="12"/>
          </p:nvPr>
        </p:nvSpPr>
        <p:spPr>
          <a:xfrm>
            <a:off x="3004457" y="424543"/>
            <a:ext cx="9060933" cy="6289240"/>
          </a:xfrm>
        </p:spPr>
        <p:txBody>
          <a:bodyPr vert="horz" lIns="91440" tIns="45720" rIns="91440" bIns="45720" rtlCol="0" anchor="t">
            <a:normAutofit/>
          </a:bodyPr>
          <a:lstStyle/>
          <a:p>
            <a:r>
              <a:rPr lang="fr-CA" noProof="0" dirty="0">
                <a:latin typeface="Arial"/>
                <a:cs typeface="Arial"/>
              </a:rPr>
              <a:t>Commencez l’année scolaire avec le plan de progression proposé par la boussole.</a:t>
            </a:r>
            <a:endParaRPr lang="fr-CA" dirty="0"/>
          </a:p>
          <a:p>
            <a:r>
              <a:rPr lang="fr-CA" noProof="0" dirty="0">
                <a:latin typeface="Arial"/>
                <a:cs typeface="Arial"/>
              </a:rPr>
              <a:t>Trouvez d’autres points d’entrée dans l’apprentissage (p. ex., pendant la semaine de la santé mentale ou avant le test de l’OQRE). </a:t>
            </a:r>
            <a:endParaRPr lang="fr-CA" dirty="0"/>
          </a:p>
          <a:p>
            <a:r>
              <a:rPr lang="fr-CA" noProof="0" dirty="0">
                <a:latin typeface="Arial"/>
                <a:cs typeface="Arial"/>
              </a:rPr>
              <a:t>Accédez aux ressources individuelles de la manière qui vous convient le mieux.</a:t>
            </a:r>
          </a:p>
          <a:p>
            <a:endParaRPr lang="fr-CA" noProof="0" dirty="0"/>
          </a:p>
        </p:txBody>
      </p:sp>
    </p:spTree>
    <p:extLst>
      <p:ext uri="{BB962C8B-B14F-4D97-AF65-F5344CB8AC3E}">
        <p14:creationId xmlns:p14="http://schemas.microsoft.com/office/powerpoint/2010/main" val="3390616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E126962-17AF-C9F5-9A7B-8C566111C613}"/>
              </a:ext>
            </a:extLst>
          </p:cNvPr>
          <p:cNvSpPr>
            <a:spLocks noGrp="1"/>
          </p:cNvSpPr>
          <p:nvPr>
            <p:ph type="title"/>
          </p:nvPr>
        </p:nvSpPr>
        <p:spPr/>
        <p:txBody>
          <a:bodyPr>
            <a:normAutofit fontScale="90000"/>
          </a:bodyPr>
          <a:lstStyle/>
          <a:p>
            <a:pPr algn="ctr"/>
            <a:r>
              <a:rPr lang="fr-CA" sz="4000" b="1" noProof="0" dirty="0">
                <a:solidFill>
                  <a:srgbClr val="40008D"/>
                </a:solidFill>
                <a:latin typeface="Poppins SemiBold"/>
                <a:cs typeface="Poppins SemiBold"/>
              </a:rPr>
              <a:t>Présentation de la boussole de SMS-ON</a:t>
            </a:r>
            <a:endParaRPr lang="fr-CA" sz="4000" b="1" noProof="0" dirty="0">
              <a:solidFill>
                <a:srgbClr val="40008D"/>
              </a:solidFill>
              <a:latin typeface="Poppins SemiBold" pitchFamily="2" charset="77"/>
              <a:cs typeface="Poppins SemiBold" pitchFamily="2" charset="77"/>
            </a:endParaRPr>
          </a:p>
        </p:txBody>
      </p:sp>
      <p:pic>
        <p:nvPicPr>
          <p:cNvPr id="2" name="Online Media 1" descr="La Boussole vidéo d'Intro">
            <a:hlinkClick r:id="" action="ppaction://media"/>
            <a:extLst>
              <a:ext uri="{FF2B5EF4-FFF2-40B4-BE49-F238E27FC236}">
                <a16:creationId xmlns:a16="http://schemas.microsoft.com/office/drawing/2014/main" id="{2D62ABD1-27E2-1652-79AB-B8A76E7B157A}"/>
              </a:ext>
            </a:extLst>
          </p:cNvPr>
          <p:cNvPicPr>
            <a:picLocks noRot="1" noChangeAspect="1"/>
          </p:cNvPicPr>
          <p:nvPr>
            <a:videoFile r:link="rId1"/>
          </p:nvPr>
        </p:nvPicPr>
        <p:blipFill>
          <a:blip r:embed="rId4"/>
          <a:stretch>
            <a:fillRect/>
          </a:stretch>
        </p:blipFill>
        <p:spPr>
          <a:xfrm>
            <a:off x="1701658" y="1062547"/>
            <a:ext cx="8788684" cy="4951371"/>
          </a:xfrm>
          <a:prstGeom prst="rect">
            <a:avLst/>
          </a:prstGeom>
        </p:spPr>
      </p:pic>
    </p:spTree>
    <p:extLst>
      <p:ext uri="{BB962C8B-B14F-4D97-AF65-F5344CB8AC3E}">
        <p14:creationId xmlns:p14="http://schemas.microsoft.com/office/powerpoint/2010/main" val="822033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99768-E5BA-2D96-F938-596D7AFA9EBA}"/>
              </a:ext>
            </a:extLst>
          </p:cNvPr>
          <p:cNvSpPr>
            <a:spLocks noGrp="1"/>
          </p:cNvSpPr>
          <p:nvPr>
            <p:ph type="title"/>
          </p:nvPr>
        </p:nvSpPr>
        <p:spPr/>
        <p:txBody>
          <a:bodyPr>
            <a:normAutofit/>
          </a:bodyPr>
          <a:lstStyle/>
          <a:p>
            <a:r>
              <a:rPr lang="fr-CA" noProof="0" dirty="0">
                <a:solidFill>
                  <a:srgbClr val="40008D"/>
                </a:solidFill>
                <a:latin typeface="Poppins SemiBold"/>
                <a:cs typeface="Poppins SemiBold"/>
              </a:rPr>
              <a:t>Jetons un coup d’œil!</a:t>
            </a:r>
            <a:endParaRPr lang="fr-CA" noProof="0" dirty="0">
              <a:solidFill>
                <a:srgbClr val="40008D"/>
              </a:solidFill>
            </a:endParaRPr>
          </a:p>
        </p:txBody>
      </p:sp>
    </p:spTree>
    <p:extLst>
      <p:ext uri="{BB962C8B-B14F-4D97-AF65-F5344CB8AC3E}">
        <p14:creationId xmlns:p14="http://schemas.microsoft.com/office/powerpoint/2010/main" val="2006128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EFA8E-5CA5-7402-8F48-BF7AEBA885AE}"/>
              </a:ext>
            </a:extLst>
          </p:cNvPr>
          <p:cNvSpPr txBox="1">
            <a:spLocks noGrp="1"/>
          </p:cNvSpPr>
          <p:nvPr>
            <p:ph type="title" idx="4294967295"/>
          </p:nvPr>
        </p:nvSpPr>
        <p:spPr>
          <a:xfrm>
            <a:off x="0" y="-546100"/>
            <a:ext cx="4533900"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800" b="0" i="0" u="none" strike="noStrike" kern="1200" cap="none" spc="0" normalizeH="0" baseline="0" noProof="0" dirty="0">
                <a:ln>
                  <a:noFill/>
                </a:ln>
                <a:solidFill>
                  <a:schemeClr val="tx1"/>
                </a:solidFill>
                <a:effectLst/>
                <a:uLnTx/>
                <a:uFillTx/>
                <a:latin typeface="+mn-lt"/>
                <a:ea typeface="+mn-ea"/>
                <a:cs typeface="+mn-cs"/>
              </a:rPr>
              <a:t>La Boussole préscolaire</a:t>
            </a:r>
          </a:p>
        </p:txBody>
      </p:sp>
      <p:pic>
        <p:nvPicPr>
          <p:cNvPr id="5" name="Picture 4" descr="Couverture de la ressource SMS-ON intitulée La Boussole Préscolaire">
            <a:extLst>
              <a:ext uri="{FF2B5EF4-FFF2-40B4-BE49-F238E27FC236}">
                <a16:creationId xmlns:a16="http://schemas.microsoft.com/office/drawing/2014/main" id="{0FAC80D8-4D7B-EC09-4532-257827810959}"/>
              </a:ext>
            </a:extLst>
          </p:cNvPr>
          <p:cNvPicPr>
            <a:picLocks noChangeAspect="1"/>
          </p:cNvPicPr>
          <p:nvPr/>
        </p:nvPicPr>
        <p:blipFill>
          <a:blip r:embed="rId3">
            <a:extLst>
              <a:ext uri="{28A0092B-C50C-407E-A947-70E740481C1C}">
                <a14:useLocalDpi xmlns:a14="http://schemas.microsoft.com/office/drawing/2010/main" val="0"/>
              </a:ext>
            </a:extLst>
          </a:blip>
          <a:srcRect t="1149" b="1149"/>
          <a:stretch/>
        </p:blipFill>
        <p:spPr>
          <a:xfrm>
            <a:off x="-6588" y="10"/>
            <a:ext cx="12198588" cy="6857990"/>
          </a:xfrm>
          <a:prstGeom prst="rect">
            <a:avLst/>
          </a:prstGeom>
        </p:spPr>
      </p:pic>
    </p:spTree>
    <p:extLst>
      <p:ext uri="{BB962C8B-B14F-4D97-AF65-F5344CB8AC3E}">
        <p14:creationId xmlns:p14="http://schemas.microsoft.com/office/powerpoint/2010/main" val="1643531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9C92C-B389-3454-66BE-AA30E9212A97}"/>
              </a:ext>
            </a:extLst>
          </p:cNvPr>
          <p:cNvSpPr txBox="1">
            <a:spLocks noGrp="1"/>
          </p:cNvSpPr>
          <p:nvPr>
            <p:ph type="title" idx="4294967295"/>
          </p:nvPr>
        </p:nvSpPr>
        <p:spPr>
          <a:xfrm>
            <a:off x="0" y="-546100"/>
            <a:ext cx="4533900"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800" b="0" kern="1200">
                <a:solidFill>
                  <a:srgbClr val="40008D"/>
                </a:solidFill>
                <a:latin typeface="Poppins SemiBold" panose="00000700000000000000" pitchFamily="2" charset="0"/>
                <a:ea typeface="+mj-ea"/>
                <a:cs typeface="Poppins SemiBold" panose="000007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800" b="0" i="0" u="none" strike="noStrike" kern="1200" cap="none" spc="0" normalizeH="0" baseline="0" noProof="0" dirty="0">
                <a:ln>
                  <a:noFill/>
                </a:ln>
                <a:solidFill>
                  <a:schemeClr val="tx1"/>
                </a:solidFill>
                <a:effectLst/>
                <a:uLnTx/>
                <a:uFillTx/>
                <a:latin typeface="+mn-lt"/>
                <a:ea typeface="+mn-ea"/>
                <a:cs typeface="+mn-cs"/>
              </a:rPr>
              <a:t>La Boussole troisième année</a:t>
            </a:r>
          </a:p>
        </p:txBody>
      </p:sp>
      <p:pic>
        <p:nvPicPr>
          <p:cNvPr id="5" name="Picture 4" descr="Couverture de la ressource SMS-ON intitulée La Boussole Troisième année">
            <a:extLst>
              <a:ext uri="{FF2B5EF4-FFF2-40B4-BE49-F238E27FC236}">
                <a16:creationId xmlns:a16="http://schemas.microsoft.com/office/drawing/2014/main" id="{0497BA42-A94F-0F09-FFEC-D44BFAC7C7F9}"/>
              </a:ext>
            </a:extLst>
          </p:cNvPr>
          <p:cNvPicPr>
            <a:picLocks noChangeAspect="1"/>
          </p:cNvPicPr>
          <p:nvPr/>
        </p:nvPicPr>
        <p:blipFill>
          <a:blip r:embed="rId3">
            <a:extLst>
              <a:ext uri="{28A0092B-C50C-407E-A947-70E740481C1C}">
                <a14:useLocalDpi xmlns:a14="http://schemas.microsoft.com/office/drawing/2010/main" val="0"/>
              </a:ext>
            </a:extLst>
          </a:blip>
          <a:srcRect l="1463" r="1463"/>
          <a:stretch/>
        </p:blipFill>
        <p:spPr>
          <a:xfrm>
            <a:off x="-6588" y="10"/>
            <a:ext cx="12198588" cy="6857990"/>
          </a:xfrm>
          <a:prstGeom prst="rect">
            <a:avLst/>
          </a:prstGeom>
        </p:spPr>
      </p:pic>
    </p:spTree>
    <p:extLst>
      <p:ext uri="{BB962C8B-B14F-4D97-AF65-F5344CB8AC3E}">
        <p14:creationId xmlns:p14="http://schemas.microsoft.com/office/powerpoint/2010/main" val="3959731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A9F66A-B1F1-8A4B-C5A5-F76BF93FCF71}"/>
              </a:ext>
            </a:extLst>
          </p:cNvPr>
          <p:cNvSpPr txBox="1">
            <a:spLocks noGrp="1"/>
          </p:cNvSpPr>
          <p:nvPr>
            <p:ph type="title" idx="4294967295"/>
          </p:nvPr>
        </p:nvSpPr>
        <p:spPr>
          <a:xfrm>
            <a:off x="0" y="-394732"/>
            <a:ext cx="6102350"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800" b="0" i="0" u="none" strike="noStrike" kern="1200" cap="none" spc="0" normalizeH="0" baseline="0" noProof="0" dirty="0">
                <a:ln>
                  <a:noFill/>
                </a:ln>
                <a:solidFill>
                  <a:schemeClr val="tx1"/>
                </a:solidFill>
                <a:effectLst/>
                <a:uLnTx/>
                <a:uFillTx/>
                <a:latin typeface="+mn-lt"/>
                <a:ea typeface="+mn-ea"/>
                <a:cs typeface="+mn-cs"/>
              </a:rPr>
              <a:t>La Boussole septième année</a:t>
            </a:r>
          </a:p>
        </p:txBody>
      </p:sp>
      <p:pic>
        <p:nvPicPr>
          <p:cNvPr id="5" name="Picture 4" descr="Couverture de la ressource SMS-ON intitulée La Boussole Septième année">
            <a:extLst>
              <a:ext uri="{FF2B5EF4-FFF2-40B4-BE49-F238E27FC236}">
                <a16:creationId xmlns:a16="http://schemas.microsoft.com/office/drawing/2014/main" id="{E82E966E-206B-F37C-B07D-36E8C5A76F65}"/>
              </a:ext>
            </a:extLst>
          </p:cNvPr>
          <p:cNvPicPr>
            <a:picLocks noChangeAspect="1"/>
          </p:cNvPicPr>
          <p:nvPr/>
        </p:nvPicPr>
        <p:blipFill>
          <a:blip r:embed="rId3">
            <a:extLst>
              <a:ext uri="{28A0092B-C50C-407E-A947-70E740481C1C}">
                <a14:useLocalDpi xmlns:a14="http://schemas.microsoft.com/office/drawing/2010/main" val="0"/>
              </a:ext>
            </a:extLst>
          </a:blip>
          <a:srcRect t="1514" b="1514"/>
          <a:stretch/>
        </p:blipFill>
        <p:spPr>
          <a:xfrm>
            <a:off x="-6588" y="10"/>
            <a:ext cx="12198588" cy="6857990"/>
          </a:xfrm>
          <a:prstGeom prst="rect">
            <a:avLst/>
          </a:prstGeom>
        </p:spPr>
      </p:pic>
    </p:spTree>
    <p:extLst>
      <p:ext uri="{BB962C8B-B14F-4D97-AF65-F5344CB8AC3E}">
        <p14:creationId xmlns:p14="http://schemas.microsoft.com/office/powerpoint/2010/main" val="30724756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6B5A73-C977-5960-4103-166361029F96}"/>
              </a:ext>
            </a:extLst>
          </p:cNvPr>
          <p:cNvSpPr txBox="1">
            <a:spLocks noGrp="1"/>
          </p:cNvSpPr>
          <p:nvPr>
            <p:ph type="title" idx="4294967295"/>
          </p:nvPr>
        </p:nvSpPr>
        <p:spPr>
          <a:xfrm>
            <a:off x="0" y="-489466"/>
            <a:ext cx="6096000"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800" b="0" i="0" u="none" strike="noStrike" kern="1200" cap="none" spc="0" normalizeH="0" baseline="0" noProof="0" dirty="0">
                <a:ln>
                  <a:noFill/>
                </a:ln>
                <a:solidFill>
                  <a:schemeClr val="tx1"/>
                </a:solidFill>
                <a:effectLst/>
                <a:uLnTx/>
                <a:uFillTx/>
                <a:latin typeface="+mn-lt"/>
                <a:ea typeface="+mn-ea"/>
                <a:cs typeface="+mn-cs"/>
              </a:rPr>
              <a:t>La Boussole secondaire</a:t>
            </a:r>
          </a:p>
        </p:txBody>
      </p:sp>
      <p:pic>
        <p:nvPicPr>
          <p:cNvPr id="3" name="Picture 2" descr="Couverture de la ressource SMS-ON intitulée La Boussole Secondaire">
            <a:extLst>
              <a:ext uri="{FF2B5EF4-FFF2-40B4-BE49-F238E27FC236}">
                <a16:creationId xmlns:a16="http://schemas.microsoft.com/office/drawing/2014/main" id="{B55A82F8-6601-3AA4-9BAD-CF890D313627}"/>
              </a:ext>
            </a:extLst>
          </p:cNvPr>
          <p:cNvPicPr>
            <a:picLocks noChangeAspect="1"/>
          </p:cNvPicPr>
          <p:nvPr/>
        </p:nvPicPr>
        <p:blipFill>
          <a:blip r:embed="rId3">
            <a:extLst>
              <a:ext uri="{28A0092B-C50C-407E-A947-70E740481C1C}">
                <a14:useLocalDpi xmlns:a14="http://schemas.microsoft.com/office/drawing/2010/main" val="0"/>
              </a:ext>
            </a:extLst>
          </a:blip>
          <a:srcRect t="495" b="495"/>
          <a:stretch/>
        </p:blipFill>
        <p:spPr>
          <a:xfrm>
            <a:off x="20" y="1282"/>
            <a:ext cx="12191980" cy="6856718"/>
          </a:xfrm>
          <a:prstGeom prst="rect">
            <a:avLst/>
          </a:prstGeom>
        </p:spPr>
      </p:pic>
    </p:spTree>
    <p:extLst>
      <p:ext uri="{BB962C8B-B14F-4D97-AF65-F5344CB8AC3E}">
        <p14:creationId xmlns:p14="http://schemas.microsoft.com/office/powerpoint/2010/main" val="1951886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B1AA2EC-7312-2306-EA8E-CD3D94630CD5}"/>
              </a:ext>
            </a:extLst>
          </p:cNvPr>
          <p:cNvSpPr txBox="1"/>
          <p:nvPr/>
        </p:nvSpPr>
        <p:spPr>
          <a:xfrm>
            <a:off x="343731" y="366793"/>
            <a:ext cx="1147354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fr-CA" sz="3600" dirty="0">
                <a:solidFill>
                  <a:srgbClr val="40008D"/>
                </a:solidFill>
                <a:latin typeface="+mj-lt"/>
                <a:ea typeface="+mn-lt"/>
                <a:cs typeface="+mn-lt"/>
              </a:rPr>
              <a:t>Comment puis-je obtenir la boussole?</a:t>
            </a:r>
            <a:endParaRPr lang="fr-CA" sz="3600" dirty="0">
              <a:solidFill>
                <a:srgbClr val="40008D"/>
              </a:solidFill>
              <a:latin typeface="+mj-lt"/>
              <a:cs typeface="Calibri"/>
            </a:endParaRPr>
          </a:p>
        </p:txBody>
      </p:sp>
      <p:sp>
        <p:nvSpPr>
          <p:cNvPr id="12" name="TextBox 11">
            <a:extLst>
              <a:ext uri="{FF2B5EF4-FFF2-40B4-BE49-F238E27FC236}">
                <a16:creationId xmlns:a16="http://schemas.microsoft.com/office/drawing/2014/main" id="{694535C3-A3CD-E771-80A9-F092B163AB8C}"/>
              </a:ext>
            </a:extLst>
          </p:cNvPr>
          <p:cNvSpPr txBox="1"/>
          <p:nvPr/>
        </p:nvSpPr>
        <p:spPr>
          <a:xfrm>
            <a:off x="572386" y="1780928"/>
            <a:ext cx="5062142"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fr-CA" sz="2800" dirty="0">
                <a:solidFill>
                  <a:srgbClr val="002060"/>
                </a:solidFill>
                <a:latin typeface="Arial"/>
                <a:cs typeface="Arial"/>
              </a:rPr>
              <a:t>Visitez </a:t>
            </a:r>
            <a:r>
              <a:rPr lang="fr-CA" sz="2800" dirty="0">
                <a:solidFill>
                  <a:prstClr val="black"/>
                </a:solidFill>
                <a:latin typeface="Arial"/>
                <a:cs typeface="Arial"/>
                <a:hlinkClick r:id="rId3">
                  <a:extLst>
                    <a:ext uri="{A12FA001-AC4F-418D-AE19-62706E023703}">
                      <ahyp:hlinkClr xmlns:ahyp="http://schemas.microsoft.com/office/drawing/2018/hyperlinkcolor" val="tx"/>
                    </a:ext>
                  </a:extLst>
                </a:hlinkClick>
              </a:rPr>
              <a:t>smho-smso.ca/la-boussole</a:t>
            </a:r>
            <a:r>
              <a:rPr lang="fr-CA" sz="2800" dirty="0">
                <a:solidFill>
                  <a:prstClr val="black"/>
                </a:solidFill>
                <a:latin typeface="Arial"/>
                <a:cs typeface="Arial"/>
              </a:rPr>
              <a:t> et inscrivez-vous!</a:t>
            </a:r>
            <a:endParaRPr lang="fr-CA" sz="2800" b="0" i="0" u="none" strike="noStrike" kern="1200" cap="none" spc="0" normalizeH="0" baseline="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2800" b="0" i="0" u="none" strike="noStrike" kern="1200" cap="none" spc="0" normalizeH="0" baseline="0" dirty="0">
              <a:ln>
                <a:noFill/>
              </a:ln>
              <a:solidFill>
                <a:prstClr val="black"/>
              </a:solidFill>
              <a:effectLst/>
              <a:uLnTx/>
              <a:uFillTx/>
              <a:latin typeface="Arial" panose="020B0604020202020204" pitchFamily="34" charset="0"/>
              <a:ea typeface="Calibri"/>
              <a:cs typeface="Arial" panose="020B0604020202020204" pitchFamily="34" charset="0"/>
            </a:endParaRPr>
          </a:p>
        </p:txBody>
      </p:sp>
      <p:pic>
        <p:nvPicPr>
          <p:cNvPr id="15" name="Picture 14" descr="Capture d'écran de la page Web d'inscription à la boussole de SMS-ON.">
            <a:hlinkClick r:id="rId4"/>
            <a:extLst>
              <a:ext uri="{FF2B5EF4-FFF2-40B4-BE49-F238E27FC236}">
                <a16:creationId xmlns:a16="http://schemas.microsoft.com/office/drawing/2014/main" id="{9DEE833A-3020-A8BE-195F-8F622570A65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748859" y="1709919"/>
            <a:ext cx="4503091" cy="3980773"/>
          </a:xfrm>
          <a:prstGeom prst="rect">
            <a:avLst/>
          </a:prstGeom>
        </p:spPr>
      </p:pic>
    </p:spTree>
    <p:extLst>
      <p:ext uri="{BB962C8B-B14F-4D97-AF65-F5344CB8AC3E}">
        <p14:creationId xmlns:p14="http://schemas.microsoft.com/office/powerpoint/2010/main" val="3432873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9528-2F98-A037-3A79-881934DA4DC2}"/>
              </a:ext>
            </a:extLst>
          </p:cNvPr>
          <p:cNvSpPr>
            <a:spLocks noGrp="1"/>
          </p:cNvSpPr>
          <p:nvPr>
            <p:ph type="title"/>
          </p:nvPr>
        </p:nvSpPr>
        <p:spPr/>
        <p:txBody>
          <a:bodyPr/>
          <a:lstStyle/>
          <a:p>
            <a:r>
              <a:rPr lang="fr-CA" noProof="0" dirty="0">
                <a:solidFill>
                  <a:srgbClr val="40008D"/>
                </a:solidFill>
                <a:latin typeface="Poppins SemiBold"/>
                <a:cs typeface="Poppins SemiBold"/>
              </a:rPr>
              <a:t>Pourquoi s’inscrire?</a:t>
            </a:r>
            <a:endParaRPr lang="fr-CA" noProof="0" dirty="0">
              <a:solidFill>
                <a:srgbClr val="40008D"/>
              </a:solidFill>
            </a:endParaRPr>
          </a:p>
        </p:txBody>
      </p:sp>
      <p:sp>
        <p:nvSpPr>
          <p:cNvPr id="3" name="Text Placeholder 2">
            <a:extLst>
              <a:ext uri="{FF2B5EF4-FFF2-40B4-BE49-F238E27FC236}">
                <a16:creationId xmlns:a16="http://schemas.microsoft.com/office/drawing/2014/main" id="{F4D2F918-D3BC-5F4F-4037-1EE670F6F0F5}"/>
              </a:ext>
            </a:extLst>
          </p:cNvPr>
          <p:cNvSpPr>
            <a:spLocks noGrp="1"/>
          </p:cNvSpPr>
          <p:nvPr>
            <p:ph type="body" sz="quarter" idx="12"/>
          </p:nvPr>
        </p:nvSpPr>
        <p:spPr>
          <a:xfrm>
            <a:off x="2999232" y="402335"/>
            <a:ext cx="9066158" cy="6311447"/>
          </a:xfrm>
        </p:spPr>
        <p:txBody>
          <a:bodyPr vert="horz" lIns="91440" tIns="45720" rIns="91440" bIns="45720" rtlCol="0" anchor="t">
            <a:normAutofit/>
          </a:bodyPr>
          <a:lstStyle/>
          <a:p>
            <a:pPr marL="0" indent="0">
              <a:lnSpc>
                <a:spcPct val="103000"/>
              </a:lnSpc>
              <a:spcBef>
                <a:spcPts val="0"/>
              </a:spcBef>
              <a:spcAft>
                <a:spcPts val="600"/>
              </a:spcAft>
              <a:buFontTx/>
              <a:buNone/>
              <a:defRPr/>
            </a:pPr>
            <a:r>
              <a:rPr lang="fr-CA" sz="2800" noProof="0" dirty="0">
                <a:latin typeface="Arial"/>
                <a:cs typeface="Arial"/>
              </a:rPr>
              <a:t>En vous inscrivant, vous recevrez également des </a:t>
            </a:r>
            <a:r>
              <a:rPr lang="fr-CA" sz="2800" noProof="0" dirty="0">
                <a:solidFill>
                  <a:srgbClr val="2F2F2F"/>
                </a:solidFill>
                <a:latin typeface="Arial"/>
                <a:cs typeface="Arial"/>
              </a:rPr>
              <a:t>messages électroniques réguliers vous proposant :</a:t>
            </a:r>
            <a:endParaRPr lang="fr-CA" noProof="0" dirty="0"/>
          </a:p>
          <a:p>
            <a:pPr lvl="1">
              <a:defRPr/>
            </a:pPr>
            <a:r>
              <a:rPr lang="fr-CA" noProof="0" dirty="0">
                <a:solidFill>
                  <a:srgbClr val="000000"/>
                </a:solidFill>
                <a:latin typeface="Arial"/>
                <a:cs typeface="Arial"/>
              </a:rPr>
              <a:t>des </a:t>
            </a:r>
            <a:r>
              <a:rPr lang="fr-CA" noProof="0" dirty="0">
                <a:solidFill>
                  <a:srgbClr val="2F2F2F"/>
                </a:solidFill>
                <a:latin typeface="Arial"/>
                <a:cs typeface="Arial"/>
              </a:rPr>
              <a:t>conseils</a:t>
            </a:r>
            <a:endParaRPr lang="fr-CA" dirty="0"/>
          </a:p>
          <a:p>
            <a:pPr lvl="1">
              <a:defRPr/>
            </a:pPr>
            <a:r>
              <a:rPr lang="fr-CA" noProof="0" dirty="0">
                <a:solidFill>
                  <a:srgbClr val="000000"/>
                </a:solidFill>
                <a:latin typeface="Arial"/>
                <a:cs typeface="Arial"/>
              </a:rPr>
              <a:t>du </a:t>
            </a:r>
            <a:r>
              <a:rPr lang="fr-CA" noProof="0" dirty="0">
                <a:solidFill>
                  <a:srgbClr val="2F2F2F"/>
                </a:solidFill>
                <a:latin typeface="Arial"/>
                <a:cs typeface="Arial"/>
              </a:rPr>
              <a:t>soutien</a:t>
            </a:r>
            <a:endParaRPr lang="fr-CA" dirty="0"/>
          </a:p>
          <a:p>
            <a:pPr lvl="1">
              <a:defRPr/>
            </a:pPr>
            <a:r>
              <a:rPr lang="fr-CA" noProof="0" dirty="0">
                <a:solidFill>
                  <a:srgbClr val="000000"/>
                </a:solidFill>
                <a:latin typeface="Arial"/>
                <a:cs typeface="Arial"/>
              </a:rPr>
              <a:t>des </a:t>
            </a:r>
            <a:r>
              <a:rPr lang="fr-CA" noProof="0" dirty="0">
                <a:solidFill>
                  <a:srgbClr val="2F2F2F"/>
                </a:solidFill>
                <a:latin typeface="Arial"/>
                <a:cs typeface="Arial"/>
              </a:rPr>
              <a:t>mises à jour</a:t>
            </a:r>
            <a:endParaRPr lang="fr-CA" dirty="0"/>
          </a:p>
          <a:p>
            <a:pPr lvl="1">
              <a:defRPr/>
            </a:pPr>
            <a:r>
              <a:rPr lang="fr-CA" noProof="0" dirty="0">
                <a:solidFill>
                  <a:srgbClr val="000000"/>
                </a:solidFill>
                <a:latin typeface="Arial"/>
                <a:cs typeface="Arial"/>
              </a:rPr>
              <a:t>de </a:t>
            </a:r>
            <a:r>
              <a:rPr lang="fr-CA" noProof="0" dirty="0">
                <a:solidFill>
                  <a:srgbClr val="2F2F2F"/>
                </a:solidFill>
                <a:latin typeface="Arial"/>
                <a:cs typeface="Arial"/>
              </a:rPr>
              <a:t>nouvelles ressources pour la </a:t>
            </a:r>
            <a:r>
              <a:rPr lang="fr-CA" noProof="0" dirty="0">
                <a:latin typeface="Arial"/>
                <a:cs typeface="Arial"/>
              </a:rPr>
              <a:t>classe et des ressources</a:t>
            </a:r>
            <a:r>
              <a:rPr lang="fr-CA" noProof="0" dirty="0">
                <a:solidFill>
                  <a:srgbClr val="2F2F2F"/>
                </a:solidFill>
                <a:latin typeface="Arial"/>
                <a:cs typeface="Arial"/>
              </a:rPr>
              <a:t> complémentaires</a:t>
            </a:r>
            <a:endParaRPr lang="fr-CA" dirty="0"/>
          </a:p>
          <a:p>
            <a:pPr lvl="1">
              <a:defRPr/>
            </a:pPr>
            <a:r>
              <a:rPr lang="fr-CA" noProof="0" dirty="0">
                <a:latin typeface="Arial"/>
                <a:cs typeface="Arial"/>
              </a:rPr>
              <a:t>la possibilité de fournir un retour d’information et de poser des questions</a:t>
            </a:r>
            <a:endParaRPr lang="fr-CA" noProof="0" dirty="0"/>
          </a:p>
          <a:p>
            <a:pPr marL="457200" lvl="1" indent="0">
              <a:lnSpc>
                <a:spcPct val="103000"/>
              </a:lnSpc>
              <a:spcBef>
                <a:spcPts val="0"/>
              </a:spcBef>
              <a:spcAft>
                <a:spcPts val="600"/>
              </a:spcAft>
              <a:buNone/>
              <a:defRPr/>
            </a:pPr>
            <a:endParaRPr lang="fr-CA" noProof="0" dirty="0">
              <a:latin typeface="Arial"/>
              <a:cs typeface="Calibri"/>
            </a:endParaRPr>
          </a:p>
        </p:txBody>
      </p:sp>
    </p:spTree>
    <p:extLst>
      <p:ext uri="{BB962C8B-B14F-4D97-AF65-F5344CB8AC3E}">
        <p14:creationId xmlns:p14="http://schemas.microsoft.com/office/powerpoint/2010/main" val="1788456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E05A5CB-AB57-AD8C-C422-46E2FFD9BB66}"/>
              </a:ext>
            </a:extLst>
          </p:cNvPr>
          <p:cNvSpPr txBox="1">
            <a:spLocks noGrp="1"/>
          </p:cNvSpPr>
          <p:nvPr>
            <p:ph type="title"/>
          </p:nvPr>
        </p:nvSpPr>
        <p:spPr>
          <a:xfrm>
            <a:off x="0" y="-718088"/>
            <a:ext cx="11750042" cy="7180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800" b="0" i="0" u="none" strike="noStrike" kern="1200" cap="none" spc="0" normalizeH="0" baseline="0" noProof="0" dirty="0" err="1">
                <a:ln>
                  <a:noFill/>
                </a:ln>
                <a:solidFill>
                  <a:schemeClr val="tx1"/>
                </a:solidFill>
                <a:effectLst/>
                <a:uLnTx/>
                <a:uFillTx/>
                <a:latin typeface="+mn-lt"/>
                <a:ea typeface="+mn-ea"/>
                <a:cs typeface="+mn-cs"/>
              </a:rPr>
              <a:t>Wayfinder</a:t>
            </a:r>
            <a:r>
              <a:rPr kumimoji="0" lang="fr-CA" sz="1800" b="0" i="0" u="none" strike="noStrike" kern="1200" cap="none" spc="0" normalizeH="0" baseline="0" noProof="0" dirty="0">
                <a:ln>
                  <a:noFill/>
                </a:ln>
                <a:solidFill>
                  <a:schemeClr val="tx1"/>
                </a:solidFill>
                <a:effectLst/>
                <a:uLnTx/>
                <a:uFillTx/>
                <a:latin typeface="+mn-lt"/>
                <a:ea typeface="+mn-ea"/>
                <a:cs typeface="+mn-cs"/>
              </a:rPr>
              <a:t> invitation</a:t>
            </a:r>
          </a:p>
        </p:txBody>
      </p:sp>
      <p:sp>
        <p:nvSpPr>
          <p:cNvPr id="7" name="TextBox 6" descr="English link to the Wayfinder page on the School Mental Health Ontario website.&#10;https://smho-smso.ca/wayfinder/&#10;">
            <a:extLst>
              <a:ext uri="{FF2B5EF4-FFF2-40B4-BE49-F238E27FC236}">
                <a16:creationId xmlns:a16="http://schemas.microsoft.com/office/drawing/2014/main" id="{88623056-CC85-4F64-E489-35AE80487132}"/>
              </a:ext>
            </a:extLst>
          </p:cNvPr>
          <p:cNvSpPr txBox="1"/>
          <p:nvPr/>
        </p:nvSpPr>
        <p:spPr>
          <a:xfrm>
            <a:off x="2981632" y="4908511"/>
            <a:ext cx="598784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rgbClr val="40008D"/>
                </a:solidFill>
                <a:latin typeface="Arial" panose="020B0604020202020204" pitchFamily="34" charset="0"/>
                <a:cs typeface="Arial" panose="020B0604020202020204" pitchFamily="34" charset="0"/>
                <a:hlinkClick r:id="rId3"/>
              </a:rPr>
              <a:t>smho-smso.ca/la-boussole</a:t>
            </a:r>
            <a:endParaRPr lang="en-US" sz="2800" b="1" dirty="0">
              <a:solidFill>
                <a:srgbClr val="40008D"/>
              </a:solidFill>
              <a:latin typeface="Arial" panose="020B0604020202020204" pitchFamily="34" charset="0"/>
              <a:cs typeface="Arial" panose="020B0604020202020204" pitchFamily="34" charset="0"/>
            </a:endParaRPr>
          </a:p>
        </p:txBody>
      </p:sp>
      <p:pic>
        <p:nvPicPr>
          <p:cNvPr id="3" name="Picture 2" descr="Capture d'écran de la page d'accueil de la boussole. Icône et texte de la boussole : Avec la Boussole, ne vous faites plus de soucis en ce qui concerne la promotion de la santé mentale et la planification en matière de littératie en santé mentale dans votre classe. Téléchargez votre guide séquentiel pour enseigner la santé mentale. Les guides pour tous les niveaux du préscolaire à la 12e année sont disponibles dès maintenant. ">
            <a:extLst>
              <a:ext uri="{FF2B5EF4-FFF2-40B4-BE49-F238E27FC236}">
                <a16:creationId xmlns:a16="http://schemas.microsoft.com/office/drawing/2014/main" id="{249DBBB3-0444-0E71-7399-F3407E10981C}"/>
              </a:ext>
            </a:extLst>
          </p:cNvPr>
          <p:cNvPicPr>
            <a:picLocks noChangeAspect="1"/>
          </p:cNvPicPr>
          <p:nvPr/>
        </p:nvPicPr>
        <p:blipFill rotWithShape="1">
          <a:blip r:embed="rId4"/>
          <a:srcRect l="3081" t="2623" r="21719" b="2757"/>
          <a:stretch/>
        </p:blipFill>
        <p:spPr>
          <a:xfrm>
            <a:off x="450387" y="304800"/>
            <a:ext cx="11263866" cy="4296407"/>
          </a:xfrm>
          <a:prstGeom prst="rect">
            <a:avLst/>
          </a:prstGeom>
        </p:spPr>
      </p:pic>
    </p:spTree>
    <p:extLst>
      <p:ext uri="{BB962C8B-B14F-4D97-AF65-F5344CB8AC3E}">
        <p14:creationId xmlns:p14="http://schemas.microsoft.com/office/powerpoint/2010/main" val="691768078"/>
      </p:ext>
    </p:extLst>
  </p:cSld>
  <p:clrMapOvr>
    <a:masterClrMapping/>
  </p:clrMapOvr>
</p:sld>
</file>

<file path=ppt/theme/theme1.xml><?xml version="1.0" encoding="utf-8"?>
<a:theme xmlns:a="http://schemas.openxmlformats.org/drawingml/2006/main" name="2022 SMH-ON Templat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48DD4"/>
      </a:hlink>
      <a:folHlink>
        <a:srgbClr val="800080"/>
      </a:folHlink>
    </a:clrScheme>
    <a:fontScheme name="SMH-ON">
      <a:majorFont>
        <a:latin typeface="Poppins SemiBold"/>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cknowledgement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2022 SMH-ON Templat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48DD4"/>
      </a:hlink>
      <a:folHlink>
        <a:srgbClr val="800080"/>
      </a:folHlink>
    </a:clrScheme>
    <a:fontScheme name="SMH-ON">
      <a:majorFont>
        <a:latin typeface="Poppins SemiBold"/>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CA129D4CF93FD40B4303B32156186A5" ma:contentTypeVersion="23" ma:contentTypeDescription="Create a new document." ma:contentTypeScope="" ma:versionID="8b511ac1d45c0a2b0d5b5c70e59e54a3">
  <xsd:schema xmlns:xsd="http://www.w3.org/2001/XMLSchema" xmlns:xs="http://www.w3.org/2001/XMLSchema" xmlns:p="http://schemas.microsoft.com/office/2006/metadata/properties" xmlns:ns2="a1c9f355-ecd3-4278-9438-8cd8c6e98a42" xmlns:ns3="46a5dd20-f0b3-4d61-834b-69fb9fff00eb" targetNamespace="http://schemas.microsoft.com/office/2006/metadata/properties" ma:root="true" ma:fieldsID="af037e2c9deb379783274aab3f518ee7" ns2:_="" ns3:_="">
    <xsd:import namespace="a1c9f355-ecd3-4278-9438-8cd8c6e98a42"/>
    <xsd:import namespace="46a5dd20-f0b3-4d61-834b-69fb9fff00eb"/>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3:_dlc_DocId" minOccurs="0"/>
                <xsd:element ref="ns3:_dlc_DocIdUrl" minOccurs="0"/>
                <xsd:element ref="ns3:_dlc_DocIdPersistId" minOccurs="0"/>
                <xsd:element ref="ns2:MediaServiceAutoKeyPoints" minOccurs="0"/>
                <xsd:element ref="ns2:MediaServiceKeyPoints" minOccurs="0"/>
                <xsd:element ref="ns2:MediaServiceLocation" minOccurs="0"/>
                <xsd:element ref="ns2:Priority" minOccurs="0"/>
                <xsd:element ref="ns2:MediaLengthInSeconds" minOccurs="0"/>
                <xsd:element ref="ns2:Thumbnail" minOccurs="0"/>
                <xsd:element ref="ns2:Image" minOccurs="0"/>
                <xsd:element ref="ns2:thumbn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c9f355-ecd3-4278-9438-8cd8c6e98a4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Priority" ma:index="22" nillable="true" ma:displayName="Priority" ma:format="Dropdown" ma:internalName="Priority">
      <xsd:simpleType>
        <xsd:restriction base="dms:Text">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Thumbnail" ma:index="24" nillable="true" ma:displayName="Thumbnail" ma:format="Thumbnail" ma:internalName="Thumbnail">
      <xsd:simpleType>
        <xsd:restriction base="dms:Unknown"/>
      </xsd:simpleType>
    </xsd:element>
    <xsd:element name="Image" ma:index="25" nillable="true" ma:displayName="Image" ma:format="Thumbnail" ma:internalName="Image">
      <xsd:simpleType>
        <xsd:restriction base="dms:Unknown"/>
      </xsd:simpleType>
    </xsd:element>
    <xsd:element name="thumbnails" ma:index="26" nillable="true" ma:displayName="thumbnails" ma:internalName="thumbnails">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ee09c4f2-25f2-413f-84f7-6952626b590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3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6a5dd20-f0b3-4d61-834b-69fb9fff00eb"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_dlc_DocId" ma:index="16" nillable="true" ma:displayName="Document ID Value" ma:description="The value of the document ID assigned to this item." ma:internalName="_dlc_DocId" ma:readOnly="true">
      <xsd:simpleType>
        <xsd:restriction base="dms:Text"/>
      </xsd:simpleType>
    </xsd:element>
    <xsd:element name="_dlc_DocIdUrl" ma:index="1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8" nillable="true" ma:displayName="Persist ID" ma:description="Keep ID on add." ma:hidden="true" ma:internalName="_dlc_DocIdPersistId" ma:readOnly="true">
      <xsd:simpleType>
        <xsd:restriction base="dms:Boolean"/>
      </xsd:simpleType>
    </xsd:element>
    <xsd:element name="TaxCatchAll" ma:index="29" nillable="true" ma:displayName="Taxonomy Catch All Column" ma:hidden="true" ma:list="{4843a7ca-e0a5-46f1-9d85-5afda220eee2}" ma:internalName="TaxCatchAll" ma:showField="CatchAllData" ma:web="46a5dd20-f0b3-4d61-834b-69fb9fff00e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a1c9f355-ecd3-4278-9438-8cd8c6e98a42">
      <Terms xmlns="http://schemas.microsoft.com/office/infopath/2007/PartnerControls"/>
    </lcf76f155ced4ddcb4097134ff3c332f>
    <Thumbnail xmlns="a1c9f355-ecd3-4278-9438-8cd8c6e98a42" xsi:nil="true"/>
    <thumbnails xmlns="a1c9f355-ecd3-4278-9438-8cd8c6e98a42" xsi:nil="true"/>
    <Priority xmlns="a1c9f355-ecd3-4278-9438-8cd8c6e98a42" xsi:nil="true"/>
    <TaxCatchAll xmlns="46a5dd20-f0b3-4d61-834b-69fb9fff00eb" xsi:nil="true"/>
    <Image xmlns="a1c9f355-ecd3-4278-9438-8cd8c6e98a42" xsi:nil="true"/>
    <_dlc_DocId xmlns="46a5dd20-f0b3-4d61-834b-69fb9fff00eb">2MMV42CKC3FZ-1937131458-41143</_dlc_DocId>
    <_dlc_DocIdUrl xmlns="46a5dd20-f0b3-4d61-834b-69fb9fff00eb">
      <Url>https://smhosmso.sharepoint.com/sites/SchoolMentalHealthOntario/_layouts/15/DocIdRedir.aspx?ID=2MMV42CKC3FZ-1937131458-41143</Url>
      <Description>2MMV42CKC3FZ-1937131458-41143</Description>
    </_dlc_DocIdUrl>
    <SharedWithUsers xmlns="46a5dd20-f0b3-4d61-834b-69fb9fff00eb">
      <UserInfo>
        <DisplayName>Melissa Gagnon</DisplayName>
        <AccountId>7532</AccountId>
        <AccountType/>
      </UserInfo>
      <UserInfo>
        <DisplayName>Marsha Gillis</DisplayName>
        <AccountId>898</AccountId>
        <AccountType/>
      </UserInfo>
    </SharedWithUsers>
    <MediaLengthInSeconds xmlns="a1c9f355-ecd3-4278-9438-8cd8c6e98a42" xsi:nil="true"/>
  </documentManagement>
</p:properties>
</file>

<file path=customXml/itemProps1.xml><?xml version="1.0" encoding="utf-8"?>
<ds:datastoreItem xmlns:ds="http://schemas.openxmlformats.org/officeDocument/2006/customXml" ds:itemID="{6CA2A5F3-DDAB-4D4A-B2A5-867C690B58F7}">
  <ds:schemaRefs>
    <ds:schemaRef ds:uri="46a5dd20-f0b3-4d61-834b-69fb9fff00eb"/>
    <ds:schemaRef ds:uri="a1c9f355-ecd3-4278-9438-8cd8c6e98a4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C038065-9EF0-4FB9-8C0E-C7C97CA90A2A}">
  <ds:schemaRefs>
    <ds:schemaRef ds:uri="http://schemas.microsoft.com/sharepoint/events"/>
    <ds:schemaRef ds:uri="http://www.w3.org/2000/xmlns/"/>
  </ds:schemaRefs>
</ds:datastoreItem>
</file>

<file path=customXml/itemProps3.xml><?xml version="1.0" encoding="utf-8"?>
<ds:datastoreItem xmlns:ds="http://schemas.openxmlformats.org/officeDocument/2006/customXml" ds:itemID="{D397A704-099E-4A1C-8AD8-D12AF7C2B7F1}">
  <ds:schemaRefs>
    <ds:schemaRef ds:uri="http://schemas.microsoft.com/sharepoint/v3/contenttype/forms"/>
  </ds:schemaRefs>
</ds:datastoreItem>
</file>

<file path=customXml/itemProps4.xml><?xml version="1.0" encoding="utf-8"?>
<ds:datastoreItem xmlns:ds="http://schemas.openxmlformats.org/officeDocument/2006/customXml" ds:itemID="{A729EF0E-E293-4152-BC35-BE5E2BC47513}">
  <ds:schemaRefs>
    <ds:schemaRef ds:uri="46a5dd20-f0b3-4d61-834b-69fb9fff00eb"/>
    <ds:schemaRef ds:uri="a1c9f355-ecd3-4278-9438-8cd8c6e98a4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1560</TotalTime>
  <Words>1162</Words>
  <Application>Microsoft Office PowerPoint</Application>
  <PresentationFormat>Widescreen</PresentationFormat>
  <Paragraphs>77</Paragraphs>
  <Slides>14</Slides>
  <Notes>14</Notes>
  <HiddenSlides>0</HiddenSlides>
  <MMClips>1</MMClips>
  <ScaleCrop>false</ScaleCrop>
  <HeadingPairs>
    <vt:vector size="4" baseType="variant">
      <vt:variant>
        <vt:lpstr>Theme</vt:lpstr>
      </vt:variant>
      <vt:variant>
        <vt:i4>3</vt:i4>
      </vt:variant>
      <vt:variant>
        <vt:lpstr>Slide Titles</vt:lpstr>
      </vt:variant>
      <vt:variant>
        <vt:i4>14</vt:i4>
      </vt:variant>
    </vt:vector>
  </HeadingPairs>
  <TitlesOfParts>
    <vt:vector size="17" baseType="lpstr">
      <vt:lpstr>2022 SMH-ON Template</vt:lpstr>
      <vt:lpstr>Acknowledgement Slides</vt:lpstr>
      <vt:lpstr>1_2022 SMH-ON Template</vt:lpstr>
      <vt:lpstr>Instructions</vt:lpstr>
      <vt:lpstr>Présentation de la boussole au personnel</vt:lpstr>
      <vt:lpstr>Qu’est-ce que la boussole?</vt:lpstr>
      <vt:lpstr>Pourquoi utiliser la boussole?</vt:lpstr>
      <vt:lpstr>Comment la boussole peut-elle être utilisée?</vt:lpstr>
      <vt:lpstr>Présentation de la boussole de SMS-ON</vt:lpstr>
      <vt:lpstr>Jetons un coup d’œil!</vt:lpstr>
      <vt:lpstr>La Boussole préscolaire</vt:lpstr>
      <vt:lpstr>La Boussole troisième année</vt:lpstr>
      <vt:lpstr>La Boussole septième année</vt:lpstr>
      <vt:lpstr>La Boussole secondaire</vt:lpstr>
      <vt:lpstr>PowerPoint Presentation</vt:lpstr>
      <vt:lpstr>Pourquoi s’inscrire?</vt:lpstr>
      <vt:lpstr>Wayfinder invitation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Shelly Upson</dc:creator>
  <cp:lastModifiedBy>Sarah Stright</cp:lastModifiedBy>
  <cp:revision>40</cp:revision>
  <dcterms:created xsi:type="dcterms:W3CDTF">2022-09-12T16:06:19Z</dcterms:created>
  <dcterms:modified xsi:type="dcterms:W3CDTF">2024-02-28T15:25:51Z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0x010100CCA129D4CF93FD40B4303B32156186A5</vt:lpwstr>
  </property>
  <property fmtid="{D5CDD505-2E9C-101B-9397-08002B2CF9AE}" pid="3" name="_dlc_DocIdItemGuid">
    <vt:lpwstr>6ca7d5dd-cb9e-43a3-844a-eab30f7d6740</vt:lpwstr>
  </property>
  <property fmtid="{D5CDD505-2E9C-101B-9397-08002B2CF9AE}" pid="4" name="MediaServiceImageTags">
    <vt:lpwstr/>
  </property>
  <property fmtid="{D5CDD505-2E9C-101B-9397-08002B2CF9AE}" pid="5" name="Order">
    <vt:r8>288800</vt:r8>
  </property>
  <property fmtid="{D5CDD505-2E9C-101B-9397-08002B2CF9AE}" pid="6" name="ComplianceAssetId">
    <vt:lpwstr/>
  </property>
  <property fmtid="{D5CDD505-2E9C-101B-9397-08002B2CF9AE}" pid="7" name="_activity">
    <vt:lpwstr>{"FileActivityType":"11","FileActivityTimeStamp":"2024-01-24T21:12:28.217Z","FileActivityUsersOnPage":[{"DisplayName":"Sarah Stright","Id":"sstright@smho-smso.ca"},{"DisplayName":"Stephanie Oliver","Id":"soliver@smho-smso.ca"}],"FileActivityNavigationId":null}</vt:lpwstr>
  </property>
  <property fmtid="{D5CDD505-2E9C-101B-9397-08002B2CF9AE}" pid="8" name="_ExtendedDescription">
    <vt:lpwstr/>
  </property>
  <property fmtid="{D5CDD505-2E9C-101B-9397-08002B2CF9AE}" pid="9" name="TriggerFlowInfo">
    <vt:lpwstr/>
  </property>
</Properties>
</file>