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80" r:id="rId6"/>
    <p:sldMasterId id="2147483740" r:id="rId7"/>
    <p:sldMasterId id="2147483932" r:id="rId8"/>
    <p:sldMasterId id="2147483875" r:id="rId9"/>
    <p:sldMasterId id="2147483765" r:id="rId10"/>
    <p:sldMasterId id="2147483974" r:id="rId11"/>
    <p:sldMasterId id="2147483978" r:id="rId12"/>
  </p:sldMasterIdLst>
  <p:notesMasterIdLst>
    <p:notesMasterId r:id="rId18"/>
  </p:notesMasterIdLst>
  <p:sldIdLst>
    <p:sldId id="765" r:id="rId13"/>
    <p:sldId id="766" r:id="rId14"/>
    <p:sldId id="749" r:id="rId15"/>
    <p:sldId id="750" r:id="rId16"/>
    <p:sldId id="7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5FE15F-6ACE-451F-8948-C20CF778E9AF}" name="Judith Desjardins" initials="JD" userId="S::jdesjardins@smho-smso.ca::30609727-134e-4b5d-8a9a-cd120bb72f82" providerId="AD"/>
  <p188:author id="{78C63A77-E355-1540-D6FC-B07BA5E7DF0A}" name="Susan Sweet" initials="SS" userId="S::ssweet@smho-smso.ca::3f3b0d9c-fbb5-47a8-87c2-549a2adf9766" providerId="AD"/>
  <p188:author id="{C8712AED-F946-6B72-B9E1-91124436B500}" name="Joyce Erogun" initials="JE" userId="S::jerogun@smho-smso.ca::ba9b00c3-18da-48f5-9af4-b59a3f7aea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dith Desjardins" initials="JD" lastIdx="4" clrIdx="0">
    <p:extLst>
      <p:ext uri="{19B8F6BF-5375-455C-9EA6-DF929625EA0E}">
        <p15:presenceInfo xmlns:p15="http://schemas.microsoft.com/office/powerpoint/2012/main" userId="S::jdesjardins@smho-smso.ca::30609727-134e-4b5d-8a9a-cd120bb72f82" providerId="AD"/>
      </p:ext>
    </p:extLst>
  </p:cmAuthor>
  <p:cmAuthor id="2" name="Susan Sweet" initials="SS" lastIdx="5" clrIdx="1">
    <p:extLst>
      <p:ext uri="{19B8F6BF-5375-455C-9EA6-DF929625EA0E}">
        <p15:presenceInfo xmlns:p15="http://schemas.microsoft.com/office/powerpoint/2012/main" userId="S::ssweet@smho-smso.ca::3f3b0d9c-fbb5-47a8-87c2-549a2adf9766" providerId="AD"/>
      </p:ext>
    </p:extLst>
  </p:cmAuthor>
  <p:cmAuthor id="3" name="Joyce Erogun" initials="JE" lastIdx="26" clrIdx="2">
    <p:extLst>
      <p:ext uri="{19B8F6BF-5375-455C-9EA6-DF929625EA0E}">
        <p15:presenceInfo xmlns:p15="http://schemas.microsoft.com/office/powerpoint/2012/main" userId="S::jerogun@smho-smso.ca::ba9b00c3-18da-48f5-9af4-b59a3f7aea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C63F"/>
    <a:srgbClr val="1D73BC"/>
    <a:srgbClr val="239445"/>
    <a:srgbClr val="289EDD"/>
    <a:srgbClr val="40008D"/>
    <a:srgbClr val="7F3F96"/>
    <a:srgbClr val="0B77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DBCD1-7C07-CB47-99B7-3D54FD7EC440}" v="2" dt="2022-11-03T19:34:19.025"/>
    <p1510:client id="{8F641A1A-CF6C-16B0-F66D-2DFCAE8A2F43}" v="1" dt="2022-11-08T16:13:59.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1.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A766C-1CB2-2D49-9A3F-34F44F8B6AD3}"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812CC-18EA-AF4B-A4CE-11AAE7474B09}" type="slidenum">
              <a:rPr lang="en-US" smtClean="0"/>
              <a:t>‹#›</a:t>
            </a:fld>
            <a:endParaRPr lang="en-US"/>
          </a:p>
        </p:txBody>
      </p:sp>
    </p:spTree>
    <p:extLst>
      <p:ext uri="{BB962C8B-B14F-4D97-AF65-F5344CB8AC3E}">
        <p14:creationId xmlns:p14="http://schemas.microsoft.com/office/powerpoint/2010/main" val="404570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mho-smso.ca/blog/online-resources/mh-lit-student-mental-health-in-action/"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view.officeapps.live.com/op/view.aspx?src=https%3A%2F%2Fsmho-smso.ca%2Fwp-content%2Fuploads%2F2022%2F05%2FEnglish-staff-division-meeting-deep-dive-studentmh-lit.pptx&amp;wdOrigin=BROWSELIN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46"/>
              </a:spcAft>
              <a:buClrTx/>
              <a:buSzTx/>
              <a:buFontTx/>
              <a:buNone/>
              <a:tabLst/>
              <a:defRPr/>
            </a:pPr>
            <a:r>
              <a:rPr lang="en-US" sz="1800">
                <a:effectLst/>
                <a:latin typeface="Segoe UI" panose="020B0502040204020203" pitchFamily="34" charset="0"/>
              </a:rPr>
              <a:t>School Mental Health Ontario works together with Ontario school districts and school authorities to support student mental health.​</a:t>
            </a:r>
            <a:br>
              <a:rPr lang="en-US" sz="1800">
                <a:effectLst/>
                <a:latin typeface="Segoe UI" panose="020B0502040204020203" pitchFamily="34" charset="0"/>
              </a:rPr>
            </a:br>
            <a:r>
              <a:rPr lang="en-US" sz="1800">
                <a:effectLst/>
                <a:latin typeface="Segoe UI" panose="020B0502040204020203" pitchFamily="34" charset="0"/>
              </a:rPr>
              <a:t>​</a:t>
            </a:r>
            <a:br>
              <a:rPr lang="en-US" sz="1800">
                <a:effectLst/>
                <a:latin typeface="Segoe UI" panose="020B0502040204020203" pitchFamily="34" charset="0"/>
              </a:rPr>
            </a:br>
            <a:r>
              <a:rPr lang="en-US" sz="1800">
                <a:effectLst/>
                <a:latin typeface="Segoe UI" panose="020B0502040204020203" pitchFamily="34" charset="0"/>
              </a:rPr>
              <a:t>In a memorandum from the Ministry of Education on January 12, 2021, Minister Lecce introduced the Student Mental Health Action Kit. As part of this kit, School Mental Health Ontario developed MH LIT: Student Mental Health in Action, a series of lessons to support the development of basic mental health knowledge and help-seeking skills. This series of lessons is available on the School Mental Health Ontario Website </a:t>
            </a:r>
            <a:r>
              <a:rPr lang="en-US" sz="2800">
                <a:hlinkClick r:id="rId3"/>
              </a:rPr>
              <a:t>(MH LIT: Student Mental Health in Action - School Mental Health Ontario (smho-smso.ca)</a:t>
            </a:r>
            <a:r>
              <a:rPr lang="en-US" sz="1800">
                <a:effectLst/>
                <a:latin typeface="Segoe UI" panose="020B0502040204020203" pitchFamily="34" charset="0"/>
              </a:rPr>
              <a:t>.​</a:t>
            </a:r>
            <a:br>
              <a:rPr lang="en-US" sz="1800">
                <a:effectLst/>
                <a:latin typeface="Segoe UI" panose="020B0502040204020203" pitchFamily="34" charset="0"/>
              </a:rPr>
            </a:br>
            <a:r>
              <a:rPr lang="en-US" sz="1800">
                <a:effectLst/>
                <a:latin typeface="Segoe UI" panose="020B0502040204020203" pitchFamily="34" charset="0"/>
              </a:rPr>
              <a:t>​</a:t>
            </a:r>
            <a:br>
              <a:rPr lang="en-US" sz="1800">
                <a:effectLst/>
                <a:latin typeface="Segoe UI" panose="020B0502040204020203" pitchFamily="34" charset="0"/>
              </a:rPr>
            </a:br>
            <a:r>
              <a:rPr lang="en-US" sz="1800">
                <a:effectLst/>
                <a:latin typeface="Segoe UI" panose="020B0502040204020203" pitchFamily="34" charset="0"/>
              </a:rPr>
              <a:t>Although educators are not mental health professionals, we have an important role in creating mentally healthy classroom environments, noticing students whom we may be concerned about and teaching students about maintaining good mental health.​</a:t>
            </a:r>
            <a:br>
              <a:rPr lang="en-US" sz="1800">
                <a:effectLst/>
                <a:latin typeface="Segoe UI" panose="020B0502040204020203" pitchFamily="34" charset="0"/>
              </a:rPr>
            </a:br>
            <a:r>
              <a:rPr lang="en-US" sz="1800">
                <a:effectLst/>
                <a:latin typeface="Segoe UI" panose="020B0502040204020203" pitchFamily="34" charset="0"/>
              </a:rPr>
              <a:t>​</a:t>
            </a:r>
            <a:br>
              <a:rPr lang="en-US" sz="1800">
                <a:effectLst/>
                <a:latin typeface="Segoe UI" panose="020B0502040204020203" pitchFamily="34" charset="0"/>
              </a:rPr>
            </a:br>
            <a:r>
              <a:rPr lang="en-US" sz="1800">
                <a:effectLst/>
                <a:latin typeface="Segoe UI" panose="020B0502040204020203" pitchFamily="34" charset="0"/>
              </a:rPr>
              <a:t>Today’s overview is to introduce you to the lessons. You are being asked to consider your interest, readiness and ability to participate. If interested, you would be joining me as part of a team that will also include our mental health professionals.​</a:t>
            </a:r>
            <a:br>
              <a:rPr lang="en-US" sz="1800">
                <a:effectLst/>
                <a:latin typeface="Segoe UI" panose="020B0502040204020203" pitchFamily="34" charset="0"/>
              </a:rPr>
            </a:br>
            <a:r>
              <a:rPr lang="en-US" sz="1800">
                <a:effectLst/>
                <a:latin typeface="Segoe UI" panose="020B0502040204020203" pitchFamily="34" charset="0"/>
              </a:rPr>
              <a:t>​</a:t>
            </a:r>
            <a:br>
              <a:rPr lang="en-US" sz="1800">
                <a:effectLst/>
                <a:latin typeface="Segoe UI" panose="020B0502040204020203" pitchFamily="34" charset="0"/>
              </a:rPr>
            </a:br>
            <a:r>
              <a:rPr lang="en-US" sz="1800">
                <a:solidFill>
                  <a:schemeClr val="tx2">
                    <a:lumMod val="60000"/>
                    <a:lumOff val="40000"/>
                  </a:schemeClr>
                </a:solidFill>
                <a:effectLst/>
                <a:latin typeface="Segoe UI" panose="020B0502040204020203" pitchFamily="34" charset="0"/>
              </a:rPr>
              <a:t>[</a:t>
            </a:r>
            <a:r>
              <a:rPr lang="en-US" sz="1800" b="1">
                <a:solidFill>
                  <a:schemeClr val="tx2">
                    <a:lumMod val="60000"/>
                    <a:lumOff val="40000"/>
                  </a:schemeClr>
                </a:solidFill>
                <a:effectLst/>
                <a:latin typeface="Segoe UI" panose="020B0502040204020203" pitchFamily="34" charset="0"/>
              </a:rPr>
              <a:t>Administrator Note: </a:t>
            </a:r>
            <a:r>
              <a:rPr lang="en-US" sz="1800">
                <a:solidFill>
                  <a:schemeClr val="tx2">
                    <a:lumMod val="60000"/>
                    <a:lumOff val="40000"/>
                  </a:schemeClr>
                </a:solidFill>
                <a:effectLst/>
                <a:latin typeface="Segoe UI" panose="020B0502040204020203" pitchFamily="34" charset="0"/>
              </a:rPr>
              <a:t>Administrators who wish to provide staff with more detail about the lessons and a chance to experience some of the activities may also share the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Second Staff/Division Meeting Deep Dive</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a:solidFill>
                  <a:schemeClr val="tx2">
                    <a:lumMod val="60000"/>
                    <a:lumOff val="40000"/>
                  </a:schemeClr>
                </a:solidFill>
                <a:effectLst/>
                <a:latin typeface="Segoe UI" panose="020B0502040204020203" pitchFamily="34" charset="0"/>
              </a:rPr>
              <a:t>slide deck provided on the School Mental Health Ontario Website.]​</a:t>
            </a:r>
            <a:br>
              <a:rPr lang="en-US" sz="1800">
                <a:effectLst/>
                <a:latin typeface="Segoe UI" panose="020B0502040204020203" pitchFamily="34" charset="0"/>
              </a:rPr>
            </a:br>
            <a:r>
              <a:rPr lang="en-US" sz="1800">
                <a:effectLst/>
                <a:latin typeface="Segoe UI" panose="020B0502040204020203" pitchFamily="34" charset="0"/>
              </a:rPr>
              <a:t>​</a:t>
            </a:r>
            <a:endParaRPr lang="en-US" sz="1800">
              <a:effectLst/>
              <a:latin typeface="Arial" panose="020B0604020202020204" pitchFamily="34" charset="0"/>
            </a:endParaRPr>
          </a:p>
          <a:p>
            <a:pPr>
              <a:lnSpc>
                <a:spcPct val="107000"/>
              </a:lnSpc>
              <a:spcAft>
                <a:spcPts val="846"/>
              </a:spcAft>
            </a:pPr>
            <a:endParaRPr lang="en-CA" b="1">
              <a:latin typeface="Arial"/>
              <a:cs typeface="Arial"/>
            </a:endParaRPr>
          </a:p>
        </p:txBody>
      </p:sp>
      <p:sp>
        <p:nvSpPr>
          <p:cNvPr id="4" name="Espace réservé du numéro de diapositive 3"/>
          <p:cNvSpPr>
            <a:spLocks noGrp="1"/>
          </p:cNvSpPr>
          <p:nvPr>
            <p:ph type="sldNum" sz="quarter" idx="5"/>
          </p:nvPr>
        </p:nvSpPr>
        <p:spPr/>
        <p:txBody>
          <a:bodyPr/>
          <a:lstStyle/>
          <a:p>
            <a:pPr defTabSz="966612">
              <a:defRPr/>
            </a:pPr>
            <a:fld id="{384896BE-6C6D-4FED-91D5-41C98D3637EF}" type="slidenum">
              <a:rPr lang="fr-CA">
                <a:solidFill>
                  <a:prstClr val="black"/>
                </a:solidFill>
                <a:latin typeface="Calibri"/>
              </a:rPr>
              <a:pPr defTabSz="966612">
                <a:defRPr/>
              </a:pPr>
              <a:t>1</a:t>
            </a:fld>
            <a:endParaRPr lang="fr-CA">
              <a:solidFill>
                <a:prstClr val="black"/>
              </a:solidFill>
              <a:latin typeface="Calibri"/>
            </a:endParaRPr>
          </a:p>
        </p:txBody>
      </p:sp>
    </p:spTree>
    <p:extLst>
      <p:ext uri="{BB962C8B-B14F-4D97-AF65-F5344CB8AC3E}">
        <p14:creationId xmlns:p14="http://schemas.microsoft.com/office/powerpoint/2010/main" val="377385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MH LIT: Student Mental Health in Action is a series of four 45-minute lessons designed to be delivered by secondary school educators. The lessons focus on mental health and mental illness (the dual continuum), signs of mental health problems, strategies to support mental health and well-being, and how/where to access help for the student and their friends, when needed. The module provides additional supportive materials and extension activities.</a:t>
            </a:r>
          </a:p>
          <a:p>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We know that mental health is a very personal topic and that, for some staff and for some students, it may open up questions and strong feelings.</a:t>
            </a:r>
            <a:r>
              <a:rPr lang="en-US"/>
              <a:t> That</a:t>
            </a:r>
            <a:r>
              <a:rPr lang="en-US" b="0"/>
              <a:t> is why we will be using a team approach and will work with our mental health </a:t>
            </a:r>
            <a:r>
              <a:rPr lang="en-US"/>
              <a:t>professionals</a:t>
            </a:r>
            <a:r>
              <a:rPr lang="en-US" b="0"/>
              <a:t> to ensure that we have all the supports in place should a student require an opportunity for follow up support or additional debriefing.</a:t>
            </a:r>
            <a:endParaRPr lang="en-US" b="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F8812CC-18EA-AF4B-A4CE-11AAE7474B09}" type="slidenum">
              <a:rPr lang="en-US" smtClean="0"/>
              <a:t>2</a:t>
            </a:fld>
            <a:endParaRPr lang="en-US"/>
          </a:p>
        </p:txBody>
      </p:sp>
    </p:spTree>
    <p:extLst>
      <p:ext uri="{BB962C8B-B14F-4D97-AF65-F5344CB8AC3E}">
        <p14:creationId xmlns:p14="http://schemas.microsoft.com/office/powerpoint/2010/main" val="3073604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100"/>
              <a:buFont typeface="Arial"/>
            </a:pPr>
            <a:r>
              <a:rPr lang="en-CA">
                <a:cs typeface="Calibri"/>
              </a:rPr>
              <a:t>The aim is for Student MH LIT to reach as many students as possible. </a:t>
            </a:r>
            <a:r>
              <a:rPr lang="en-CA"/>
              <a:t>While the lessons may not necessarily make a direct link to your curriculum or course work, they can help create a positive environment in your classroom and help prepare students to learn</a:t>
            </a:r>
            <a:r>
              <a:rPr lang="en-CA">
                <a:cs typeface="Calibri"/>
              </a:rPr>
              <a:t>. Teacher prompts and guides are included to help educators from a variety of backgrounds deliver the lessons.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3</a:t>
            </a:fld>
            <a:endParaRPr lang="fr-CA"/>
          </a:p>
        </p:txBody>
      </p:sp>
    </p:spTree>
    <p:extLst>
      <p:ext uri="{BB962C8B-B14F-4D97-AF65-F5344CB8AC3E}">
        <p14:creationId xmlns:p14="http://schemas.microsoft.com/office/powerpoint/2010/main" val="309754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a:t>We want to take a team approach in delivering these lessons. So, if you are interested in learning more about this opportunity, please let me know. I will be calling those who are interested in learning more to a meeting where I will share two resources prepared by School Mental Health Ontario. The School Readiness Checklist and the Educator Preparation Suggestions will help to prepare us as a team for a safe and healthy experience with our students and the parent/caregiver resources will encourage our families to continue these important conversations at home [Click each image for the resource]</a:t>
            </a:r>
          </a:p>
          <a:p>
            <a:pPr marL="171450" indent="-171450">
              <a:buFont typeface="Arial"/>
              <a:buChar char="•"/>
            </a:pPr>
            <a:endParaRPr lang="en-US">
              <a:cs typeface="Calibri"/>
            </a:endParaRPr>
          </a:p>
          <a:p>
            <a:pPr marL="171450" indent="-171450" algn="l">
              <a:buFont typeface="Arial"/>
              <a:buChar char="•"/>
            </a:pPr>
            <a:endParaRPr lang="en-US" b="0" i="0">
              <a:solidFill>
                <a:srgbClr val="000000"/>
              </a:solidFill>
              <a:effectLst/>
              <a:latin typeface="Calibri" panose="020F0502020204030204"/>
              <a:cs typeface="Calibri" panose="020F0502020204030204"/>
            </a:endParaRPr>
          </a:p>
          <a:p>
            <a:pPr>
              <a:buFont typeface="Arial"/>
            </a:pPr>
            <a:endParaRPr lang="en-US">
              <a:cs typeface="Calibri" panose="020F0502020204030204"/>
            </a:endParaRPr>
          </a:p>
          <a:p>
            <a:pPr fontAlgn="base"/>
            <a:endParaRPr lang="en-US">
              <a:latin typeface="Arial" panose="020B0604020202020204" pitchFamily="34" charset="0"/>
              <a:cs typeface="Arial" panose="020B0604020202020204" pitchFamily="34" charset="0"/>
            </a:endParaRPr>
          </a:p>
          <a:p>
            <a:endParaRPr lang="en-US">
              <a:cs typeface="Calibri"/>
            </a:endParaRPr>
          </a:p>
        </p:txBody>
      </p:sp>
      <p:sp>
        <p:nvSpPr>
          <p:cNvPr id="4" name="Slide Number Placeholder 3"/>
          <p:cNvSpPr>
            <a:spLocks noGrp="1"/>
          </p:cNvSpPr>
          <p:nvPr>
            <p:ph type="sldNum" sz="quarter" idx="5"/>
          </p:nvPr>
        </p:nvSpPr>
        <p:spPr/>
        <p:txBody>
          <a:bodyPr/>
          <a:lstStyle/>
          <a:p>
            <a:fld id="{D20A7011-C055-4AA9-B767-EB46CF7CC347}" type="slidenum">
              <a:rPr lang="fr-CA" smtClean="0"/>
              <a:t>4</a:t>
            </a:fld>
            <a:endParaRPr lang="fr-CA"/>
          </a:p>
        </p:txBody>
      </p:sp>
    </p:spTree>
    <p:extLst>
      <p:ext uri="{BB962C8B-B14F-4D97-AF65-F5344CB8AC3E}">
        <p14:creationId xmlns:p14="http://schemas.microsoft.com/office/powerpoint/2010/main" val="146315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 I encourage you to take a deeper look at the School Mental Health Ontario website, if you have not already done so.  </a:t>
            </a:r>
          </a:p>
          <a:p>
            <a:endParaRPr lang="en-US"/>
          </a:p>
          <a:p>
            <a:r>
              <a:rPr lang="en-US"/>
              <a:t>With enough interest to offer MH LIT: Student Mental Health in Action, I will let you know more about our implementation plan and when the lessons will be delivered. You will begin to hear announcements to highlight our focus on these lessons. We’ll be including information in our newsletter/webpage and through our school notification system so that our parents/caregivers can be made aware of the module as well.</a:t>
            </a:r>
            <a:endParaRPr lang="en-US">
              <a:cs typeface="Calibri"/>
            </a:endParaRPr>
          </a:p>
          <a:p>
            <a:endParaRPr lang="en-US"/>
          </a:p>
          <a:p>
            <a:r>
              <a:rPr lang="en-US"/>
              <a:t>As I already shared, we have an important role in creating mentally healthy classroom environments, noticing students whom we may be concerned about and teaching students about maintaining good mental health.</a:t>
            </a:r>
            <a:endParaRPr lang="en-US">
              <a:cs typeface="Calibri"/>
            </a:endParaRPr>
          </a:p>
          <a:p>
            <a:endParaRPr lang="en-US"/>
          </a:p>
          <a:p>
            <a:r>
              <a:rPr lang="en-US"/>
              <a:t>Do you have any questions about these lessons or any other ideas on how we can use the School Mental Health Ontario resources in our school to support students?</a:t>
            </a:r>
          </a:p>
          <a:p>
            <a:endParaRPr lang="en-US"/>
          </a:p>
        </p:txBody>
      </p:sp>
      <p:sp>
        <p:nvSpPr>
          <p:cNvPr id="4" name="Slide Number Placeholder 3"/>
          <p:cNvSpPr>
            <a:spLocks noGrp="1"/>
          </p:cNvSpPr>
          <p:nvPr>
            <p:ph type="sldNum" sz="quarter" idx="5"/>
          </p:nvPr>
        </p:nvSpPr>
        <p:spPr/>
        <p:txBody>
          <a:bodyPr/>
          <a:lstStyle/>
          <a:p>
            <a:fld id="{B8E28318-BF53-4FF1-A749-3338F211EB46}" type="slidenum">
              <a:rPr lang="en-US" smtClean="0"/>
              <a:t>5</a:t>
            </a:fld>
            <a:endParaRPr lang="en-US"/>
          </a:p>
        </p:txBody>
      </p:sp>
    </p:spTree>
    <p:extLst>
      <p:ext uri="{BB962C8B-B14F-4D97-AF65-F5344CB8AC3E}">
        <p14:creationId xmlns:p14="http://schemas.microsoft.com/office/powerpoint/2010/main" val="4249985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hyperlink" Target="http://www.smho-smso.ca/" TargetMode="Externa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hyperlink" Target="http://www.smho-smso.ca/"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www.smho-smso.ca/" TargetMode="Externa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hyperlink" Target="http://www.smho-smso.ca/" TargetMode="Externa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5" Type="http://schemas.openxmlformats.org/officeDocument/2006/relationships/image" Target="../media/image9.jpeg"/><Relationship Id="rId4" Type="http://schemas.openxmlformats.org/officeDocument/2006/relationships/image" Target="../media/image1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hyperlink" Target="http://www.smho-smso.ca/" TargetMode="Externa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5" Type="http://schemas.openxmlformats.org/officeDocument/2006/relationships/image" Target="../media/image9.jpeg"/><Relationship Id="rId4" Type="http://schemas.openxmlformats.org/officeDocument/2006/relationships/image" Target="../media/image13.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2.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1EB7-A4A7-8940-9B14-5DD5372117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1FC24A-430D-314E-BA0F-37E7EAF7E4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89163-AD44-AD49-9248-F80E0BA5C12F}"/>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00130C3F-31F2-284D-9F47-1C7113FEA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A05DD-13C9-5C4A-AB68-CA177BF99D50}"/>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62053266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BCAD-7EA9-E94A-B80C-DA7CA939F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259BF4-51AC-F548-8250-413ABCE6E6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BA59B-0575-C44A-81C3-15BBE8935F0E}"/>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ACA1C46F-9C6B-1D43-9EB2-5CD4E8B7D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B1571-0C99-F141-AFF5-AEB8D23B1599}"/>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9878804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F4F9-B9B5-A442-8176-3EDC65E0E3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D5C50E-F177-E84D-B981-58C56CA6D9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BED20-F640-0D44-9D4B-9B39BF9DB287}"/>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1EAA1CAF-ADF6-7F4F-ABF1-E81B6FBC7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321DB-DD3D-E941-80A5-2C7416D47E47}"/>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510033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AC76-9F65-BF46-B377-D41AF7D52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840950-0A89-9946-8FBC-F4DA14343E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3181E7-71D3-4C4D-9FB8-E1EE88D388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81576-7507-FC43-878F-26EA8D72DEB7}"/>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6" name="Footer Placeholder 5">
            <a:extLst>
              <a:ext uri="{FF2B5EF4-FFF2-40B4-BE49-F238E27FC236}">
                <a16:creationId xmlns:a16="http://schemas.microsoft.com/office/drawing/2014/main" id="{E63577AA-4393-1241-A751-8A255A4DA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89134-5154-824D-BADD-A3D2C1CAE40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06057178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1FF2-073A-5B40-999F-71FBE80E74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5E0DA1-FF95-EA41-93B5-8BD2701245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486E1-0466-404F-87BC-6BE248B8B7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57F98-BB3E-F849-AE29-9B9F7DB444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804CC-2F17-BB4A-B534-BA8E58CF3D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DB303C-AFF3-614B-AF64-77F7F99F3BB5}"/>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8" name="Footer Placeholder 7">
            <a:extLst>
              <a:ext uri="{FF2B5EF4-FFF2-40B4-BE49-F238E27FC236}">
                <a16:creationId xmlns:a16="http://schemas.microsoft.com/office/drawing/2014/main" id="{67AD9AE2-F95F-D14C-8FBA-5C4D6E5884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FC4358-FA32-BA4C-AC5B-30C26FFBBFA1}"/>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36322754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F63-0D54-E143-957A-CFF0627077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5588B8-96F7-E94B-BF94-50A9B3469230}"/>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4" name="Footer Placeholder 3">
            <a:extLst>
              <a:ext uri="{FF2B5EF4-FFF2-40B4-BE49-F238E27FC236}">
                <a16:creationId xmlns:a16="http://schemas.microsoft.com/office/drawing/2014/main" id="{F75CF3EF-DA3F-104E-A30B-250D9B13A2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BC3BDD-BA90-FF40-9E48-6A0AB77B3DDA}"/>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2981986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50C691-B120-7E48-91C7-329F64D881F2}"/>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3" name="Footer Placeholder 2">
            <a:extLst>
              <a:ext uri="{FF2B5EF4-FFF2-40B4-BE49-F238E27FC236}">
                <a16:creationId xmlns:a16="http://schemas.microsoft.com/office/drawing/2014/main" id="{98418971-5872-FC45-B382-92CD0792C5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FF97BF-EBEC-6641-9B54-C59A09DA6A9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170340145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5A63-123B-0745-94DB-9C3F0BD85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F6529D-E2B9-7D4E-836F-6B341AFAC8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1CC0DF-AF0D-314C-826B-3DBCBD978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2EF96-B189-9241-A156-CF78DC17E964}"/>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6" name="Footer Placeholder 5">
            <a:extLst>
              <a:ext uri="{FF2B5EF4-FFF2-40B4-BE49-F238E27FC236}">
                <a16:creationId xmlns:a16="http://schemas.microsoft.com/office/drawing/2014/main" id="{A20544B1-D0AF-9644-B992-0B317B557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2E3B3-05B9-994F-B22F-BE5F58DD288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57525618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76C5-7F74-3348-9265-BD3EA71D5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0A3251-B109-1845-8D1A-59A729584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65C0E-44D5-EB44-825D-4F7B04177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E5657-DFA5-E840-B0ED-CF374AC0E2C9}"/>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6" name="Footer Placeholder 5">
            <a:extLst>
              <a:ext uri="{FF2B5EF4-FFF2-40B4-BE49-F238E27FC236}">
                <a16:creationId xmlns:a16="http://schemas.microsoft.com/office/drawing/2014/main" id="{FB3DA21F-64C3-FD4C-8129-F35E05BF2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6577E-7F68-554E-984F-1F871ED68DCF}"/>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47281270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8CFF-5881-3F41-8C4E-3BB9944FA8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529CE0-B23D-1B42-B0CF-B00CE8E054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CE3D8-8867-CE4D-BE94-29F490EE5161}"/>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18DDD47D-C5D7-B34E-8717-59043F75A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60CAA-BC9D-C24C-B7AA-8017D7BCB982}"/>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382620878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45C755-0B59-AF49-BBE5-B827531B2E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7C0A21-2B2A-304B-B517-080B8AE8F8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82221-9273-2A4F-9417-377074682FAA}"/>
              </a:ext>
            </a:extLst>
          </p:cNvPr>
          <p:cNvSpPr>
            <a:spLocks noGrp="1"/>
          </p:cNvSpPr>
          <p:nvPr>
            <p:ph type="dt" sz="half" idx="10"/>
          </p:nvPr>
        </p:nvSpPr>
        <p:spPr/>
        <p:txBody>
          <a:body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F32590B1-1401-6943-84AB-30119643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4F6C6-9BEE-FF46-9B1F-B457346EF904}"/>
              </a:ext>
            </a:extLst>
          </p:cNvPr>
          <p:cNvSpPr>
            <a:spLocks noGrp="1"/>
          </p:cNvSpPr>
          <p:nvPr>
            <p:ph type="sldNum" sz="quarter" idx="12"/>
          </p:nvPr>
        </p:nvSpPr>
        <p:spPr/>
        <p:txBody>
          <a:bodyPr/>
          <a:lstStyle/>
          <a:p>
            <a:fld id="{AC6E0538-56F0-3D41-A9C1-1B1FA9D58977}" type="slidenum">
              <a:rPr lang="en-US" smtClean="0"/>
              <a:t>‹#›</a:t>
            </a:fld>
            <a:endParaRPr lang="en-US"/>
          </a:p>
        </p:txBody>
      </p:sp>
    </p:spTree>
    <p:extLst>
      <p:ext uri="{BB962C8B-B14F-4D97-AF65-F5344CB8AC3E}">
        <p14:creationId xmlns:p14="http://schemas.microsoft.com/office/powerpoint/2010/main" val="23485168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587602824"/>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966327484"/>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172079231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11/8/2022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66950" y="1562100"/>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298891759"/>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0282" y="2184975"/>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3382758"/>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200" y="1916112"/>
            <a:ext cx="796348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02709" y="1196975"/>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9532033" y="3266837"/>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650935020"/>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3AD556F-8B4E-4253-85F3-D3A64A56636E}"/>
              </a:ext>
            </a:extLst>
          </p:cNvPr>
          <p:cNvSpPr>
            <a:spLocks noGrp="1"/>
          </p:cNvSpPr>
          <p:nvPr>
            <p:ph type="dt" sz="half" idx="10"/>
          </p:nvPr>
        </p:nvSpPr>
        <p:spPr/>
        <p:txBody>
          <a:body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8959" y="2004903"/>
            <a:ext cx="4081682" cy="408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1712573998"/>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4435522" y="1825625"/>
            <a:ext cx="69182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AE3325-9F4C-4E29-BE6B-43CCE3286223}"/>
              </a:ext>
            </a:extLst>
          </p:cNvPr>
          <p:cNvSpPr>
            <a:spLocks noGrp="1"/>
          </p:cNvSpPr>
          <p:nvPr>
            <p:ph type="sldNum" sz="quarter" idx="12"/>
          </p:nvPr>
        </p:nvSpPr>
        <p:spPr/>
        <p:txBody>
          <a:bodyPr/>
          <a:lstStyle/>
          <a:p>
            <a:fld id="{DF6F2FBF-E9BA-4899-B5E6-810F16FA9C5A}" type="slidenum">
              <a:rPr lang="en-CA" smtClean="0"/>
              <a:t>‹#›</a:t>
            </a:fld>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05366"/>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240900213"/>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976B-438E-4550-BF07-959CF172A26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BEB43F8-6E42-4516-9764-052C1724BF26}"/>
              </a:ext>
            </a:extLst>
          </p:cNvPr>
          <p:cNvSpPr>
            <a:spLocks noGrp="1"/>
          </p:cNvSpPr>
          <p:nvPr>
            <p:ph idx="1"/>
          </p:nvPr>
        </p:nvSpPr>
        <p:spPr>
          <a:xfrm>
            <a:off x="838199" y="1847850"/>
            <a:ext cx="79236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58AA87E0-82F5-4CA1-A452-6BED55EFD3B9}"/>
              </a:ext>
            </a:extLst>
          </p:cNvPr>
          <p:cNvSpPr>
            <a:spLocks noGrp="1"/>
          </p:cNvSpPr>
          <p:nvPr>
            <p:ph type="ftr" sz="quarter" idx="11"/>
          </p:nvPr>
        </p:nvSpPr>
        <p:spPr/>
        <p:txBody>
          <a:bodyPr/>
          <a:lstStyle/>
          <a:p>
            <a:endParaRPr lang="en-CA"/>
          </a:p>
        </p:txBody>
      </p:sp>
      <p:pic>
        <p:nvPicPr>
          <p:cNvPr id="8" name="Picture 2">
            <a:extLst>
              <a:ext uri="{FF2B5EF4-FFF2-40B4-BE49-F238E27FC236}">
                <a16:creationId xmlns:a16="http://schemas.microsoft.com/office/drawing/2014/main" id="{C2D6B04E-669E-4DE0-BDE1-BF047CBB46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39367" y="3705367"/>
            <a:ext cx="3152633" cy="31526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E337D81-EF6F-4785-9E1D-E26154385B2C}"/>
              </a:ext>
            </a:extLst>
          </p:cNvPr>
          <p:cNvSpPr txBox="1"/>
          <p:nvPr userDrawn="1"/>
        </p:nvSpPr>
        <p:spPr>
          <a:xfrm>
            <a:off x="-337626" y="3631962"/>
            <a:ext cx="2152358" cy="369332"/>
          </a:xfrm>
          <a:prstGeom prst="rect">
            <a:avLst/>
          </a:prstGeom>
          <a:noFill/>
        </p:spPr>
        <p:txBody>
          <a:bodyPr wrap="square">
            <a:spAutoFit/>
          </a:bodyPr>
          <a:lstStyle/>
          <a:p>
            <a:r>
              <a:rPr lang="en-CA" b="0" i="0">
                <a:solidFill>
                  <a:srgbClr val="000000"/>
                </a:solidFill>
                <a:effectLst/>
                <a:latin typeface="Times New Roman" panose="02020603050405020304" pitchFamily="18" charset="0"/>
              </a:rPr>
              <a:t> </a:t>
            </a:r>
            <a:endParaRPr lang="en-CA"/>
          </a:p>
        </p:txBody>
      </p:sp>
    </p:spTree>
    <p:extLst>
      <p:ext uri="{BB962C8B-B14F-4D97-AF65-F5344CB8AC3E}">
        <p14:creationId xmlns:p14="http://schemas.microsoft.com/office/powerpoint/2010/main" val="634669393"/>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340672149"/>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6295458" y="4427838"/>
            <a:ext cx="5469821"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6295457" y="1933941"/>
            <a:ext cx="5469823"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573" y="1541991"/>
            <a:ext cx="4728151" cy="4722321"/>
          </a:xfrm>
          <a:prstGeom prst="rect">
            <a:avLst/>
          </a:prstGeom>
        </p:spPr>
      </p:pic>
    </p:spTree>
    <p:extLst>
      <p:ext uri="{BB962C8B-B14F-4D97-AF65-F5344CB8AC3E}">
        <p14:creationId xmlns:p14="http://schemas.microsoft.com/office/powerpoint/2010/main" val="1603818208"/>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11" name="Picture 10" descr="SMHO-002_Powerpoint_v15.jpg">
            <a:extLst>
              <a:ext uri="{FF2B5EF4-FFF2-40B4-BE49-F238E27FC236}">
                <a16:creationId xmlns:a16="http://schemas.microsoft.com/office/drawing/2014/main" id="{6E08ED4E-B610-0541-B8EF-E2397CE492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0378"/>
          <a:stretch/>
        </p:blipFill>
        <p:spPr>
          <a:xfrm>
            <a:off x="0" y="4139322"/>
            <a:ext cx="12192000" cy="2716309"/>
          </a:xfrm>
          <a:prstGeom prst="rect">
            <a:avLst/>
          </a:prstGeom>
        </p:spPr>
      </p:pic>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vl1pPr>
          </a:lstStyle>
          <a:p>
            <a:r>
              <a:rPr lang="en-US"/>
              <a:t>Click to edit Master title style</a:t>
            </a:r>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6904497"/>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8710" y="112435"/>
            <a:ext cx="1013138" cy="1011889"/>
          </a:xfrm>
          <a:prstGeom prst="rect">
            <a:avLst/>
          </a:prstGeom>
        </p:spPr>
      </p:pic>
    </p:spTree>
    <p:extLst>
      <p:ext uri="{BB962C8B-B14F-4D97-AF65-F5344CB8AC3E}">
        <p14:creationId xmlns:p14="http://schemas.microsoft.com/office/powerpoint/2010/main" val="38462702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a:xfrm>
            <a:off x="1090547" y="252090"/>
            <a:ext cx="11018901" cy="651636"/>
          </a:xfrm>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
            <a:ext cx="1013138" cy="1011889"/>
          </a:xfrm>
          <a:prstGeom prst="rect">
            <a:avLst/>
          </a:prstGeom>
        </p:spPr>
      </p:pic>
    </p:spTree>
    <p:extLst>
      <p:ext uri="{BB962C8B-B14F-4D97-AF65-F5344CB8AC3E}">
        <p14:creationId xmlns:p14="http://schemas.microsoft.com/office/powerpoint/2010/main" val="96615443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hasCustomPrompt="1"/>
          </p:nvPr>
        </p:nvSpPr>
        <p:spPr/>
        <p:txBody>
          <a:bodyPr/>
          <a:lstStyle>
            <a:lvl1pPr>
              <a:defRPr b="1">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9" y="5833232"/>
            <a:ext cx="1013138" cy="1011889"/>
          </a:xfrm>
          <a:prstGeom prst="rect">
            <a:avLst/>
          </a:prstGeom>
        </p:spPr>
      </p:pic>
    </p:spTree>
    <p:extLst>
      <p:ext uri="{BB962C8B-B14F-4D97-AF65-F5344CB8AC3E}">
        <p14:creationId xmlns:p14="http://schemas.microsoft.com/office/powerpoint/2010/main" val="2665319470"/>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F5FF3-D333-014F-9ED4-42BB7857F942}"/>
              </a:ext>
            </a:extLst>
          </p:cNvPr>
          <p:cNvSpPr>
            <a:spLocks noGrp="1"/>
          </p:cNvSpPr>
          <p:nvPr>
            <p:ph type="title"/>
          </p:nvPr>
        </p:nvSpPr>
        <p:spPr/>
        <p:txBody>
          <a:bodyPr/>
          <a:lstStyle>
            <a:lvl1pPr>
              <a:defRPr sz="4400" b="0">
                <a:latin typeface="Century Gothic" panose="020B0502020202020204" pitchFamily="34" charset="0"/>
              </a:defRPr>
            </a:lvl1pPr>
          </a:lstStyle>
          <a:p>
            <a:r>
              <a:rPr lang="en-US"/>
              <a:t>Click to edit Master title style</a:t>
            </a:r>
          </a:p>
        </p:txBody>
      </p:sp>
      <p:sp>
        <p:nvSpPr>
          <p:cNvPr id="10" name="object 5">
            <a:extLst>
              <a:ext uri="{FF2B5EF4-FFF2-40B4-BE49-F238E27FC236}">
                <a16:creationId xmlns:a16="http://schemas.microsoft.com/office/drawing/2014/main" id="{0545C2F4-01BD-854D-A59A-F774A38389AE}"/>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F57F3F3D-4A42-4A51-AD50-0975CDD2BBBA}"/>
              </a:ext>
            </a:extLst>
          </p:cNvPr>
          <p:cNvSpPr/>
          <p:nvPr userDrawn="1"/>
        </p:nvSpPr>
        <p:spPr>
          <a:xfrm>
            <a:off x="0" y="5885645"/>
            <a:ext cx="12192000" cy="972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27E0F347-E412-C243-B4A3-C793C1686C97}"/>
              </a:ext>
            </a:extLst>
          </p:cNvPr>
          <p:cNvSpPr>
            <a:spLocks noGrp="1"/>
          </p:cNvSpPr>
          <p:nvPr>
            <p:ph sz="quarter" idx="10"/>
          </p:nvPr>
        </p:nvSpPr>
        <p:spPr>
          <a:xfrm>
            <a:off x="694760" y="1417934"/>
            <a:ext cx="8101510" cy="51879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871C9843-C270-4BD4-B36C-53EA0E1D8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5475" y="5749966"/>
            <a:ext cx="1013138" cy="1011889"/>
          </a:xfrm>
          <a:prstGeom prst="rect">
            <a:avLst/>
          </a:prstGeom>
        </p:spPr>
      </p:pic>
    </p:spTree>
    <p:extLst>
      <p:ext uri="{BB962C8B-B14F-4D97-AF65-F5344CB8AC3E}">
        <p14:creationId xmlns:p14="http://schemas.microsoft.com/office/powerpoint/2010/main" val="1382864399"/>
      </p:ext>
    </p:extLst>
  </p:cSld>
  <p:clrMapOvr>
    <a:masterClrMapping/>
  </p:clrMapOvr>
  <p:transition spd="slow">
    <p:push dir="u"/>
  </p:transition>
  <p:extLst>
    <p:ext uri="{DCECCB84-F9BA-43D5-87BE-67443E8EF086}">
      <p15:sldGuideLst xmlns:p15="http://schemas.microsoft.com/office/powerpoint/2012/main">
        <p15:guide id="1" orient="horz" pos="576" userDrawn="1">
          <p15:clr>
            <a:srgbClr val="FBAE40"/>
          </p15:clr>
        </p15:guide>
        <p15:guide id="2" pos="2880">
          <p15:clr>
            <a:srgbClr val="FBAE40"/>
          </p15:clr>
        </p15:guide>
        <p15:guide id="3" pos="432"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574" y="2857579"/>
            <a:ext cx="3956421" cy="3951543"/>
          </a:xfrm>
          <a:prstGeom prst="rect">
            <a:avLst/>
          </a:prstGeom>
        </p:spPr>
      </p:pic>
      <p:sp>
        <p:nvSpPr>
          <p:cNvPr id="4" name="Text Placeholder 3"/>
          <p:cNvSpPr>
            <a:spLocks noGrp="1"/>
          </p:cNvSpPr>
          <p:nvPr>
            <p:ph type="body" sz="quarter" idx="10" hasCustomPrompt="1"/>
          </p:nvPr>
        </p:nvSpPr>
        <p:spPr>
          <a:xfrm>
            <a:off x="4953496" y="1809980"/>
            <a:ext cx="6648451" cy="1052800"/>
          </a:xfrm>
        </p:spPr>
        <p:txBody>
          <a:bodyPr>
            <a:normAutofit/>
          </a:bodyPr>
          <a:lstStyle>
            <a:lvl1pPr marL="0" indent="0">
              <a:buNone/>
              <a:defRPr sz="4400" b="1">
                <a:solidFill>
                  <a:srgbClr val="40008C"/>
                </a:solidFill>
                <a:latin typeface="Century Gothic" panose="020B0502020202020204" pitchFamily="34" charset="0"/>
              </a:defRPr>
            </a:lvl1pPr>
          </a:lstStyle>
          <a:p>
            <a:pPr lvl="0"/>
            <a:r>
              <a:rPr lang="en-US"/>
              <a:t>Insert Section Title</a:t>
            </a:r>
          </a:p>
        </p:txBody>
      </p:sp>
      <p:sp>
        <p:nvSpPr>
          <p:cNvPr id="7" name="Text Placeholder 6"/>
          <p:cNvSpPr>
            <a:spLocks noGrp="1"/>
          </p:cNvSpPr>
          <p:nvPr>
            <p:ph type="body" sz="quarter" idx="11" hasCustomPrompt="1"/>
          </p:nvPr>
        </p:nvSpPr>
        <p:spPr>
          <a:xfrm>
            <a:off x="4953496" y="2857579"/>
            <a:ext cx="6647955" cy="758947"/>
          </a:xfrm>
        </p:spPr>
        <p:txBody>
          <a:bodyPr>
            <a:noAutofit/>
          </a:bodyPr>
          <a:lstStyle>
            <a:lvl1pPr marL="0" indent="0">
              <a:buNone/>
              <a:defRPr sz="4000" b="1" baseline="0">
                <a:solidFill>
                  <a:srgbClr val="78BD21"/>
                </a:solidFill>
                <a:latin typeface="Century Gothic" panose="020B0502020202020204" pitchFamily="34" charset="0"/>
              </a:defRPr>
            </a:lvl1pPr>
          </a:lstStyle>
          <a:p>
            <a:pPr lvl="0"/>
            <a:r>
              <a:rPr lang="en-US"/>
              <a:t>Insert Section Subtitle</a:t>
            </a:r>
          </a:p>
        </p:txBody>
      </p:sp>
    </p:spTree>
    <p:extLst>
      <p:ext uri="{BB962C8B-B14F-4D97-AF65-F5344CB8AC3E}">
        <p14:creationId xmlns:p14="http://schemas.microsoft.com/office/powerpoint/2010/main" val="1064276168"/>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 no top bar">
    <p:bg>
      <p:bgRef idx="1001">
        <a:schemeClr val="bg2"/>
      </p:bgRef>
    </p:bg>
    <p:spTree>
      <p:nvGrpSpPr>
        <p:cNvPr id="1" name=""/>
        <p:cNvGrpSpPr/>
        <p:nvPr/>
      </p:nvGrpSpPr>
      <p:grpSpPr>
        <a:xfrm>
          <a:off x="0" y="0"/>
          <a:ext cx="0" cy="0"/>
          <a:chOff x="0" y="0"/>
          <a:chExt cx="0" cy="0"/>
        </a:xfrm>
      </p:grpSpPr>
      <p:sp>
        <p:nvSpPr>
          <p:cNvPr id="3" name="Rectangle 2"/>
          <p:cNvSpPr/>
          <p:nvPr userDrawn="1"/>
        </p:nvSpPr>
        <p:spPr>
          <a:xfrm>
            <a:off x="0" y="0"/>
            <a:ext cx="12192000" cy="1225485"/>
          </a:xfrm>
          <a:prstGeom prst="rect">
            <a:avLst/>
          </a:prstGeom>
          <a:solidFill>
            <a:srgbClr val="0074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CA480A17-B33A-4E1E-B9C3-7E3069563167}"/>
              </a:ext>
            </a:extLst>
          </p:cNvPr>
          <p:cNvSpPr/>
          <p:nvPr userDrawn="1"/>
        </p:nvSpPr>
        <p:spPr>
          <a:xfrm>
            <a:off x="0" y="0"/>
            <a:ext cx="12192000" cy="1240325"/>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4"/>
          <p:cNvSpPr>
            <a:spLocks noGrp="1"/>
          </p:cNvSpPr>
          <p:nvPr>
            <p:ph sz="quarter" idx="10"/>
          </p:nvPr>
        </p:nvSpPr>
        <p:spPr>
          <a:xfrm>
            <a:off x="822325" y="317276"/>
            <a:ext cx="10614025" cy="646331"/>
          </a:xfrm>
        </p:spPr>
        <p:txBody>
          <a:bodyPr>
            <a:noAutofit/>
          </a:bodyPr>
          <a:lstStyle>
            <a:lvl1pPr>
              <a:defRPr sz="4400" b="0">
                <a:latin typeface="Century Gothic" panose="020B0502020202020204" pitchFamily="34" charset="0"/>
                <a:ea typeface="Century Gothic" panose="020B0502020202020204" pitchFamily="34" charset="0"/>
                <a:cs typeface="Segoe UI"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377839105"/>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708738113"/>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463061" y="640070"/>
            <a:ext cx="11275647" cy="1036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rgbClr val="0070C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463060" y="2023744"/>
            <a:ext cx="11275645" cy="3905475"/>
          </a:xfrm>
          <a:prstGeom prst="rect">
            <a:avLst/>
          </a:prstGeom>
          <a:noFill/>
          <a:ln>
            <a:noFill/>
          </a:ln>
        </p:spPr>
        <p:txBody>
          <a:bodyPr spcFirstLastPara="1" wrap="square" lIns="91425" tIns="45700" rIns="91425" bIns="45700" anchor="t" anchorCtr="0">
            <a:normAutofit/>
          </a:bodyPr>
          <a:lstStyle>
            <a:lvl1pPr marL="514350" lvl="0" indent="-285750" algn="l">
              <a:lnSpc>
                <a:spcPct val="90000"/>
              </a:lnSpc>
              <a:spcBef>
                <a:spcPts val="1000"/>
              </a:spcBef>
              <a:spcAft>
                <a:spcPts val="0"/>
              </a:spcAft>
              <a:buClr>
                <a:srgbClr val="0070C0"/>
              </a:buClr>
              <a:buSzPct val="120000"/>
              <a:buFont typeface="Wingdings" panose="05000000000000000000" pitchFamily="2" charset="2"/>
              <a:buChar char="§"/>
              <a:defRPr sz="1800"/>
            </a:lvl1pPr>
            <a:lvl2pPr marL="914400" lvl="1" indent="-314325" algn="l">
              <a:lnSpc>
                <a:spcPct val="90000"/>
              </a:lnSpc>
              <a:spcBef>
                <a:spcPts val="500"/>
              </a:spcBef>
              <a:spcAft>
                <a:spcPts val="0"/>
              </a:spcAft>
              <a:buClr>
                <a:schemeClr val="accent2"/>
              </a:buClr>
              <a:buSzPts val="1350"/>
              <a:buChar char="•"/>
              <a:defRPr sz="1800"/>
            </a:lvl2pPr>
            <a:lvl3pPr marL="1371600" lvl="2" indent="-314325" algn="l">
              <a:lnSpc>
                <a:spcPct val="90000"/>
              </a:lnSpc>
              <a:spcBef>
                <a:spcPts val="500"/>
              </a:spcBef>
              <a:spcAft>
                <a:spcPts val="0"/>
              </a:spcAft>
              <a:buClr>
                <a:schemeClr val="accent2"/>
              </a:buClr>
              <a:buSzPts val="1350"/>
              <a:buChar char="•"/>
              <a:defRPr sz="1800"/>
            </a:lvl3pPr>
            <a:lvl4pPr marL="1828800" lvl="3" indent="-314325" algn="l">
              <a:lnSpc>
                <a:spcPct val="90000"/>
              </a:lnSpc>
              <a:spcBef>
                <a:spcPts val="500"/>
              </a:spcBef>
              <a:spcAft>
                <a:spcPts val="0"/>
              </a:spcAft>
              <a:buClr>
                <a:schemeClr val="accent2"/>
              </a:buClr>
              <a:buSzPts val="1350"/>
              <a:buChar char="•"/>
              <a:defRPr sz="1800"/>
            </a:lvl4pPr>
            <a:lvl5pPr marL="2286000" lvl="4" indent="-314325" algn="l">
              <a:lnSpc>
                <a:spcPct val="90000"/>
              </a:lnSpc>
              <a:spcBef>
                <a:spcPts val="500"/>
              </a:spcBef>
              <a:spcAft>
                <a:spcPts val="0"/>
              </a:spcAft>
              <a:buClr>
                <a:schemeClr val="accent2"/>
              </a:buClr>
              <a:buSzPts val="135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4"/>
          <p:cNvSpPr txBox="1">
            <a:spLocks noGrp="1"/>
          </p:cNvSpPr>
          <p:nvPr>
            <p:ph type="sldNum" idx="12"/>
          </p:nvPr>
        </p:nvSpPr>
        <p:spPr>
          <a:xfrm>
            <a:off x="463060" y="6276603"/>
            <a:ext cx="686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dk1"/>
                </a:solidFill>
                <a:latin typeface="Calibri"/>
                <a:ea typeface="Calibri"/>
                <a:cs typeface="Calibri"/>
                <a:sym typeface="Calibri"/>
              </a:defRPr>
            </a:lvl1pPr>
            <a:lvl2pPr marL="0" lvl="1" indent="0" algn="l">
              <a:spcBef>
                <a:spcPts val="0"/>
              </a:spcBef>
              <a:buNone/>
              <a:defRPr sz="1200" b="0" i="0" u="none" strike="noStrike" cap="none">
                <a:solidFill>
                  <a:schemeClr val="dk1"/>
                </a:solidFill>
                <a:latin typeface="Calibri"/>
                <a:ea typeface="Calibri"/>
                <a:cs typeface="Calibri"/>
                <a:sym typeface="Calibri"/>
              </a:defRPr>
            </a:lvl2pPr>
            <a:lvl3pPr marL="0" lvl="2" indent="0" algn="l">
              <a:spcBef>
                <a:spcPts val="0"/>
              </a:spcBef>
              <a:buNone/>
              <a:defRPr sz="1200" b="0" i="0" u="none" strike="noStrike" cap="none">
                <a:solidFill>
                  <a:schemeClr val="dk1"/>
                </a:solidFill>
                <a:latin typeface="Calibri"/>
                <a:ea typeface="Calibri"/>
                <a:cs typeface="Calibri"/>
                <a:sym typeface="Calibri"/>
              </a:defRPr>
            </a:lvl3pPr>
            <a:lvl4pPr marL="0" lvl="3" indent="0" algn="l">
              <a:spcBef>
                <a:spcPts val="0"/>
              </a:spcBef>
              <a:buNone/>
              <a:defRPr sz="1200" b="0" i="0" u="none" strike="noStrike" cap="none">
                <a:solidFill>
                  <a:schemeClr val="dk1"/>
                </a:solidFill>
                <a:latin typeface="Calibri"/>
                <a:ea typeface="Calibri"/>
                <a:cs typeface="Calibri"/>
                <a:sym typeface="Calibri"/>
              </a:defRPr>
            </a:lvl4pPr>
            <a:lvl5pPr marL="0" lvl="4" indent="0" algn="l">
              <a:spcBef>
                <a:spcPts val="0"/>
              </a:spcBef>
              <a:buNone/>
              <a:defRPr sz="1200" b="0" i="0" u="none" strike="noStrike" cap="none">
                <a:solidFill>
                  <a:schemeClr val="dk1"/>
                </a:solidFill>
                <a:latin typeface="Calibri"/>
                <a:ea typeface="Calibri"/>
                <a:cs typeface="Calibri"/>
                <a:sym typeface="Calibri"/>
              </a:defRPr>
            </a:lvl5pPr>
            <a:lvl6pPr marL="0" lvl="5" indent="0" algn="l">
              <a:spcBef>
                <a:spcPts val="0"/>
              </a:spcBef>
              <a:buNone/>
              <a:defRPr sz="1200" b="0" i="0" u="none" strike="noStrike" cap="none">
                <a:solidFill>
                  <a:schemeClr val="dk1"/>
                </a:solidFill>
                <a:latin typeface="Calibri"/>
                <a:ea typeface="Calibri"/>
                <a:cs typeface="Calibri"/>
                <a:sym typeface="Calibri"/>
              </a:defRPr>
            </a:lvl6pPr>
            <a:lvl7pPr marL="0" lvl="6" indent="0" algn="l">
              <a:spcBef>
                <a:spcPts val="0"/>
              </a:spcBef>
              <a:buNone/>
              <a:defRPr sz="1200" b="0" i="0" u="none" strike="noStrike" cap="none">
                <a:solidFill>
                  <a:schemeClr val="dk1"/>
                </a:solidFill>
                <a:latin typeface="Calibri"/>
                <a:ea typeface="Calibri"/>
                <a:cs typeface="Calibri"/>
                <a:sym typeface="Calibri"/>
              </a:defRPr>
            </a:lvl7pPr>
            <a:lvl8pPr marL="0" lvl="7" indent="0" algn="l">
              <a:spcBef>
                <a:spcPts val="0"/>
              </a:spcBef>
              <a:buNone/>
              <a:defRPr sz="1200" b="0" i="0" u="none" strike="noStrike" cap="none">
                <a:solidFill>
                  <a:schemeClr val="dk1"/>
                </a:solidFill>
                <a:latin typeface="Calibri"/>
                <a:ea typeface="Calibri"/>
                <a:cs typeface="Calibri"/>
                <a:sym typeface="Calibri"/>
              </a:defRPr>
            </a:lvl8pPr>
            <a:lvl9pPr marL="0" lvl="8" indent="0" algn="l">
              <a:spcBef>
                <a:spcPts val="0"/>
              </a:spcBef>
              <a:buNone/>
              <a:defRPr sz="12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39" name="Google Shape;39;p54"/>
          <p:cNvSpPr txBox="1">
            <a:spLocks noGrp="1"/>
          </p:cNvSpPr>
          <p:nvPr>
            <p:ph type="ftr" idx="11"/>
          </p:nvPr>
        </p:nvSpPr>
        <p:spPr>
          <a:xfrm>
            <a:off x="1148861" y="6276603"/>
            <a:ext cx="372794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061" y="89614"/>
            <a:ext cx="2589892" cy="417891"/>
          </a:xfrm>
          <a:prstGeom prst="rect">
            <a:avLst/>
          </a:prstGeom>
        </p:spPr>
      </p:pic>
    </p:spTree>
    <p:extLst>
      <p:ext uri="{BB962C8B-B14F-4D97-AF65-F5344CB8AC3E}">
        <p14:creationId xmlns:p14="http://schemas.microsoft.com/office/powerpoint/2010/main" val="209293713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37245" y="1760756"/>
            <a:ext cx="7614073" cy="369332"/>
          </a:xfrm>
        </p:spPr>
        <p:txBody>
          <a:bodyPr/>
          <a:lstStyle/>
          <a:p>
            <a:r>
              <a:rPr lang="fr-CA"/>
              <a:t>Click to edit Master title style</a:t>
            </a:r>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extLst>
      <p:ext uri="{BB962C8B-B14F-4D97-AF65-F5344CB8AC3E}">
        <p14:creationId xmlns:p14="http://schemas.microsoft.com/office/powerpoint/2010/main" val="2834888236"/>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B4E36029-07B8-AB48-8F28-C7577D44A363}" type="datetimeFigureOut">
              <a:rPr lang="en-US" smtClean="0"/>
              <a:t>11/8/2022</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799F5220-C99E-7D40-97BA-D332298D4684}" type="slidenum">
              <a:rPr lang="en-US" smtClean="0"/>
              <a:t>‹#›</a:t>
            </a:fld>
            <a:endParaRPr lang="en-US"/>
          </a:p>
        </p:txBody>
      </p:sp>
    </p:spTree>
    <p:extLst>
      <p:ext uri="{BB962C8B-B14F-4D97-AF65-F5344CB8AC3E}">
        <p14:creationId xmlns:p14="http://schemas.microsoft.com/office/powerpoint/2010/main" val="2111184779"/>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51"/>
        <p:cNvGrpSpPr/>
        <p:nvPr/>
      </p:nvGrpSpPr>
      <p:grpSpPr>
        <a:xfrm>
          <a:off x="0" y="0"/>
          <a:ext cx="0" cy="0"/>
          <a:chOff x="0" y="0"/>
          <a:chExt cx="0" cy="0"/>
        </a:xfrm>
      </p:grpSpPr>
      <p:sp>
        <p:nvSpPr>
          <p:cNvPr id="52" name="Google Shape;52;p10"/>
          <p:cNvSpPr/>
          <p:nvPr/>
        </p:nvSpPr>
        <p:spPr>
          <a:xfrm>
            <a:off x="0" y="5885645"/>
            <a:ext cx="12192000" cy="97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2155613"/>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Title Slide" type="title">
  <p:cSld name="2_Title Slide">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665580"/>
            <a:ext cx="9144000" cy="1844383"/>
          </a:xfrm>
          <a:prstGeom prst="rect">
            <a:avLst/>
          </a:prstGeom>
          <a:noFill/>
          <a:ln>
            <a:noFill/>
          </a:ln>
        </p:spPr>
        <p:txBody>
          <a:bodyPr spcFirstLastPara="1" wrap="square" lIns="0" tIns="0" rIns="0" bIns="0" anchor="b" anchorCtr="0">
            <a:noAutofit/>
          </a:bodyPr>
          <a:lstStyle>
            <a:lvl1pPr lvl="0" algn="ctr">
              <a:spcBef>
                <a:spcPts val="0"/>
              </a:spcBef>
              <a:spcAft>
                <a:spcPts val="0"/>
              </a:spcAft>
              <a:buSzPts val="1400"/>
              <a:buNone/>
              <a:defRPr sz="59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subTitle" idx="1"/>
          </p:nvPr>
        </p:nvSpPr>
        <p:spPr>
          <a:xfrm>
            <a:off x="1524000" y="3602039"/>
            <a:ext cx="9144000" cy="1655763"/>
          </a:xfrm>
          <a:prstGeom prst="rect">
            <a:avLst/>
          </a:prstGeom>
          <a:noFill/>
          <a:ln>
            <a:noFill/>
          </a:ln>
        </p:spPr>
        <p:txBody>
          <a:bodyPr spcFirstLastPara="1" wrap="square" lIns="0" tIns="45700" rIns="0" bIns="45700" anchor="t" anchorCtr="0">
            <a:noAutofit/>
          </a:bodyPr>
          <a:lstStyle>
            <a:lvl1pPr lvl="0" algn="ctr">
              <a:lnSpc>
                <a:spcPct val="113000"/>
              </a:lnSpc>
              <a:spcBef>
                <a:spcPts val="653"/>
              </a:spcBef>
              <a:spcAft>
                <a:spcPts val="0"/>
              </a:spcAft>
              <a:buClr>
                <a:srgbClr val="6D6E71"/>
              </a:buClr>
              <a:buSzPts val="1800"/>
              <a:buNone/>
              <a:defRPr sz="2397"/>
            </a:lvl1pPr>
            <a:lvl2pPr lvl="1" algn="ctr">
              <a:lnSpc>
                <a:spcPct val="113000"/>
              </a:lnSpc>
              <a:spcBef>
                <a:spcPts val="653"/>
              </a:spcBef>
              <a:spcAft>
                <a:spcPts val="0"/>
              </a:spcAft>
              <a:buClr>
                <a:srgbClr val="00A3DE"/>
              </a:buClr>
              <a:buSzPts val="1500"/>
              <a:buNone/>
              <a:defRPr sz="1998"/>
            </a:lvl2pPr>
            <a:lvl3pPr lvl="2" algn="ctr">
              <a:lnSpc>
                <a:spcPct val="113000"/>
              </a:lnSpc>
              <a:spcBef>
                <a:spcPts val="653"/>
              </a:spcBef>
              <a:spcAft>
                <a:spcPts val="0"/>
              </a:spcAft>
              <a:buClr>
                <a:srgbClr val="00A3DE"/>
              </a:buClr>
              <a:buSzPts val="1350"/>
              <a:buNone/>
              <a:defRPr sz="1798"/>
            </a:lvl3pPr>
            <a:lvl4pPr lvl="3" algn="ctr">
              <a:lnSpc>
                <a:spcPct val="113000"/>
              </a:lnSpc>
              <a:spcBef>
                <a:spcPts val="653"/>
              </a:spcBef>
              <a:spcAft>
                <a:spcPts val="0"/>
              </a:spcAft>
              <a:buClr>
                <a:srgbClr val="00A3DE"/>
              </a:buClr>
              <a:buSzPts val="1200"/>
              <a:buNone/>
              <a:defRPr sz="1598"/>
            </a:lvl4pPr>
            <a:lvl5pPr lvl="4" algn="ctr">
              <a:lnSpc>
                <a:spcPct val="113000"/>
              </a:lnSpc>
              <a:spcBef>
                <a:spcPts val="653"/>
              </a:spcBef>
              <a:spcAft>
                <a:spcPts val="0"/>
              </a:spcAft>
              <a:buClr>
                <a:srgbClr val="00A3DE"/>
              </a:buClr>
              <a:buSzPts val="1200"/>
              <a:buNone/>
              <a:defRPr sz="1598"/>
            </a:lvl5pPr>
            <a:lvl6pPr lvl="5" algn="ctr">
              <a:spcBef>
                <a:spcPts val="0"/>
              </a:spcBef>
              <a:spcAft>
                <a:spcPts val="0"/>
              </a:spcAft>
              <a:buSzPts val="1200"/>
              <a:buFont typeface="Arial"/>
              <a:buNone/>
              <a:defRPr sz="1598"/>
            </a:lvl6pPr>
            <a:lvl7pPr lvl="6" algn="ctr">
              <a:spcBef>
                <a:spcPts val="0"/>
              </a:spcBef>
              <a:spcAft>
                <a:spcPts val="0"/>
              </a:spcAft>
              <a:buSzPts val="1200"/>
              <a:buFont typeface="Arial"/>
              <a:buNone/>
              <a:defRPr sz="1598"/>
            </a:lvl7pPr>
            <a:lvl8pPr lvl="7" algn="ctr">
              <a:spcBef>
                <a:spcPts val="0"/>
              </a:spcBef>
              <a:spcAft>
                <a:spcPts val="0"/>
              </a:spcAft>
              <a:buSzPts val="1200"/>
              <a:buFont typeface="Arial"/>
              <a:buNone/>
              <a:defRPr sz="1598"/>
            </a:lvl8pPr>
            <a:lvl9pPr lvl="8" algn="ctr">
              <a:spcBef>
                <a:spcPts val="0"/>
              </a:spcBef>
              <a:spcAft>
                <a:spcPts val="0"/>
              </a:spcAft>
              <a:buSzPts val="1200"/>
              <a:buFont typeface="Arial"/>
              <a:buNone/>
              <a:defRPr sz="1598"/>
            </a:lvl9pPr>
          </a:lstStyle>
          <a:p>
            <a:endParaRPr/>
          </a:p>
        </p:txBody>
      </p:sp>
      <p:sp>
        <p:nvSpPr>
          <p:cNvPr id="21" name="Google Shape;21;p3"/>
          <p:cNvSpPr txBox="1">
            <a:spLocks noGrp="1"/>
          </p:cNvSpPr>
          <p:nvPr>
            <p:ph type="dt" idx="10"/>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2" name="Google Shape;22;p3"/>
          <p:cNvSpPr txBox="1">
            <a:spLocks noGrp="1"/>
          </p:cNvSpPr>
          <p:nvPr>
            <p:ph type="ftr" idx="11"/>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397">
                <a:solidFill>
                  <a:schemeClr val="dk1"/>
                </a:solidFill>
                <a:latin typeface="Arial"/>
                <a:ea typeface="Arial"/>
                <a:cs typeface="Arial"/>
                <a:sym typeface="Arial"/>
              </a:defRPr>
            </a:lvl1pPr>
            <a:lvl2pPr marR="0" lvl="1" algn="l" rtl="0">
              <a:spcBef>
                <a:spcPts val="0"/>
              </a:spcBef>
              <a:spcAft>
                <a:spcPts val="0"/>
              </a:spcAft>
              <a:buSzPts val="1400"/>
              <a:buNone/>
              <a:defRPr sz="239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39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39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39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39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39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39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397"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sldNum" idx="12"/>
          </p:nvPr>
        </p:nvSpPr>
        <p:spPr>
          <a:xfrm>
            <a:off x="0" y="0"/>
            <a:ext cx="4000000" cy="399506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397">
                <a:solidFill>
                  <a:schemeClr val="dk1"/>
                </a:solidFill>
                <a:latin typeface="Arial"/>
                <a:ea typeface="Arial"/>
                <a:cs typeface="Arial"/>
                <a:sym typeface="Arial"/>
              </a:defRPr>
            </a:lvl1pPr>
            <a:lvl2pPr marL="0" marR="0" lvl="1" indent="0" algn="l" rtl="0">
              <a:spcBef>
                <a:spcPts val="0"/>
              </a:spcBef>
              <a:buNone/>
              <a:defRPr sz="2397">
                <a:solidFill>
                  <a:schemeClr val="dk1"/>
                </a:solidFill>
                <a:latin typeface="Arial"/>
                <a:ea typeface="Arial"/>
                <a:cs typeface="Arial"/>
                <a:sym typeface="Arial"/>
              </a:defRPr>
            </a:lvl2pPr>
            <a:lvl3pPr marL="0" marR="0" lvl="2" indent="0" algn="l" rtl="0">
              <a:spcBef>
                <a:spcPts val="0"/>
              </a:spcBef>
              <a:buNone/>
              <a:defRPr sz="2397">
                <a:solidFill>
                  <a:schemeClr val="dk1"/>
                </a:solidFill>
                <a:latin typeface="Arial"/>
                <a:ea typeface="Arial"/>
                <a:cs typeface="Arial"/>
                <a:sym typeface="Arial"/>
              </a:defRPr>
            </a:lvl3pPr>
            <a:lvl4pPr marL="0" marR="0" lvl="3" indent="0" algn="l" rtl="0">
              <a:spcBef>
                <a:spcPts val="0"/>
              </a:spcBef>
              <a:buNone/>
              <a:defRPr sz="2397">
                <a:solidFill>
                  <a:schemeClr val="dk1"/>
                </a:solidFill>
                <a:latin typeface="Arial"/>
                <a:ea typeface="Arial"/>
                <a:cs typeface="Arial"/>
                <a:sym typeface="Arial"/>
              </a:defRPr>
            </a:lvl4pPr>
            <a:lvl5pPr marL="0" marR="0" lvl="4" indent="0" algn="l" rtl="0">
              <a:spcBef>
                <a:spcPts val="0"/>
              </a:spcBef>
              <a:buNone/>
              <a:defRPr sz="2397">
                <a:solidFill>
                  <a:schemeClr val="dk1"/>
                </a:solidFill>
                <a:latin typeface="Arial"/>
                <a:ea typeface="Arial"/>
                <a:cs typeface="Arial"/>
                <a:sym typeface="Arial"/>
              </a:defRPr>
            </a:lvl5pPr>
            <a:lvl6pPr marL="0" marR="0" lvl="5" indent="0" algn="l" rtl="0">
              <a:spcBef>
                <a:spcPts val="0"/>
              </a:spcBef>
              <a:buNone/>
              <a:defRPr sz="2397">
                <a:solidFill>
                  <a:schemeClr val="dk1"/>
                </a:solidFill>
                <a:latin typeface="Arial"/>
                <a:ea typeface="Arial"/>
                <a:cs typeface="Arial"/>
                <a:sym typeface="Arial"/>
              </a:defRPr>
            </a:lvl6pPr>
            <a:lvl7pPr marL="0" marR="0" lvl="6" indent="0" algn="l" rtl="0">
              <a:spcBef>
                <a:spcPts val="0"/>
              </a:spcBef>
              <a:buNone/>
              <a:defRPr sz="2397">
                <a:solidFill>
                  <a:schemeClr val="dk1"/>
                </a:solidFill>
                <a:latin typeface="Arial"/>
                <a:ea typeface="Arial"/>
                <a:cs typeface="Arial"/>
                <a:sym typeface="Arial"/>
              </a:defRPr>
            </a:lvl7pPr>
            <a:lvl8pPr marL="0" marR="0" lvl="7" indent="0" algn="l" rtl="0">
              <a:spcBef>
                <a:spcPts val="0"/>
              </a:spcBef>
              <a:buNone/>
              <a:defRPr sz="2397">
                <a:solidFill>
                  <a:schemeClr val="dk1"/>
                </a:solidFill>
                <a:latin typeface="Arial"/>
                <a:ea typeface="Arial"/>
                <a:cs typeface="Arial"/>
                <a:sym typeface="Arial"/>
              </a:defRPr>
            </a:lvl8pPr>
            <a:lvl9pPr marL="0" marR="0" lvl="8" indent="0" algn="l" rtl="0">
              <a:spcBef>
                <a:spcPts val="0"/>
              </a:spcBef>
              <a:buNone/>
              <a:defRPr sz="2397">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7459129"/>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228896"/>
            <a:ext cx="12192000" cy="5762919"/>
          </a:xfrm>
          <a:prstGeom prst="rect">
            <a:avLst/>
          </a:prstGeom>
          <a:noFill/>
          <a:ln>
            <a:noFill/>
          </a:ln>
        </p:spPr>
      </p:pic>
      <p:sp>
        <p:nvSpPr>
          <p:cNvPr id="64" name="Google Shape;64;p12"/>
          <p:cNvSpPr txBox="1">
            <a:spLocks noGrp="1"/>
          </p:cNvSpPr>
          <p:nvPr>
            <p:ph type="body" idx="1"/>
          </p:nvPr>
        </p:nvSpPr>
        <p:spPr>
          <a:xfrm>
            <a:off x="7114192" y="1914452"/>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3743949568"/>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62"/>
        <p:cNvGrpSpPr/>
        <p:nvPr/>
      </p:nvGrpSpPr>
      <p:grpSpPr>
        <a:xfrm>
          <a:off x="0" y="0"/>
          <a:ext cx="0" cy="0"/>
          <a:chOff x="0" y="0"/>
          <a:chExt cx="0" cy="0"/>
        </a:xfrm>
      </p:grpSpPr>
      <p:pic>
        <p:nvPicPr>
          <p:cNvPr id="63" name="Google Shape;63;p12" descr="SMHO-002_Powerpoint_v19.jpg"/>
          <p:cNvPicPr preferRelativeResize="0"/>
          <p:nvPr/>
        </p:nvPicPr>
        <p:blipFill rotWithShape="1">
          <a:blip r:embed="rId2">
            <a:alphaModFix/>
          </a:blip>
          <a:srcRect t="15939"/>
          <a:stretch/>
        </p:blipFill>
        <p:spPr>
          <a:xfrm>
            <a:off x="0" y="1156812"/>
            <a:ext cx="12192000" cy="5762919"/>
          </a:xfrm>
          <a:prstGeom prst="rect">
            <a:avLst/>
          </a:prstGeom>
          <a:noFill/>
          <a:ln>
            <a:noFill/>
          </a:ln>
        </p:spPr>
      </p:pic>
      <p:sp>
        <p:nvSpPr>
          <p:cNvPr id="64" name="Google Shape;64;p12"/>
          <p:cNvSpPr txBox="1">
            <a:spLocks noGrp="1"/>
          </p:cNvSpPr>
          <p:nvPr>
            <p:ph type="body" idx="1"/>
          </p:nvPr>
        </p:nvSpPr>
        <p:spPr>
          <a:xfrm>
            <a:off x="6902319" y="2795399"/>
            <a:ext cx="4064000" cy="1577289"/>
          </a:xfrm>
          <a:prstGeom prst="rect">
            <a:avLst/>
          </a:prstGeom>
          <a:noFill/>
          <a:ln>
            <a:noFill/>
          </a:ln>
        </p:spPr>
        <p:txBody>
          <a:bodyPr spcFirstLastPara="1" wrap="square" lIns="0" tIns="45700" rIns="0" bIns="45700" anchor="t" anchorCtr="0">
            <a:noAutofit/>
          </a:bodyPr>
          <a:lstStyle>
            <a:lvl1pPr marL="608853" lvl="0" indent="-304427" algn="l">
              <a:lnSpc>
                <a:spcPct val="90000"/>
              </a:lnSpc>
              <a:spcBef>
                <a:spcPts val="653"/>
              </a:spcBef>
              <a:spcAft>
                <a:spcPts val="0"/>
              </a:spcAft>
              <a:buClr>
                <a:schemeClr val="lt1"/>
              </a:buClr>
              <a:buSzPts val="1200"/>
              <a:buFont typeface="Arial Black"/>
              <a:buNone/>
              <a:defRPr>
                <a:solidFill>
                  <a:schemeClr val="lt1"/>
                </a:solidFill>
              </a:defRPr>
            </a:lvl1pPr>
            <a:lvl2pPr marL="1217706" lvl="1" indent="-304427" algn="l">
              <a:lnSpc>
                <a:spcPct val="90000"/>
              </a:lnSpc>
              <a:spcBef>
                <a:spcPts val="653"/>
              </a:spcBef>
              <a:spcAft>
                <a:spcPts val="0"/>
              </a:spcAft>
              <a:buClr>
                <a:schemeClr val="lt1"/>
              </a:buClr>
              <a:buSzPts val="1200"/>
              <a:buFont typeface="Arial Black"/>
              <a:buNone/>
              <a:defRPr>
                <a:solidFill>
                  <a:schemeClr val="lt1"/>
                </a:solidFill>
              </a:defRPr>
            </a:lvl2pPr>
            <a:lvl3pPr marL="1826560" lvl="2" indent="-304427" algn="l">
              <a:lnSpc>
                <a:spcPct val="90000"/>
              </a:lnSpc>
              <a:spcBef>
                <a:spcPts val="653"/>
              </a:spcBef>
              <a:spcAft>
                <a:spcPts val="0"/>
              </a:spcAft>
              <a:buClr>
                <a:schemeClr val="lt1"/>
              </a:buClr>
              <a:buSzPts val="1200"/>
              <a:buFont typeface="Arial Black"/>
              <a:buNone/>
              <a:defRPr>
                <a:solidFill>
                  <a:schemeClr val="lt1"/>
                </a:solidFill>
              </a:defRPr>
            </a:lvl3pPr>
            <a:lvl4pPr marL="2435413" lvl="3" indent="-304427" algn="l">
              <a:lnSpc>
                <a:spcPct val="90000"/>
              </a:lnSpc>
              <a:spcBef>
                <a:spcPts val="653"/>
              </a:spcBef>
              <a:spcAft>
                <a:spcPts val="0"/>
              </a:spcAft>
              <a:buClr>
                <a:schemeClr val="lt1"/>
              </a:buClr>
              <a:buSzPts val="1200"/>
              <a:buFont typeface="Arial Black"/>
              <a:buNone/>
              <a:defRPr>
                <a:solidFill>
                  <a:schemeClr val="lt1"/>
                </a:solidFill>
              </a:defRPr>
            </a:lvl4pPr>
            <a:lvl5pPr marL="3044266" lvl="4" indent="-304427" algn="l">
              <a:lnSpc>
                <a:spcPct val="90000"/>
              </a:lnSpc>
              <a:spcBef>
                <a:spcPts val="653"/>
              </a:spcBef>
              <a:spcAft>
                <a:spcPts val="0"/>
              </a:spcAft>
              <a:buClr>
                <a:schemeClr val="lt1"/>
              </a:buClr>
              <a:buSzPts val="1200"/>
              <a:buFont typeface="Arial Black"/>
              <a:buNone/>
              <a:defRPr>
                <a:solidFill>
                  <a:schemeClr val="lt1"/>
                </a:solidFill>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
        <p:nvSpPr>
          <p:cNvPr id="65" name="Google Shape;65;p12"/>
          <p:cNvSpPr txBox="1"/>
          <p:nvPr/>
        </p:nvSpPr>
        <p:spPr>
          <a:xfrm>
            <a:off x="7083552" y="2057908"/>
            <a:ext cx="3206668" cy="625040"/>
          </a:xfrm>
          <a:prstGeom prst="rect">
            <a:avLst/>
          </a:prstGeom>
          <a:noFill/>
          <a:ln>
            <a:noFill/>
          </a:ln>
        </p:spPr>
        <p:txBody>
          <a:bodyPr spcFirstLastPara="1" wrap="square" lIns="121750" tIns="60858" rIns="121750" bIns="60858" anchor="t" anchorCtr="0">
            <a:noAutofit/>
          </a:bodyPr>
          <a:lstStyle/>
          <a:p>
            <a:pPr marL="0" marR="0" lvl="0" indent="0" algn="l" rtl="0">
              <a:spcBef>
                <a:spcPts val="0"/>
              </a:spcBef>
              <a:spcAft>
                <a:spcPts val="0"/>
              </a:spcAft>
              <a:buNone/>
            </a:pPr>
            <a:r>
              <a:rPr lang="en-US" sz="3263" b="1" i="0">
                <a:solidFill>
                  <a:srgbClr val="FFFFFF"/>
                </a:solidFill>
                <a:latin typeface="Century Gothic" panose="020B0502020202020204" pitchFamily="34" charset="0"/>
                <a:ea typeface="Poppins"/>
                <a:cs typeface="Poppins"/>
                <a:sym typeface="Poppins"/>
              </a:rPr>
              <a:t>Contact Us:</a:t>
            </a:r>
            <a:endParaRPr sz="3263" b="1" i="0">
              <a:solidFill>
                <a:schemeClr val="dk1"/>
              </a:solidFill>
              <a:latin typeface="Century Gothic" panose="020B0502020202020204" pitchFamily="34" charset="0"/>
              <a:ea typeface="Poppins"/>
              <a:cs typeface="Poppins"/>
              <a:sym typeface="Poppins"/>
            </a:endParaRPr>
          </a:p>
        </p:txBody>
      </p:sp>
      <p:pic>
        <p:nvPicPr>
          <p:cNvPr id="2" name="Picture 1" descr="SMHO001_Logo_RGB.png">
            <a:extLst>
              <a:ext uri="{FF2B5EF4-FFF2-40B4-BE49-F238E27FC236}">
                <a16:creationId xmlns:a16="http://schemas.microsoft.com/office/drawing/2014/main" id="{D8E29C8B-C710-41D1-9F69-74FF0F52C3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203016639"/>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4536"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6669-44FC-8146-9641-CBB20ED84D02}"/>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7879073-2390-BE46-B89D-D5EF8D707FE3}"/>
              </a:ext>
            </a:extLst>
          </p:cNvPr>
          <p:cNvSpPr>
            <a:spLocks noGrp="1"/>
          </p:cNvSpPr>
          <p:nvPr>
            <p:ph idx="1"/>
          </p:nvPr>
        </p:nvSpPr>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3776631"/>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4454434" y="4427838"/>
            <a:ext cx="7310845" cy="555791"/>
          </a:xfrm>
          <a:prstGeom prst="rect">
            <a:avLst/>
          </a:prstGeom>
        </p:spPr>
        <p:txBody>
          <a:bodyPr wrap="square" lIns="0" tIns="0" rIns="0" bIns="0">
            <a:spAutoFit/>
          </a:bodyPr>
          <a:lstStyle>
            <a:lvl1pPr marL="0" indent="0">
              <a:buNone/>
              <a:defRPr sz="3196">
                <a:solidFill>
                  <a:srgbClr val="78BD21"/>
                </a:solidFill>
              </a:defRPr>
            </a:lvl1pPr>
          </a:lstStyle>
          <a:p>
            <a:endParaRPr/>
          </a:p>
        </p:txBody>
      </p:sp>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sp>
        <p:nvSpPr>
          <p:cNvPr id="11" name="Title 8">
            <a:extLst>
              <a:ext uri="{FF2B5EF4-FFF2-40B4-BE49-F238E27FC236}">
                <a16:creationId xmlns:a16="http://schemas.microsoft.com/office/drawing/2014/main" id="{ECB9E6CE-FCF3-1A42-90B6-C7CBDB6DFF86}"/>
              </a:ext>
            </a:extLst>
          </p:cNvPr>
          <p:cNvSpPr>
            <a:spLocks noGrp="1"/>
          </p:cNvSpPr>
          <p:nvPr>
            <p:ph type="title"/>
          </p:nvPr>
        </p:nvSpPr>
        <p:spPr>
          <a:xfrm>
            <a:off x="4454435" y="1933941"/>
            <a:ext cx="7310846" cy="1635223"/>
          </a:xfrm>
          <a:prstGeom prst="rect">
            <a:avLst/>
          </a:prstGeom>
        </p:spPr>
        <p:txBody>
          <a:bodyPr/>
          <a:lstStyle>
            <a:lvl1pPr>
              <a:defRPr sz="5859">
                <a:solidFill>
                  <a:srgbClr val="40008C"/>
                </a:solidFill>
              </a:defRPr>
            </a:lvl1pPr>
          </a:lstStyle>
          <a:p>
            <a:r>
              <a:rPr lang="en-US"/>
              <a:t>Click to edit Master title style</a:t>
            </a: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7" name="Picture 6">
            <a:extLst>
              <a:ext uri="{FF2B5EF4-FFF2-40B4-BE49-F238E27FC236}">
                <a16:creationId xmlns:a16="http://schemas.microsoft.com/office/drawing/2014/main" id="{D3903889-E428-DC47-A3AE-C56D4763C1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028" y="2344572"/>
            <a:ext cx="4728151" cy="4722321"/>
          </a:xfrm>
          <a:prstGeom prst="rect">
            <a:avLst/>
          </a:prstGeom>
        </p:spPr>
      </p:pic>
    </p:spTree>
    <p:extLst>
      <p:ext uri="{BB962C8B-B14F-4D97-AF65-F5344CB8AC3E}">
        <p14:creationId xmlns:p14="http://schemas.microsoft.com/office/powerpoint/2010/main" val="1768683207"/>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Title and Content" type="obj" preserve="1">
  <p:cSld name="3_Title and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15968" y="343848"/>
            <a:ext cx="10725243" cy="660706"/>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15968" y="1269193"/>
            <a:ext cx="10725243" cy="4584253"/>
          </a:xfrm>
          <a:prstGeom prst="rect">
            <a:avLst/>
          </a:prstGeom>
          <a:noFill/>
          <a:ln>
            <a:noFill/>
          </a:ln>
        </p:spPr>
        <p:txBody>
          <a:bodyPr spcFirstLastPara="1" wrap="square" lIns="0" tIns="45700" rIns="0" bIns="45700" anchor="t" anchorCtr="0">
            <a:noAutofit/>
          </a:bodyPr>
          <a:lstStyle>
            <a:lvl1pPr marL="608853" lvl="0" indent="-456640" algn="l">
              <a:lnSpc>
                <a:spcPct val="113000"/>
              </a:lnSpc>
              <a:spcBef>
                <a:spcPts val="653"/>
              </a:spcBef>
              <a:spcAft>
                <a:spcPts val="0"/>
              </a:spcAft>
              <a:buClr>
                <a:srgbClr val="6D6E71"/>
              </a:buClr>
              <a:buSzPts val="1800"/>
              <a:buChar char="•"/>
              <a:defRPr/>
            </a:lvl1pPr>
            <a:lvl2pPr marL="1217706" lvl="1" indent="-456640" algn="l">
              <a:lnSpc>
                <a:spcPct val="113000"/>
              </a:lnSpc>
              <a:spcBef>
                <a:spcPts val="653"/>
              </a:spcBef>
              <a:spcAft>
                <a:spcPts val="0"/>
              </a:spcAft>
              <a:buClr>
                <a:srgbClr val="00A3DE"/>
              </a:buClr>
              <a:buSzPts val="1800"/>
              <a:buChar char="•"/>
              <a:defRPr/>
            </a:lvl2pPr>
            <a:lvl3pPr marL="1826560" lvl="2" indent="-456640" algn="l">
              <a:lnSpc>
                <a:spcPct val="113000"/>
              </a:lnSpc>
              <a:spcBef>
                <a:spcPts val="653"/>
              </a:spcBef>
              <a:spcAft>
                <a:spcPts val="0"/>
              </a:spcAft>
              <a:buClr>
                <a:srgbClr val="00A3DE"/>
              </a:buClr>
              <a:buSzPts val="1800"/>
              <a:buChar char="•"/>
              <a:defRPr/>
            </a:lvl3pPr>
            <a:lvl4pPr marL="2435413" lvl="3" indent="-456640" algn="l">
              <a:lnSpc>
                <a:spcPct val="113000"/>
              </a:lnSpc>
              <a:spcBef>
                <a:spcPts val="653"/>
              </a:spcBef>
              <a:spcAft>
                <a:spcPts val="0"/>
              </a:spcAft>
              <a:buClr>
                <a:srgbClr val="00A3DE"/>
              </a:buClr>
              <a:buSzPts val="1800"/>
              <a:buChar char="•"/>
              <a:defRPr/>
            </a:lvl4pPr>
            <a:lvl5pPr marL="3044266" lvl="4" indent="-456640" algn="l">
              <a:lnSpc>
                <a:spcPct val="113000"/>
              </a:lnSpc>
              <a:spcBef>
                <a:spcPts val="653"/>
              </a:spcBef>
              <a:spcAft>
                <a:spcPts val="0"/>
              </a:spcAft>
              <a:buClr>
                <a:srgbClr val="00A3DE"/>
              </a:buClr>
              <a:buSzPts val="1800"/>
              <a:buChar char="•"/>
              <a:defRPr/>
            </a:lvl5pPr>
            <a:lvl6pPr marL="3653119" lvl="5" indent="-304427" algn="l">
              <a:spcBef>
                <a:spcPts val="0"/>
              </a:spcBef>
              <a:spcAft>
                <a:spcPts val="0"/>
              </a:spcAft>
              <a:buSzPts val="1400"/>
              <a:buNone/>
              <a:defRPr/>
            </a:lvl6pPr>
            <a:lvl7pPr marL="4261973" lvl="6" indent="-304427" algn="l">
              <a:spcBef>
                <a:spcPts val="0"/>
              </a:spcBef>
              <a:spcAft>
                <a:spcPts val="0"/>
              </a:spcAft>
              <a:buSzPts val="1400"/>
              <a:buNone/>
              <a:defRPr/>
            </a:lvl7pPr>
            <a:lvl8pPr marL="4870826" lvl="7" indent="-304427" algn="l">
              <a:spcBef>
                <a:spcPts val="0"/>
              </a:spcBef>
              <a:spcAft>
                <a:spcPts val="0"/>
              </a:spcAft>
              <a:buSzPts val="1400"/>
              <a:buNone/>
              <a:defRPr/>
            </a:lvl8pPr>
            <a:lvl9pPr marL="5479679" lvl="8" indent="-304427" algn="l">
              <a:spcBef>
                <a:spcPts val="0"/>
              </a:spcBef>
              <a:spcAft>
                <a:spcPts val="0"/>
              </a:spcAft>
              <a:buSzPts val="1400"/>
              <a:buNone/>
              <a:defRPr/>
            </a:lvl9pPr>
          </a:lstStyle>
          <a:p>
            <a:endParaRPr/>
          </a:p>
        </p:txBody>
      </p:sp>
    </p:spTree>
    <p:extLst>
      <p:ext uri="{BB962C8B-B14F-4D97-AF65-F5344CB8AC3E}">
        <p14:creationId xmlns:p14="http://schemas.microsoft.com/office/powerpoint/2010/main" val="1733912336"/>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bout Us 2">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0" name="TextBox 9">
            <a:extLst>
              <a:ext uri="{FF2B5EF4-FFF2-40B4-BE49-F238E27FC236}">
                <a16:creationId xmlns:a16="http://schemas.microsoft.com/office/drawing/2014/main" id="{456E6089-38B2-5A4A-A729-DB9E1D8D02BB}"/>
              </a:ext>
            </a:extLst>
          </p:cNvPr>
          <p:cNvSpPr txBox="1"/>
          <p:nvPr userDrawn="1"/>
        </p:nvSpPr>
        <p:spPr>
          <a:xfrm>
            <a:off x="1300480" y="3079920"/>
            <a:ext cx="3251200" cy="5636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www.jack.org/covid</a:t>
            </a:r>
          </a:p>
        </p:txBody>
      </p:sp>
    </p:spTree>
    <p:extLst>
      <p:ext uri="{BB962C8B-B14F-4D97-AF65-F5344CB8AC3E}">
        <p14:creationId xmlns:p14="http://schemas.microsoft.com/office/powerpoint/2010/main" val="2701894339"/>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About SMH-ON">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79552982-49FA-F143-A806-D2E4E52BED49}"/>
              </a:ext>
            </a:extLst>
          </p:cNvPr>
          <p:cNvSpPr/>
          <p:nvPr userDrawn="1"/>
        </p:nvSpPr>
        <p:spPr>
          <a:xfrm>
            <a:off x="0" y="1160830"/>
            <a:ext cx="12192000" cy="0"/>
          </a:xfrm>
          <a:custGeom>
            <a:avLst/>
            <a:gdLst/>
            <a:ahLst/>
            <a:cxnLst/>
            <a:rect l="l" t="t" r="r" b="b"/>
            <a:pathLst>
              <a:path w="9144000">
                <a:moveTo>
                  <a:pt x="0" y="0"/>
                </a:moveTo>
                <a:lnTo>
                  <a:pt x="9144000" y="0"/>
                </a:lnTo>
              </a:path>
            </a:pathLst>
          </a:custGeom>
          <a:ln w="3175">
            <a:solidFill>
              <a:srgbClr val="6D6E7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
        <p:nvSpPr>
          <p:cNvPr id="2" name="Rectangle 1"/>
          <p:cNvSpPr/>
          <p:nvPr userDrawn="1"/>
        </p:nvSpPr>
        <p:spPr>
          <a:xfrm>
            <a:off x="0" y="6010660"/>
            <a:ext cx="12192000" cy="9160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7"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464B7CE1-D185-AA4F-BB5F-6F03188A1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067" y="1430141"/>
            <a:ext cx="3956421" cy="3951543"/>
          </a:xfrm>
          <a:prstGeom prst="rect">
            <a:avLst/>
          </a:prstGeom>
        </p:spPr>
      </p:pic>
      <p:sp>
        <p:nvSpPr>
          <p:cNvPr id="12" name="TextBox 11">
            <a:extLst>
              <a:ext uri="{FF2B5EF4-FFF2-40B4-BE49-F238E27FC236}">
                <a16:creationId xmlns:a16="http://schemas.microsoft.com/office/drawing/2014/main" id="{4D0E59A1-D714-644D-BF95-6210885E817F}"/>
              </a:ext>
            </a:extLst>
          </p:cNvPr>
          <p:cNvSpPr txBox="1"/>
          <p:nvPr userDrawn="1"/>
        </p:nvSpPr>
        <p:spPr>
          <a:xfrm>
            <a:off x="4697456" y="1513352"/>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13" name="TextBox 12">
            <a:extLst>
              <a:ext uri="{FF2B5EF4-FFF2-40B4-BE49-F238E27FC236}">
                <a16:creationId xmlns:a16="http://schemas.microsoft.com/office/drawing/2014/main" id="{6ED5E512-0ED8-5445-AE40-BD421FFC89B2}"/>
              </a:ext>
            </a:extLst>
          </p:cNvPr>
          <p:cNvSpPr txBox="1"/>
          <p:nvPr userDrawn="1"/>
        </p:nvSpPr>
        <p:spPr>
          <a:xfrm>
            <a:off x="4697456" y="3641684"/>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sp>
        <p:nvSpPr>
          <p:cNvPr id="15" name="TextBox 14">
            <a:extLst>
              <a:ext uri="{FF2B5EF4-FFF2-40B4-BE49-F238E27FC236}">
                <a16:creationId xmlns:a16="http://schemas.microsoft.com/office/drawing/2014/main" id="{C4DBB8AB-69A5-6B45-9339-CD7A0CB7E75F}"/>
              </a:ext>
            </a:extLst>
          </p:cNvPr>
          <p:cNvSpPr txBox="1"/>
          <p:nvPr userDrawn="1"/>
        </p:nvSpPr>
        <p:spPr>
          <a:xfrm>
            <a:off x="133067" y="5650994"/>
            <a:ext cx="9682480" cy="117570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Find us: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hlinkClick r:id="rId4">
                  <a:extLst>
                    <a:ext uri="{A12FA001-AC4F-418D-AE19-62706E023703}">
                      <ahyp:hlinkClr xmlns:ahyp="http://schemas.microsoft.com/office/drawing/2018/hyperlinkcolor" val="tx"/>
                    </a:ext>
                  </a:extLst>
                </a:hlinkClick>
              </a:rPr>
              <a:t>www.smho-smso.ca</a:t>
            </a:r>
            <a:endPar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Follow us on Twitter: </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@SMHO_SMSO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008C"/>
                </a:solidFill>
                <a:effectLst/>
                <a:uLnTx/>
                <a:uFillTx/>
                <a:latin typeface="+mn-lt"/>
                <a:ea typeface="+mn-ea"/>
                <a:cs typeface="Calibri" panose="020F0502020204030204" pitchFamily="34" charset="0"/>
              </a:rPr>
              <a:t>Visit our partner COVID-19 Youth Resource Hub: </a:t>
            </a:r>
            <a:r>
              <a:rPr kumimoji="0" lang="en-US" sz="2000" b="0" i="0" u="none" strike="noStrike" kern="1200" cap="none" spc="0" normalizeH="0" baseline="0" noProof="0" err="1">
                <a:ln>
                  <a:noFill/>
                </a:ln>
                <a:solidFill>
                  <a:srgbClr val="40008C"/>
                </a:solidFill>
                <a:effectLst/>
                <a:uLnTx/>
                <a:uFillTx/>
                <a:latin typeface="+mn-lt"/>
                <a:ea typeface="+mn-ea"/>
                <a:cs typeface="Calibri" panose="020F0502020204030204" pitchFamily="34" charset="0"/>
              </a:rPr>
              <a:t>www.jack.org</a:t>
            </a: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/covid</a:t>
            </a:r>
          </a:p>
        </p:txBody>
      </p:sp>
      <p:sp>
        <p:nvSpPr>
          <p:cNvPr id="3" name="Title 2">
            <a:extLst>
              <a:ext uri="{FF2B5EF4-FFF2-40B4-BE49-F238E27FC236}">
                <a16:creationId xmlns:a16="http://schemas.microsoft.com/office/drawing/2014/main" id="{2E73C088-7832-57EC-6B1F-D478D8E41442}"/>
              </a:ext>
            </a:extLst>
          </p:cNvPr>
          <p:cNvSpPr>
            <a:spLocks noGrp="1"/>
          </p:cNvSpPr>
          <p:nvPr>
            <p:ph type="title" hasCustomPrompt="1"/>
          </p:nvPr>
        </p:nvSpPr>
        <p:spPr>
          <a:xfrm>
            <a:off x="780395" y="3096853"/>
            <a:ext cx="11018901" cy="651636"/>
          </a:xfrm>
        </p:spPr>
        <p:txBody>
          <a:bodyPr/>
          <a:lstStyle>
            <a:lvl1pPr>
              <a:defRPr sz="3100">
                <a:solidFill>
                  <a:schemeClr val="bg1"/>
                </a:solidFill>
              </a:defRPr>
            </a:lvl1pPr>
          </a:lstStyle>
          <a:p>
            <a:r>
              <a:rPr lang="en-US"/>
              <a:t>ABOUT SMH-ON</a:t>
            </a:r>
          </a:p>
        </p:txBody>
      </p:sp>
    </p:spTree>
    <p:extLst>
      <p:ext uri="{BB962C8B-B14F-4D97-AF65-F5344CB8AC3E}">
        <p14:creationId xmlns:p14="http://schemas.microsoft.com/office/powerpoint/2010/main" val="1052479434"/>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6" name="Picture 5" descr="SMHO-002_Powerpoint_v12.jpg">
            <a:extLst>
              <a:ext uri="{FF2B5EF4-FFF2-40B4-BE49-F238E27FC236}">
                <a16:creationId xmlns:a16="http://schemas.microsoft.com/office/drawing/2014/main" id="{DDD8BB44-1BE2-3C4A-80C7-573FF93F54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973"/>
          <a:stretch/>
        </p:blipFill>
        <p:spPr>
          <a:xfrm>
            <a:off x="0" y="1073391"/>
            <a:ext cx="12192000" cy="5760551"/>
          </a:xfrm>
          <a:prstGeom prst="rect">
            <a:avLst/>
          </a:prstGeom>
        </p:spPr>
      </p:pic>
      <p:sp>
        <p:nvSpPr>
          <p:cNvPr id="12" name="Text Placeholder 2">
            <a:extLst>
              <a:ext uri="{FF2B5EF4-FFF2-40B4-BE49-F238E27FC236}">
                <a16:creationId xmlns:a16="http://schemas.microsoft.com/office/drawing/2014/main" id="{006BEFB5-83D3-F949-860B-411C88F1F1C2}"/>
              </a:ext>
            </a:extLst>
          </p:cNvPr>
          <p:cNvSpPr>
            <a:spLocks noGrp="1"/>
          </p:cNvSpPr>
          <p:nvPr>
            <p:ph type="body" sz="quarter" idx="10"/>
          </p:nvPr>
        </p:nvSpPr>
        <p:spPr>
          <a:xfrm>
            <a:off x="4937760" y="2882167"/>
            <a:ext cx="6898640" cy="2780322"/>
          </a:xfrm>
        </p:spPr>
        <p:txBody>
          <a:bodyPr wrap="square">
            <a:spAutoFit/>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Box 13">
            <a:extLst>
              <a:ext uri="{FF2B5EF4-FFF2-40B4-BE49-F238E27FC236}">
                <a16:creationId xmlns:a16="http://schemas.microsoft.com/office/drawing/2014/main" id="{2EBD8785-D014-9743-8128-9D779B64D4B3}"/>
              </a:ext>
            </a:extLst>
          </p:cNvPr>
          <p:cNvSpPr txBox="1"/>
          <p:nvPr userDrawn="1"/>
        </p:nvSpPr>
        <p:spPr>
          <a:xfrm>
            <a:off x="4724400" y="1997023"/>
            <a:ext cx="2743200" cy="66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29" b="1" i="0" u="none" strike="noStrike" kern="1200" cap="none" spc="-20" normalizeH="0" baseline="0" noProof="0">
                <a:ln>
                  <a:noFill/>
                </a:ln>
                <a:solidFill>
                  <a:srgbClr val="FFFFFF"/>
                </a:solidFill>
                <a:effectLst/>
                <a:uLnTx/>
                <a:uFillTx/>
                <a:latin typeface="Century Gothic" panose="020B0502020202020204" pitchFamily="34" charset="0"/>
                <a:ea typeface="+mn-ea"/>
                <a:cs typeface="Calibri" panose="020F0502020204030204" pitchFamily="34" charset="0"/>
              </a:rPr>
              <a:t>Contents</a:t>
            </a:r>
            <a:endParaRPr kumimoji="0" lang="en-US" sz="3729"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endParaRPr>
          </a:p>
        </p:txBody>
      </p:sp>
      <p:pic>
        <p:nvPicPr>
          <p:cNvPr id="5" name="Picture 4"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127035"/>
            <a:ext cx="4032928" cy="866571"/>
          </a:xfrm>
          <a:prstGeom prst="rect">
            <a:avLst/>
          </a:prstGeom>
        </p:spPr>
      </p:pic>
    </p:spTree>
    <p:extLst>
      <p:ext uri="{BB962C8B-B14F-4D97-AF65-F5344CB8AC3E}">
        <p14:creationId xmlns:p14="http://schemas.microsoft.com/office/powerpoint/2010/main" val="2187976611"/>
      </p:ext>
    </p:extLst>
  </p:cSld>
  <p:clrMapOvr>
    <a:masterClrMapping/>
  </p:clrMapOvr>
  <p:transition spd="slow">
    <p:push dir="u"/>
  </p:transition>
  <p:extLst>
    <p:ext uri="{DCECCB84-F9BA-43D5-87BE-67443E8EF086}">
      <p15:sldGuideLst xmlns:p15="http://schemas.microsoft.com/office/powerpoint/2012/main">
        <p15:guide id="1" orient="horz" pos="1622">
          <p15:clr>
            <a:srgbClr val="FBAE40"/>
          </p15:clr>
        </p15:guide>
        <p15:guide id="2" pos="2880">
          <p15:clr>
            <a:srgbClr val="FBAE40"/>
          </p15:clr>
        </p15:guide>
        <p15:guide id="3" pos="340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0" y="0"/>
            <a:ext cx="12192001"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124837" y="360074"/>
            <a:ext cx="3838998" cy="4127084"/>
          </a:xfrm>
          <a:prstGeom prst="rect">
            <a:avLst/>
          </a:prstGeom>
          <a:noFill/>
          <a:ln>
            <a:noFill/>
          </a:ln>
        </p:spPr>
      </p:pic>
      <p:pic>
        <p:nvPicPr>
          <p:cNvPr id="11" name="Picture 10" descr="Graphical user interface, text&#10;&#10;Description automatically generated">
            <a:extLst>
              <a:ext uri="{FF2B5EF4-FFF2-40B4-BE49-F238E27FC236}">
                <a16:creationId xmlns:a16="http://schemas.microsoft.com/office/drawing/2014/main" id="{981135DF-7A76-4044-B9F6-1AC779B744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4193" y="3923786"/>
            <a:ext cx="3340937" cy="718767"/>
          </a:xfrm>
          <a:prstGeom prst="rect">
            <a:avLst/>
          </a:prstGeom>
        </p:spPr>
      </p:pic>
    </p:spTree>
    <p:extLst>
      <p:ext uri="{BB962C8B-B14F-4D97-AF65-F5344CB8AC3E}">
        <p14:creationId xmlns:p14="http://schemas.microsoft.com/office/powerpoint/2010/main" val="616239125"/>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 name="Google Shape;64;p13">
            <a:extLst>
              <a:ext uri="{FF2B5EF4-FFF2-40B4-BE49-F238E27FC236}">
                <a16:creationId xmlns:a16="http://schemas.microsoft.com/office/drawing/2014/main" id="{11C66060-27D4-4FEE-8DF7-81A0AD1D9334}"/>
              </a:ext>
            </a:extLst>
          </p:cNvPr>
          <p:cNvPicPr preferRelativeResize="0"/>
          <p:nvPr userDrawn="1"/>
        </p:nvPicPr>
        <p:blipFill rotWithShape="1">
          <a:blip r:embed="rId2">
            <a:alphaModFix/>
          </a:blip>
          <a:srcRect r="96173"/>
          <a:stretch/>
        </p:blipFill>
        <p:spPr>
          <a:xfrm>
            <a:off x="0" y="0"/>
            <a:ext cx="12192000" cy="6857968"/>
          </a:xfrm>
          <a:prstGeom prst="rect">
            <a:avLst/>
          </a:prstGeom>
          <a:noFill/>
          <a:ln>
            <a:noFill/>
          </a:ln>
        </p:spPr>
      </p:pic>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8552045" y="2666974"/>
            <a:ext cx="3838998" cy="4127084"/>
          </a:xfrm>
          <a:prstGeom prst="rect">
            <a:avLst/>
          </a:prstGeom>
          <a:noFill/>
          <a:ln>
            <a:noFill/>
          </a:ln>
        </p:spPr>
      </p:pic>
      <p:pic>
        <p:nvPicPr>
          <p:cNvPr id="7" name="Picture 6" descr="Graphical user interface, text&#10;&#10;Description automatically generated">
            <a:extLst>
              <a:ext uri="{FF2B5EF4-FFF2-40B4-BE49-F238E27FC236}">
                <a16:creationId xmlns:a16="http://schemas.microsoft.com/office/drawing/2014/main" id="{37769D9D-CD33-44EE-BF49-C76E309D60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1113" y="6161363"/>
            <a:ext cx="2940862" cy="632695"/>
          </a:xfrm>
          <a:prstGeom prst="rect">
            <a:avLst/>
          </a:prstGeom>
        </p:spPr>
      </p:pic>
    </p:spTree>
    <p:extLst>
      <p:ext uri="{BB962C8B-B14F-4D97-AF65-F5344CB8AC3E}">
        <p14:creationId xmlns:p14="http://schemas.microsoft.com/office/powerpoint/2010/main" val="1785042160"/>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214604" y="4051720"/>
            <a:ext cx="2873829" cy="2897385"/>
          </a:xfrm>
          <a:prstGeom prst="rect">
            <a:avLst/>
          </a:prstGeom>
          <a:noFill/>
          <a:ln>
            <a:noFill/>
          </a:ln>
        </p:spPr>
      </p:pic>
      <p:pic>
        <p:nvPicPr>
          <p:cNvPr id="4" name="Picture 3" descr="Graphical user interface, text&#10;&#10;Description automatically generated">
            <a:extLst>
              <a:ext uri="{FF2B5EF4-FFF2-40B4-BE49-F238E27FC236}">
                <a16:creationId xmlns:a16="http://schemas.microsoft.com/office/drawing/2014/main" id="{DAA8AE5C-9694-4BB9-BF52-E6DF7D87BC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79310" y="1146301"/>
            <a:ext cx="4633380" cy="996824"/>
          </a:xfrm>
          <a:prstGeom prst="rect">
            <a:avLst/>
          </a:prstGeom>
        </p:spPr>
      </p:pic>
      <p:pic>
        <p:nvPicPr>
          <p:cNvPr id="7" name="Picture 6" descr="Logo&#10;&#10;Description automatically generated with low confidence">
            <a:extLst>
              <a:ext uri="{FF2B5EF4-FFF2-40B4-BE49-F238E27FC236}">
                <a16:creationId xmlns:a16="http://schemas.microsoft.com/office/drawing/2014/main" id="{220D9F68-709B-4A08-8251-64F38B032D5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1157" t="38655" b="15652"/>
          <a:stretch/>
        </p:blipFill>
        <p:spPr>
          <a:xfrm>
            <a:off x="2400791" y="5626806"/>
            <a:ext cx="3415654" cy="669738"/>
          </a:xfrm>
          <a:prstGeom prst="rect">
            <a:avLst/>
          </a:prstGeom>
        </p:spPr>
      </p:pic>
    </p:spTree>
    <p:extLst>
      <p:ext uri="{BB962C8B-B14F-4D97-AF65-F5344CB8AC3E}">
        <p14:creationId xmlns:p14="http://schemas.microsoft.com/office/powerpoint/2010/main" val="1416495612"/>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1780197" y="1005251"/>
            <a:ext cx="90545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sp>
        <p:nvSpPr>
          <p:cNvPr id="5" name="Media Placeholder 4">
            <a:extLst>
              <a:ext uri="{FF2B5EF4-FFF2-40B4-BE49-F238E27FC236}">
                <a16:creationId xmlns:a16="http://schemas.microsoft.com/office/drawing/2014/main" id="{CE38071D-5E07-4D92-B9C7-D471D4CE8A29}"/>
              </a:ext>
            </a:extLst>
          </p:cNvPr>
          <p:cNvSpPr>
            <a:spLocks noGrp="1"/>
          </p:cNvSpPr>
          <p:nvPr>
            <p:ph type="media" sz="quarter" idx="10"/>
          </p:nvPr>
        </p:nvSpPr>
        <p:spPr>
          <a:xfrm>
            <a:off x="1349448" y="1205633"/>
            <a:ext cx="9485313" cy="4899025"/>
          </a:xfrm>
        </p:spPr>
        <p:txBody>
          <a:bodyPr/>
          <a:lstStyle/>
          <a:p>
            <a:endParaRPr lang="en-CA"/>
          </a:p>
        </p:txBody>
      </p:sp>
      <p:pic>
        <p:nvPicPr>
          <p:cNvPr id="14" name="Picture 13" descr="Graphical user interface, text&#10;&#10;Description automatically generated">
            <a:extLst>
              <a:ext uri="{FF2B5EF4-FFF2-40B4-BE49-F238E27FC236}">
                <a16:creationId xmlns:a16="http://schemas.microsoft.com/office/drawing/2014/main" id="{F46A2C64-66D4-40F4-9EC1-848DC336A6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549" y="6325533"/>
            <a:ext cx="2285744" cy="491754"/>
          </a:xfrm>
          <a:prstGeom prst="rect">
            <a:avLst/>
          </a:prstGeom>
        </p:spPr>
      </p:pic>
    </p:spTree>
    <p:extLst>
      <p:ext uri="{BB962C8B-B14F-4D97-AF65-F5344CB8AC3E}">
        <p14:creationId xmlns:p14="http://schemas.microsoft.com/office/powerpoint/2010/main" val="1572529419"/>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232842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932468" y="779090"/>
            <a:ext cx="10327064" cy="529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Google Shape;65;p13" descr="Icon&#10;&#10;Description automatically generated">
            <a:extLst>
              <a:ext uri="{FF2B5EF4-FFF2-40B4-BE49-F238E27FC236}">
                <a16:creationId xmlns:a16="http://schemas.microsoft.com/office/drawing/2014/main" id="{36401A38-9437-4D11-AC9C-6D0A3FEAAF4A}"/>
              </a:ext>
            </a:extLst>
          </p:cNvPr>
          <p:cNvPicPr preferRelativeResize="0"/>
          <p:nvPr userDrawn="1"/>
        </p:nvPicPr>
        <p:blipFill rotWithShape="1">
          <a:blip r:embed="rId3">
            <a:alphaModFix/>
          </a:blip>
          <a:srcRect/>
          <a:stretch/>
        </p:blipFill>
        <p:spPr>
          <a:xfrm>
            <a:off x="-43508" y="5461560"/>
            <a:ext cx="1474715" cy="1486803"/>
          </a:xfrm>
          <a:prstGeom prst="rect">
            <a:avLst/>
          </a:prstGeom>
          <a:noFill/>
          <a:ln>
            <a:noFill/>
          </a:ln>
        </p:spPr>
      </p:pic>
      <p:pic>
        <p:nvPicPr>
          <p:cNvPr id="10" name="Picture 9" descr="Graphical user interface, text&#10;&#10;Description automatically generated">
            <a:extLst>
              <a:ext uri="{FF2B5EF4-FFF2-40B4-BE49-F238E27FC236}">
                <a16:creationId xmlns:a16="http://schemas.microsoft.com/office/drawing/2014/main" id="{99AE80B2-3584-4BB0-9C1E-C3F527CCA1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0931" y="6200030"/>
            <a:ext cx="2285744" cy="491754"/>
          </a:xfrm>
          <a:prstGeom prst="rect">
            <a:avLst/>
          </a:prstGeom>
        </p:spPr>
      </p:pic>
    </p:spTree>
    <p:extLst>
      <p:ext uri="{BB962C8B-B14F-4D97-AF65-F5344CB8AC3E}">
        <p14:creationId xmlns:p14="http://schemas.microsoft.com/office/powerpoint/2010/main" val="639711812"/>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8" name="Google Shape;64;p13">
            <a:extLst>
              <a:ext uri="{FF2B5EF4-FFF2-40B4-BE49-F238E27FC236}">
                <a16:creationId xmlns:a16="http://schemas.microsoft.com/office/drawing/2014/main" id="{FA57A267-F5A1-487E-9704-77891316C1B3}"/>
              </a:ext>
            </a:extLst>
          </p:cNvPr>
          <p:cNvPicPr preferRelativeResize="0"/>
          <p:nvPr userDrawn="1"/>
        </p:nvPicPr>
        <p:blipFill rotWithShape="1">
          <a:blip r:embed="rId2">
            <a:alphaModFix/>
          </a:blip>
          <a:srcRect t="94150"/>
          <a:stretch/>
        </p:blipFill>
        <p:spPr>
          <a:xfrm>
            <a:off x="0" y="4147490"/>
            <a:ext cx="12192000" cy="2705846"/>
          </a:xfrm>
          <a:prstGeom prst="rect">
            <a:avLst/>
          </a:prstGeom>
          <a:noFill/>
          <a:ln>
            <a:noFill/>
          </a:ln>
        </p:spPr>
      </p:pic>
      <p:pic>
        <p:nvPicPr>
          <p:cNvPr id="64" name="Google Shape;64;p13"/>
          <p:cNvPicPr preferRelativeResize="0"/>
          <p:nvPr/>
        </p:nvPicPr>
        <p:blipFill rotWithShape="1">
          <a:blip r:embed="rId2">
            <a:alphaModFix/>
          </a:blip>
          <a:srcRect b="93180"/>
          <a:stretch/>
        </p:blipFill>
        <p:spPr>
          <a:xfrm>
            <a:off x="0" y="-1187"/>
            <a:ext cx="12192000" cy="5133024"/>
          </a:xfrm>
          <a:prstGeom prst="rect">
            <a:avLst/>
          </a:prstGeom>
          <a:noFill/>
          <a:ln>
            <a:noFill/>
          </a:ln>
        </p:spPr>
      </p:pic>
      <p:pic>
        <p:nvPicPr>
          <p:cNvPr id="13" name="Google Shape;64;p13">
            <a:extLst>
              <a:ext uri="{FF2B5EF4-FFF2-40B4-BE49-F238E27FC236}">
                <a16:creationId xmlns:a16="http://schemas.microsoft.com/office/drawing/2014/main" id="{69EFD461-F88F-491F-94C9-225667A0EFA3}"/>
              </a:ext>
            </a:extLst>
          </p:cNvPr>
          <p:cNvPicPr preferRelativeResize="0"/>
          <p:nvPr userDrawn="1"/>
        </p:nvPicPr>
        <p:blipFill rotWithShape="1">
          <a:blip r:embed="rId2">
            <a:alphaModFix/>
          </a:blip>
          <a:srcRect l="96735"/>
          <a:stretch/>
        </p:blipFill>
        <p:spPr>
          <a:xfrm>
            <a:off x="10717285" y="0"/>
            <a:ext cx="1474715" cy="6857968"/>
          </a:xfrm>
          <a:prstGeom prst="rect">
            <a:avLst/>
          </a:prstGeom>
          <a:noFill/>
          <a:ln>
            <a:noFill/>
          </a:ln>
        </p:spPr>
      </p:pic>
      <p:pic>
        <p:nvPicPr>
          <p:cNvPr id="12" name="Google Shape;64;p13">
            <a:extLst>
              <a:ext uri="{FF2B5EF4-FFF2-40B4-BE49-F238E27FC236}">
                <a16:creationId xmlns:a16="http://schemas.microsoft.com/office/drawing/2014/main" id="{E5FA36DF-1FA6-46BA-A0F5-B7DD10ABA8B7}"/>
              </a:ext>
            </a:extLst>
          </p:cNvPr>
          <p:cNvPicPr preferRelativeResize="0"/>
          <p:nvPr userDrawn="1"/>
        </p:nvPicPr>
        <p:blipFill rotWithShape="1">
          <a:blip r:embed="rId2">
            <a:alphaModFix/>
          </a:blip>
          <a:srcRect r="96173"/>
          <a:stretch/>
        </p:blipFill>
        <p:spPr>
          <a:xfrm>
            <a:off x="0" y="0"/>
            <a:ext cx="1240971" cy="6857968"/>
          </a:xfrm>
          <a:prstGeom prst="rect">
            <a:avLst/>
          </a:prstGeom>
          <a:noFill/>
          <a:ln>
            <a:noFill/>
          </a:ln>
        </p:spPr>
      </p:pic>
      <p:sp>
        <p:nvSpPr>
          <p:cNvPr id="3" name="Rectangle 2">
            <a:extLst>
              <a:ext uri="{FF2B5EF4-FFF2-40B4-BE49-F238E27FC236}">
                <a16:creationId xmlns:a16="http://schemas.microsoft.com/office/drawing/2014/main" id="{33EDA595-1BB3-4548-BCE7-5DF0A016E53E}"/>
              </a:ext>
            </a:extLst>
          </p:cNvPr>
          <p:cNvSpPr/>
          <p:nvPr userDrawn="1"/>
        </p:nvSpPr>
        <p:spPr>
          <a:xfrm>
            <a:off x="877556" y="855817"/>
            <a:ext cx="10436888" cy="5565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descr="Graphical user interface, text&#10;&#10;Description automatically generated">
            <a:extLst>
              <a:ext uri="{FF2B5EF4-FFF2-40B4-BE49-F238E27FC236}">
                <a16:creationId xmlns:a16="http://schemas.microsoft.com/office/drawing/2014/main" id="{3BA724D6-78F3-477A-9488-A7D27E9DF5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15" y="77650"/>
            <a:ext cx="3340937" cy="718767"/>
          </a:xfrm>
          <a:prstGeom prst="rect">
            <a:avLst/>
          </a:prstGeom>
        </p:spPr>
      </p:pic>
    </p:spTree>
    <p:extLst>
      <p:ext uri="{BB962C8B-B14F-4D97-AF65-F5344CB8AC3E}">
        <p14:creationId xmlns:p14="http://schemas.microsoft.com/office/powerpoint/2010/main" val="1727084093"/>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0"/>
            <a:ext cx="12192000" cy="6857968"/>
          </a:xfrm>
          <a:prstGeom prst="rect">
            <a:avLst/>
          </a:prstGeom>
          <a:noFill/>
          <a:ln>
            <a:noFill/>
          </a:ln>
        </p:spPr>
      </p:pic>
      <p:pic>
        <p:nvPicPr>
          <p:cNvPr id="65" name="Google Shape;65;p13" descr="Icon&#10;&#10;Description automatically generated"/>
          <p:cNvPicPr preferRelativeResize="0"/>
          <p:nvPr/>
        </p:nvPicPr>
        <p:blipFill rotWithShape="1">
          <a:blip r:embed="rId3">
            <a:alphaModFix/>
          </a:blip>
          <a:srcRect/>
          <a:stretch/>
        </p:blipFill>
        <p:spPr>
          <a:xfrm>
            <a:off x="-43508" y="5461560"/>
            <a:ext cx="1474715" cy="1486803"/>
          </a:xfrm>
          <a:prstGeom prst="rect">
            <a:avLst/>
          </a:prstGeom>
          <a:noFill/>
          <a:ln>
            <a:noFill/>
          </a:ln>
        </p:spPr>
      </p:pic>
      <p:sp>
        <p:nvSpPr>
          <p:cNvPr id="66" name="Google Shape;66;p13"/>
          <p:cNvSpPr txBox="1">
            <a:spLocks noGrp="1"/>
          </p:cNvSpPr>
          <p:nvPr>
            <p:ph type="title"/>
          </p:nvPr>
        </p:nvSpPr>
        <p:spPr>
          <a:xfrm>
            <a:off x="694767" y="742433"/>
            <a:ext cx="11018800"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872367" y="1457500"/>
            <a:ext cx="10698800"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spTree>
    <p:extLst>
      <p:ext uri="{BB962C8B-B14F-4D97-AF65-F5344CB8AC3E}">
        <p14:creationId xmlns:p14="http://schemas.microsoft.com/office/powerpoint/2010/main" val="28318153"/>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65" name="Google Shape;65;p13" descr="Icon&#10;&#10;Description automatically generated"/>
          <p:cNvPicPr preferRelativeResize="0"/>
          <p:nvPr/>
        </p:nvPicPr>
        <p:blipFill rotWithShape="1">
          <a:blip r:embed="rId3">
            <a:alphaModFix/>
          </a:blip>
          <a:srcRect/>
          <a:stretch/>
        </p:blipFill>
        <p:spPr>
          <a:xfrm>
            <a:off x="-244974" y="5551683"/>
            <a:ext cx="1474715" cy="1486803"/>
          </a:xfrm>
          <a:prstGeom prst="rect">
            <a:avLst/>
          </a:prstGeom>
          <a:noFill/>
          <a:ln>
            <a:noFill/>
          </a:ln>
        </p:spPr>
      </p:pic>
    </p:spTree>
    <p:extLst>
      <p:ext uri="{BB962C8B-B14F-4D97-AF65-F5344CB8AC3E}">
        <p14:creationId xmlns:p14="http://schemas.microsoft.com/office/powerpoint/2010/main" val="3644680794"/>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314784" y="231193"/>
            <a:ext cx="11609737"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94388" y="6226124"/>
            <a:ext cx="1856790" cy="400683"/>
          </a:xfrm>
          <a:prstGeom prst="rect">
            <a:avLst/>
          </a:prstGeom>
          <a:noFill/>
          <a:ln>
            <a:noFill/>
          </a:ln>
        </p:spPr>
      </p:pic>
    </p:spTree>
    <p:extLst>
      <p:ext uri="{BB962C8B-B14F-4D97-AF65-F5344CB8AC3E}">
        <p14:creationId xmlns:p14="http://schemas.microsoft.com/office/powerpoint/2010/main" val="995121833"/>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preserve="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194388" y="157417"/>
            <a:ext cx="11803224" cy="6540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Google Shape;66;p13"/>
          <p:cNvSpPr txBox="1">
            <a:spLocks noGrp="1"/>
          </p:cNvSpPr>
          <p:nvPr>
            <p:ph type="title"/>
          </p:nvPr>
        </p:nvSpPr>
        <p:spPr>
          <a:xfrm>
            <a:off x="2332138" y="231193"/>
            <a:ext cx="9592384" cy="65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40008D"/>
              </a:buClr>
              <a:buSzPts val="1100"/>
              <a:buFont typeface="Poppins"/>
              <a:buNone/>
              <a:defRPr>
                <a:solidFill>
                  <a:srgbClr val="40008D"/>
                </a:solidFill>
                <a:latin typeface="Poppins"/>
                <a:ea typeface="Poppins"/>
                <a:cs typeface="Poppins"/>
                <a:sym typeface="Poppins"/>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3"/>
          <p:cNvSpPr txBox="1">
            <a:spLocks noGrp="1"/>
          </p:cNvSpPr>
          <p:nvPr>
            <p:ph type="body" idx="1"/>
          </p:nvPr>
        </p:nvSpPr>
        <p:spPr>
          <a:xfrm>
            <a:off x="492384" y="946260"/>
            <a:ext cx="11272575" cy="4703200"/>
          </a:xfrm>
          <a:prstGeom prst="rect">
            <a:avLst/>
          </a:prstGeom>
          <a:noFill/>
          <a:ln>
            <a:noFill/>
          </a:ln>
        </p:spPr>
        <p:txBody>
          <a:bodyPr spcFirstLastPara="1" wrap="square" lIns="0" tIns="34275" rIns="0" bIns="34275" anchor="t" anchorCtr="0">
            <a:normAutofit/>
          </a:bodyPr>
          <a:lstStyle>
            <a:lvl1pPr marL="609585" lvl="0" indent="-507987" algn="l" rtl="0">
              <a:lnSpc>
                <a:spcPct val="113000"/>
              </a:lnSpc>
              <a:spcBef>
                <a:spcPts val="667"/>
              </a:spcBef>
              <a:spcAft>
                <a:spcPts val="0"/>
              </a:spcAft>
              <a:buClr>
                <a:schemeClr val="dk1"/>
              </a:buClr>
              <a:buSzPts val="2400"/>
              <a:buFont typeface="Roboto"/>
              <a:buChar char="•"/>
              <a:defRPr b="1">
                <a:solidFill>
                  <a:schemeClr val="dk1"/>
                </a:solidFill>
                <a:latin typeface="Roboto"/>
                <a:ea typeface="Roboto"/>
                <a:cs typeface="Roboto"/>
                <a:sym typeface="Roboto"/>
              </a:defRPr>
            </a:lvl1pPr>
            <a:lvl2pPr marL="1219170" lvl="1"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2pPr>
            <a:lvl3pPr marL="1828754" lvl="2"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3pPr>
            <a:lvl4pPr marL="2438339" lvl="3"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4pPr>
            <a:lvl5pPr marL="3047924" lvl="4" indent="-423323" algn="l" rtl="0">
              <a:lnSpc>
                <a:spcPct val="113000"/>
              </a:lnSpc>
              <a:spcBef>
                <a:spcPts val="667"/>
              </a:spcBef>
              <a:spcAft>
                <a:spcPts val="0"/>
              </a:spcAft>
              <a:buClr>
                <a:schemeClr val="dk1"/>
              </a:buClr>
              <a:buSzPts val="1400"/>
              <a:buFont typeface="Roboto"/>
              <a:buChar char="•"/>
              <a:defRPr b="1">
                <a:latin typeface="Roboto"/>
                <a:ea typeface="Roboto"/>
                <a:cs typeface="Roboto"/>
                <a:sym typeface="Roboto"/>
              </a:defRPr>
            </a:lvl5pPr>
            <a:lvl6pPr marL="3657509" lvl="5" indent="-304792" algn="l" rtl="0">
              <a:lnSpc>
                <a:spcPct val="100000"/>
              </a:lnSpc>
              <a:spcBef>
                <a:spcPts val="0"/>
              </a:spcBef>
              <a:spcAft>
                <a:spcPts val="0"/>
              </a:spcAft>
              <a:buSzPts val="1100"/>
              <a:buFont typeface="Roboto"/>
              <a:buNone/>
              <a:defRPr b="1">
                <a:latin typeface="Roboto"/>
                <a:ea typeface="Roboto"/>
                <a:cs typeface="Roboto"/>
                <a:sym typeface="Roboto"/>
              </a:defRPr>
            </a:lvl6pPr>
            <a:lvl7pPr marL="4267093" lvl="6" indent="-304792" algn="l" rtl="0">
              <a:lnSpc>
                <a:spcPct val="100000"/>
              </a:lnSpc>
              <a:spcBef>
                <a:spcPts val="0"/>
              </a:spcBef>
              <a:spcAft>
                <a:spcPts val="0"/>
              </a:spcAft>
              <a:buSzPts val="1100"/>
              <a:buFont typeface="Roboto"/>
              <a:buNone/>
              <a:defRPr b="1">
                <a:latin typeface="Roboto"/>
                <a:ea typeface="Roboto"/>
                <a:cs typeface="Roboto"/>
                <a:sym typeface="Roboto"/>
              </a:defRPr>
            </a:lvl7pPr>
            <a:lvl8pPr marL="4876678" lvl="7" indent="-304792" algn="l" rtl="0">
              <a:lnSpc>
                <a:spcPct val="100000"/>
              </a:lnSpc>
              <a:spcBef>
                <a:spcPts val="0"/>
              </a:spcBef>
              <a:spcAft>
                <a:spcPts val="0"/>
              </a:spcAft>
              <a:buSzPts val="1100"/>
              <a:buFont typeface="Roboto"/>
              <a:buNone/>
              <a:defRPr b="1">
                <a:latin typeface="Roboto"/>
                <a:ea typeface="Roboto"/>
                <a:cs typeface="Roboto"/>
                <a:sym typeface="Roboto"/>
              </a:defRPr>
            </a:lvl8pPr>
            <a:lvl9pPr marL="5486263" lvl="8" indent="-304792" algn="l" rtl="0">
              <a:lnSpc>
                <a:spcPct val="100000"/>
              </a:lnSpc>
              <a:spcBef>
                <a:spcPts val="0"/>
              </a:spcBef>
              <a:spcAft>
                <a:spcPts val="0"/>
              </a:spcAft>
              <a:buSzPts val="1100"/>
              <a:buFont typeface="Roboto"/>
              <a:buNone/>
              <a:defRPr b="1">
                <a:latin typeface="Roboto"/>
                <a:ea typeface="Roboto"/>
                <a:cs typeface="Roboto"/>
                <a:sym typeface="Roboto"/>
              </a:defRPr>
            </a:lvl9pPr>
          </a:lstStyle>
          <a:p>
            <a:endParaRPr/>
          </a:p>
        </p:txBody>
      </p:sp>
      <p:pic>
        <p:nvPicPr>
          <p:cNvPr id="7" name="Google Shape;21;p4">
            <a:extLst>
              <a:ext uri="{FF2B5EF4-FFF2-40B4-BE49-F238E27FC236}">
                <a16:creationId xmlns:a16="http://schemas.microsoft.com/office/drawing/2014/main" id="{0CB68D33-C870-4CB3-9C67-3D6F6DD65C1A}"/>
              </a:ext>
            </a:extLst>
          </p:cNvPr>
          <p:cNvPicPr preferRelativeResize="0"/>
          <p:nvPr userDrawn="1"/>
        </p:nvPicPr>
        <p:blipFill rotWithShape="1">
          <a:blip r:embed="rId3">
            <a:alphaModFix/>
          </a:blip>
          <a:srcRect t="20618" r="3417" b="17778"/>
          <a:stretch/>
        </p:blipFill>
        <p:spPr>
          <a:xfrm>
            <a:off x="10067731" y="6226124"/>
            <a:ext cx="1856790" cy="400683"/>
          </a:xfrm>
          <a:prstGeom prst="rect">
            <a:avLst/>
          </a:prstGeom>
          <a:noFill/>
          <a:ln>
            <a:noFill/>
          </a:ln>
        </p:spPr>
      </p:pic>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4">
            <a:alphaModFix/>
          </a:blip>
          <a:srcRect/>
          <a:stretch/>
        </p:blipFill>
        <p:spPr>
          <a:xfrm>
            <a:off x="267479" y="231193"/>
            <a:ext cx="1991567" cy="427935"/>
          </a:xfrm>
          <a:prstGeom prst="rect">
            <a:avLst/>
          </a:prstGeom>
          <a:noFill/>
          <a:ln>
            <a:noFill/>
          </a:ln>
        </p:spPr>
      </p:pic>
    </p:spTree>
    <p:extLst>
      <p:ext uri="{BB962C8B-B14F-4D97-AF65-F5344CB8AC3E}">
        <p14:creationId xmlns:p14="http://schemas.microsoft.com/office/powerpoint/2010/main" val="3435481678"/>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oogle Shape;12;p1" descr="SMHO001_Logo_RGB.png">
            <a:extLst>
              <a:ext uri="{FF2B5EF4-FFF2-40B4-BE49-F238E27FC236}">
                <a16:creationId xmlns:a16="http://schemas.microsoft.com/office/drawing/2014/main" id="{B4770ECD-3647-4E1E-BA9D-F5C245A290FE}"/>
              </a:ext>
            </a:extLst>
          </p:cNvPr>
          <p:cNvPicPr preferRelativeResize="0"/>
          <p:nvPr userDrawn="1"/>
        </p:nvPicPr>
        <p:blipFill rotWithShape="1">
          <a:blip r:embed="rId3">
            <a:alphaModFix/>
          </a:blip>
          <a:srcRect/>
          <a:stretch/>
        </p:blipFill>
        <p:spPr>
          <a:xfrm>
            <a:off x="174173" y="165879"/>
            <a:ext cx="1991567" cy="427935"/>
          </a:xfrm>
          <a:prstGeom prst="rect">
            <a:avLst/>
          </a:prstGeom>
          <a:noFill/>
          <a:ln>
            <a:noFill/>
          </a:ln>
        </p:spPr>
      </p:pic>
    </p:spTree>
    <p:extLst>
      <p:ext uri="{BB962C8B-B14F-4D97-AF65-F5344CB8AC3E}">
        <p14:creationId xmlns:p14="http://schemas.microsoft.com/office/powerpoint/2010/main" val="4244909507"/>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137244" y="1760755"/>
            <a:ext cx="9547200" cy="52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sz="4400" b="0">
                <a:latin typeface="Century Gothic"/>
                <a:ea typeface="Century Gothic"/>
                <a:cs typeface="Century Gothic"/>
                <a:sym typeface="Century Gothic"/>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3"/>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1072633392"/>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0618" r="3417" b="17778"/>
          <a:stretch/>
        </p:blipFill>
        <p:spPr>
          <a:xfrm>
            <a:off x="9319033" y="47767"/>
            <a:ext cx="2872968" cy="619967"/>
          </a:xfrm>
          <a:prstGeom prst="rect">
            <a:avLst/>
          </a:prstGeom>
          <a:noFill/>
          <a:ln>
            <a:noFill/>
          </a:ln>
        </p:spPr>
      </p:pic>
    </p:spTree>
    <p:extLst>
      <p:ext uri="{BB962C8B-B14F-4D97-AF65-F5344CB8AC3E}">
        <p14:creationId xmlns:p14="http://schemas.microsoft.com/office/powerpoint/2010/main" val="325356523"/>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preserve="1" userDrawn="1">
  <p:cSld name="1_Conten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blip>
          <a:stretch>
            <a:fillRect/>
          </a:stretch>
        </p:blipFill>
        <p:spPr>
          <a:xfrm>
            <a:off x="0" y="-1187"/>
            <a:ext cx="12192000" cy="6857968"/>
          </a:xfrm>
          <a:prstGeom prst="rect">
            <a:avLst/>
          </a:prstGeom>
          <a:noFill/>
          <a:ln>
            <a:noFill/>
          </a:ln>
        </p:spPr>
      </p:pic>
      <p:sp>
        <p:nvSpPr>
          <p:cNvPr id="2" name="Rectangle 1">
            <a:extLst>
              <a:ext uri="{FF2B5EF4-FFF2-40B4-BE49-F238E27FC236}">
                <a16:creationId xmlns:a16="http://schemas.microsoft.com/office/drawing/2014/main" id="{79A9C1E9-11D2-41EC-8069-452356103F6F}"/>
              </a:ext>
            </a:extLst>
          </p:cNvPr>
          <p:cNvSpPr/>
          <p:nvPr userDrawn="1"/>
        </p:nvSpPr>
        <p:spPr>
          <a:xfrm>
            <a:off x="93305" y="74645"/>
            <a:ext cx="12027159" cy="6690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Graphical user interface, text&#10;&#10;Description automatically generated">
            <a:extLst>
              <a:ext uri="{FF2B5EF4-FFF2-40B4-BE49-F238E27FC236}">
                <a16:creationId xmlns:a16="http://schemas.microsoft.com/office/drawing/2014/main" id="{921A8DAA-164A-48AE-A70C-49C979D20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5" y="93306"/>
            <a:ext cx="4633380" cy="996824"/>
          </a:xfrm>
          <a:prstGeom prst="rect">
            <a:avLst/>
          </a:prstGeom>
        </p:spPr>
      </p:pic>
    </p:spTree>
    <p:extLst>
      <p:ext uri="{BB962C8B-B14F-4D97-AF65-F5344CB8AC3E}">
        <p14:creationId xmlns:p14="http://schemas.microsoft.com/office/powerpoint/2010/main" val="120917021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5.pn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image" Target="../media/image5.png"/><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theme" Target="../theme/theme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7.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E79A2C-F5AD-424E-9C9E-8FB6F2D60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B8A31D-528B-2645-A777-B28E8B601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7C71F-ADBC-6841-A795-759FF1967D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5ECCC-9B9D-9745-A875-2D36B3039169}" type="datetimeFigureOut">
              <a:rPr lang="en-US" smtClean="0"/>
              <a:t>11/8/2022</a:t>
            </a:fld>
            <a:endParaRPr lang="en-US"/>
          </a:p>
        </p:txBody>
      </p:sp>
      <p:sp>
        <p:nvSpPr>
          <p:cNvPr id="5" name="Footer Placeholder 4">
            <a:extLst>
              <a:ext uri="{FF2B5EF4-FFF2-40B4-BE49-F238E27FC236}">
                <a16:creationId xmlns:a16="http://schemas.microsoft.com/office/drawing/2014/main" id="{69A45DC2-10E0-EE49-A69E-C9562A2C7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DEC6E1-452A-0A46-A501-E02876C932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E0538-56F0-3D41-A9C1-1B1FA9D58977}" type="slidenum">
              <a:rPr lang="en-US" smtClean="0"/>
              <a:t>‹#›</a:t>
            </a:fld>
            <a:endParaRPr lang="en-US"/>
          </a:p>
        </p:txBody>
      </p:sp>
    </p:spTree>
    <p:extLst>
      <p:ext uri="{BB962C8B-B14F-4D97-AF65-F5344CB8AC3E}">
        <p14:creationId xmlns:p14="http://schemas.microsoft.com/office/powerpoint/2010/main" val="969093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66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79" r:id="rId12"/>
    <p:sldLayoutId id="2147483792" r:id="rId13"/>
    <p:sldLayoutId id="2147483793" r:id="rId14"/>
    <p:sldLayoutId id="2147483794" r:id="rId15"/>
    <p:sldLayoutId id="2147483800" r:id="rId16"/>
    <p:sldLayoutId id="2147483821" r:id="rId17"/>
    <p:sldLayoutId id="2147483822" r:id="rId18"/>
    <p:sldLayoutId id="2147483873" r:id="rId19"/>
    <p:sldLayoutId id="2147483865" r:id="rId20"/>
    <p:sldLayoutId id="2147483866" r:id="rId21"/>
    <p:sldLayoutId id="2147483872" r:id="rId2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742" r:id="rId1"/>
    <p:sldLayoutId id="2147483752" r:id="rId2"/>
    <p:sldLayoutId id="2147483753" r:id="rId3"/>
    <p:sldLayoutId id="2147483755" r:id="rId4"/>
    <p:sldLayoutId id="2147483756" r:id="rId5"/>
    <p:sldLayoutId id="2147483757" r:id="rId6"/>
    <p:sldLayoutId id="2147483798"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F6214-9E7F-4F73-A394-FE3299D4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F95C58B-4B91-4C30-B25E-503EDB5939A8}"/>
              </a:ext>
            </a:extLst>
          </p:cNvPr>
          <p:cNvSpPr>
            <a:spLocks noGrp="1"/>
          </p:cNvSpPr>
          <p:nvPr>
            <p:ph type="body" idx="1"/>
          </p:nvPr>
        </p:nvSpPr>
        <p:spPr>
          <a:xfrm>
            <a:off x="3390314" y="1825625"/>
            <a:ext cx="796348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FF23A6-8AE2-44EA-B730-5790F3F5C0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42F4-38FC-4531-9A27-D960D9E6B535}" type="datetimeFigureOut">
              <a:rPr lang="en-CA" smtClean="0"/>
              <a:t>2022-11-08</a:t>
            </a:fld>
            <a:endParaRPr lang="en-CA"/>
          </a:p>
        </p:txBody>
      </p:sp>
      <p:sp>
        <p:nvSpPr>
          <p:cNvPr id="5" name="Footer Placeholder 4">
            <a:extLst>
              <a:ext uri="{FF2B5EF4-FFF2-40B4-BE49-F238E27FC236}">
                <a16:creationId xmlns:a16="http://schemas.microsoft.com/office/drawing/2014/main" id="{C1F9B333-8E57-4F29-8975-5B19AA34C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370821C-F331-4202-95B4-AF9E81FBE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F2FBF-E9BA-4899-B5E6-810F16FA9C5A}" type="slidenum">
              <a:rPr lang="en-CA" smtClean="0"/>
              <a:t>‹#›</a:t>
            </a:fld>
            <a:endParaRPr lang="en-CA"/>
          </a:p>
        </p:txBody>
      </p:sp>
    </p:spTree>
    <p:extLst>
      <p:ext uri="{BB962C8B-B14F-4D97-AF65-F5344CB8AC3E}">
        <p14:creationId xmlns:p14="http://schemas.microsoft.com/office/powerpoint/2010/main" val="3524090590"/>
      </p:ext>
    </p:extLst>
  </p:cSld>
  <p:clrMap bg1="lt1" tx1="dk1" bg2="lt2" tx2="dk2" accent1="accent1" accent2="accent2" accent3="accent3" accent4="accent4" accent5="accent5" accent6="accent6" hlink="hlink" folHlink="folHlink"/>
  <p:sldLayoutIdLst>
    <p:sldLayoutId id="2147483954" r:id="rId1"/>
    <p:sldLayoutId id="2147483930" r:id="rId2"/>
    <p:sldLayoutId id="2147483926" r:id="rId3"/>
    <p:sldLayoutId id="2147483927" r:id="rId4"/>
    <p:sldLayoutId id="2147483952" r:id="rId5"/>
    <p:sldLayoutId id="2147483951" r:id="rId6"/>
    <p:sldLayoutId id="2147483950" r:id="rId7"/>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946" r:id="rId13"/>
    <p:sldLayoutId id="2147483799" r:id="rId14"/>
    <p:sldLayoutId id="2147483980" r:id="rId15"/>
    <p:sldLayoutId id="2147483972" r:id="rId16"/>
    <p:sldLayoutId id="2147483975" r:id="rId17"/>
    <p:sldLayoutId id="2147483970" r:id="rId18"/>
    <p:sldLayoutId id="2147483928" r:id="rId19"/>
    <p:sldLayoutId id="2147483945" r:id="rId20"/>
    <p:sldLayoutId id="2147483891" r:id="rId21"/>
    <p:sldLayoutId id="2147483956" r:id="rId22"/>
    <p:sldLayoutId id="2147483874" r:id="rId23"/>
    <p:sldLayoutId id="2147483971" r:id="rId24"/>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59" r:id="rId1"/>
    <p:sldLayoutId id="2147483965" r:id="rId2"/>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949" r:id="rId3"/>
    <p:sldLayoutId id="2147483797" r:id="rId4"/>
    <p:sldLayoutId id="2147483977" r:id="rId5"/>
    <p:sldLayoutId id="2147483769" r:id="rId6"/>
    <p:sldLayoutId id="2147483962" r:id="rId7"/>
    <p:sldLayoutId id="2147483963" r:id="rId8"/>
    <p:sldLayoutId id="2147483969" r:id="rId9"/>
    <p:sldLayoutId id="2147483960" r:id="rId10"/>
    <p:sldLayoutId id="2147483964" r:id="rId11"/>
    <p:sldLayoutId id="2147483961" r:id="rId12"/>
    <p:sldLayoutId id="2147483968" r:id="rId13"/>
    <p:sldLayoutId id="2147483957" r:id="rId14"/>
    <p:sldLayoutId id="2147483958" r:id="rId15"/>
    <p:sldLayoutId id="2147483973" r:id="rId16"/>
    <p:sldLayoutId id="2147483967" r:id="rId17"/>
    <p:sldLayoutId id="2147483966" r:id="rId18"/>
    <p:sldLayoutId id="2147483976" r:id="rId19"/>
    <p:sldLayoutId id="2147483925" r:id="rId20"/>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SMHO001_Logo_RGB.png">
            <a:extLst>
              <a:ext uri="{FF2B5EF4-FFF2-40B4-BE49-F238E27FC236}">
                <a16:creationId xmlns:a16="http://schemas.microsoft.com/office/drawing/2014/main" id="{4CBFA253-FC7C-5B40-970A-FB225461F4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067" y="6250438"/>
            <a:ext cx="2641600" cy="567611"/>
          </a:xfrm>
          <a:prstGeom prst="rect">
            <a:avLst/>
          </a:prstGeom>
        </p:spPr>
      </p:pic>
      <p:sp>
        <p:nvSpPr>
          <p:cNvPr id="8" name="Text Placeholder 7">
            <a:extLst>
              <a:ext uri="{FF2B5EF4-FFF2-40B4-BE49-F238E27FC236}">
                <a16:creationId xmlns:a16="http://schemas.microsoft.com/office/drawing/2014/main" id="{B79EAB54-5DA1-9B4E-B903-9D4FD9E5E9DF}"/>
              </a:ext>
            </a:extLst>
          </p:cNvPr>
          <p:cNvSpPr>
            <a:spLocks noGrp="1"/>
          </p:cNvSpPr>
          <p:nvPr>
            <p:ph type="body" idx="1"/>
          </p:nvPr>
        </p:nvSpPr>
        <p:spPr>
          <a:xfrm>
            <a:off x="694760" y="1298667"/>
            <a:ext cx="10876419" cy="486188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246674" y="6205494"/>
            <a:ext cx="11673652" cy="0"/>
          </a:xfrm>
          <a:prstGeom prst="line">
            <a:avLst/>
          </a:prstGeom>
          <a:ln w="6350" cmpd="sng">
            <a:solidFill>
              <a:srgbClr val="6D6E71"/>
            </a:solidFill>
          </a:ln>
          <a:effectLst/>
        </p:spPr>
        <p:style>
          <a:lnRef idx="2">
            <a:schemeClr val="accent1"/>
          </a:lnRef>
          <a:fillRef idx="0">
            <a:schemeClr val="accent1"/>
          </a:fillRef>
          <a:effectRef idx="1">
            <a:schemeClr val="accent1"/>
          </a:effectRef>
          <a:fontRef idx="minor">
            <a:schemeClr val="tx1"/>
          </a:fontRef>
        </p:style>
      </p:cxnSp>
      <p:sp>
        <p:nvSpPr>
          <p:cNvPr id="13" name="Title Placeholder 2">
            <a:extLst>
              <a:ext uri="{FF2B5EF4-FFF2-40B4-BE49-F238E27FC236}">
                <a16:creationId xmlns:a16="http://schemas.microsoft.com/office/drawing/2014/main" id="{7389B6B5-B7E2-1943-BE98-5BF23D090656}"/>
              </a:ext>
            </a:extLst>
          </p:cNvPr>
          <p:cNvSpPr>
            <a:spLocks noGrp="1"/>
          </p:cNvSpPr>
          <p:nvPr>
            <p:ph type="title"/>
          </p:nvPr>
        </p:nvSpPr>
        <p:spPr>
          <a:xfrm>
            <a:off x="694760" y="252090"/>
            <a:ext cx="11018901" cy="651636"/>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003959845"/>
      </p:ext>
    </p:extLst>
  </p:cSld>
  <p:clrMap bg1="lt1" tx1="dk1" bg2="lt2" tx2="dk2" accent1="accent1" accent2="accent2" accent3="accent3" accent4="accent4" accent5="accent5" accent6="accent6" hlink="hlink" folHlink="folHlink"/>
  <p:sldLayoutIdLst>
    <p:sldLayoutId id="2147483979" r:id="rId1"/>
  </p:sldLayoutIdLst>
  <p:transition spd="slow">
    <p:push dir="u"/>
  </p:transition>
  <p:hf hdr="0" ftr="0"/>
  <p:txStyles>
    <p:titleStyle>
      <a:lvl1pPr>
        <a:defRPr sz="4400" b="1" i="0" u="none">
          <a:solidFill>
            <a:srgbClr val="40008C"/>
          </a:solidFill>
          <a:latin typeface="Century Gothic" panose="020B0502020202020204" pitchFamily="34" charset="0"/>
          <a:ea typeface="+mj-ea"/>
          <a:cs typeface="Calibri" panose="020F0502020204030204" pitchFamily="34" charset="0"/>
        </a:defRPr>
      </a:lvl1pPr>
    </p:titleStyle>
    <p:bodyStyle>
      <a:lvl1pPr marL="380533" indent="-380533">
        <a:lnSpc>
          <a:spcPct val="113000"/>
        </a:lnSpc>
        <a:spcBef>
          <a:spcPts val="653"/>
        </a:spcBef>
        <a:buFont typeface="Arial" panose="020B0604020202020204" pitchFamily="34" charset="0"/>
        <a:buChar char="•"/>
        <a:defRPr sz="3196" b="0" i="0">
          <a:solidFill>
            <a:schemeClr val="tx1"/>
          </a:solidFill>
          <a:latin typeface="+mn-lt"/>
          <a:ea typeface="+mn-ea"/>
          <a:cs typeface="Calibri" panose="020F0502020204030204" pitchFamily="34" charset="0"/>
        </a:defRPr>
      </a:lvl1pPr>
      <a:lvl2pPr marL="989387" indent="-380533">
        <a:lnSpc>
          <a:spcPct val="113000"/>
        </a:lnSpc>
        <a:spcBef>
          <a:spcPts val="653"/>
        </a:spcBef>
        <a:buFont typeface="Arial" panose="020B0604020202020204" pitchFamily="34" charset="0"/>
        <a:buChar char="•"/>
        <a:defRPr sz="2930" b="0" i="0">
          <a:solidFill>
            <a:schemeClr val="tx1"/>
          </a:solidFill>
          <a:latin typeface="+mn-lt"/>
          <a:ea typeface="+mn-ea"/>
          <a:cs typeface="Calibri" panose="020F0502020204030204" pitchFamily="34" charset="0"/>
        </a:defRPr>
      </a:lvl2pPr>
      <a:lvl3pPr marL="1598240"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3pPr>
      <a:lvl4pPr marL="2207093"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4pPr>
      <a:lvl5pPr marL="2815946" indent="-380533">
        <a:lnSpc>
          <a:spcPct val="113000"/>
        </a:lnSpc>
        <a:spcBef>
          <a:spcPts val="653"/>
        </a:spcBef>
        <a:buFont typeface="Arial" panose="020B0604020202020204" pitchFamily="34" charset="0"/>
        <a:buChar char="•"/>
        <a:defRPr sz="2397" b="0" i="0">
          <a:solidFill>
            <a:schemeClr val="tx1"/>
          </a:solidFill>
          <a:latin typeface="+mn-lt"/>
          <a:ea typeface="+mn-ea"/>
          <a:cs typeface="Calibri" panose="020F0502020204030204" pitchFamily="34" charset="0"/>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3" Type="http://schemas.openxmlformats.org/officeDocument/2006/relationships/hyperlink" Target="https://smho-smso.ca/smh-professionals/take-action/find-a-resource/?id=8653&amp;url=https://smho-smso.ca/blog/online-resources/mh-lit-student-mental-health-in-action-lesson-plans/" TargetMode="External"/><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s://smho-smso.ca/blog/online-resources/mh-lit-student-mental-health-in-action/#parent-caregiver-handouts" TargetMode="External"/><Relationship Id="rId7" Type="http://schemas.openxmlformats.org/officeDocument/2006/relationships/hyperlink" Target="https://smho-smso.ca/wp-content/uploads/2021/04/School-Readiness-Checklist-Spring-2021.pdf" TargetMode="External"/><Relationship Id="rId2" Type="http://schemas.openxmlformats.org/officeDocument/2006/relationships/notesSlide" Target="../notesSlides/notesSlide4.xml"/><Relationship Id="rId1" Type="http://schemas.openxmlformats.org/officeDocument/2006/relationships/slideLayout" Target="../slideLayouts/slideLayout88.xml"/><Relationship Id="rId6" Type="http://schemas.openxmlformats.org/officeDocument/2006/relationships/image" Target="../media/image21.jpeg"/><Relationship Id="rId5" Type="http://schemas.openxmlformats.org/officeDocument/2006/relationships/hyperlink" Target="https://smho-smso.ca/wp-content/uploads/2021/04/Educator-Preparation-Suggestions-Spring-2021.pdf" TargetMode="Externa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9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560AA82-D6FB-4C42-BCA1-5667EC7A2C16}"/>
              </a:ext>
            </a:extLst>
          </p:cNvPr>
          <p:cNvSpPr>
            <a:spLocks noGrp="1"/>
          </p:cNvSpPr>
          <p:nvPr>
            <p:ph type="title" idx="4294967295"/>
          </p:nvPr>
        </p:nvSpPr>
        <p:spPr>
          <a:xfrm>
            <a:off x="1797304" y="2280747"/>
            <a:ext cx="9031287" cy="1661768"/>
          </a:xfrm>
        </p:spPr>
        <p:txBody>
          <a:bodyPr/>
          <a:lstStyle/>
          <a:p>
            <a:pPr algn="ctr"/>
            <a:r>
              <a:rPr lang="en-US">
                <a:latin typeface="Poppins" panose="00000500000000000000" pitchFamily="2" charset="0"/>
                <a:cs typeface="Poppins" panose="00000500000000000000" pitchFamily="2" charset="0"/>
              </a:rPr>
              <a:t>MH LIT: Student Mental Health in Action</a:t>
            </a:r>
            <a:endParaRPr lang="en-US" sz="5400">
              <a:latin typeface="Poppins" panose="00000500000000000000" pitchFamily="2" charset="0"/>
              <a:cs typeface="Poppins" panose="00000500000000000000" pitchFamily="2" charset="0"/>
            </a:endParaRPr>
          </a:p>
        </p:txBody>
      </p:sp>
      <p:sp>
        <p:nvSpPr>
          <p:cNvPr id="3" name="Sous-titre 2">
            <a:extLst>
              <a:ext uri="{FF2B5EF4-FFF2-40B4-BE49-F238E27FC236}">
                <a16:creationId xmlns:a16="http://schemas.microsoft.com/office/drawing/2014/main" id="{A029F71B-B8EB-4971-978C-94670173741C}"/>
              </a:ext>
            </a:extLst>
          </p:cNvPr>
          <p:cNvSpPr>
            <a:spLocks noGrp="1"/>
          </p:cNvSpPr>
          <p:nvPr>
            <p:ph type="subTitle" idx="4294967295"/>
          </p:nvPr>
        </p:nvSpPr>
        <p:spPr>
          <a:xfrm>
            <a:off x="1797304" y="3954802"/>
            <a:ext cx="9031287" cy="1314591"/>
          </a:xfrm>
        </p:spPr>
        <p:txBody>
          <a:bodyPr vert="horz" wrap="square" lIns="0" tIns="0" rIns="0" bIns="0" rtlCol="0" anchor="t">
            <a:spAutoFit/>
          </a:bodyPr>
          <a:lstStyle/>
          <a:p>
            <a:pPr marL="380365" indent="-380365" algn="ctr">
              <a:lnSpc>
                <a:spcPct val="112999"/>
              </a:lnSpc>
              <a:buNone/>
            </a:pPr>
            <a:r>
              <a:rPr lang="en-US" sz="3600">
                <a:solidFill>
                  <a:srgbClr val="239445"/>
                </a:solidFill>
                <a:latin typeface="Poppins" panose="00000500000000000000" pitchFamily="2" charset="0"/>
                <a:cs typeface="Poppins" panose="00000500000000000000" pitchFamily="2" charset="0"/>
              </a:rPr>
              <a:t>Secondary Staff</a:t>
            </a:r>
          </a:p>
          <a:p>
            <a:pPr marL="380365" indent="-380365" algn="ctr">
              <a:lnSpc>
                <a:spcPct val="112999"/>
              </a:lnSpc>
              <a:buNone/>
            </a:pPr>
            <a:r>
              <a:rPr lang="en-US" sz="3600">
                <a:solidFill>
                  <a:srgbClr val="239445"/>
                </a:solidFill>
                <a:latin typeface="Poppins" panose="00000500000000000000" pitchFamily="2" charset="0"/>
                <a:cs typeface="Poppins" panose="00000500000000000000" pitchFamily="2" charset="0"/>
              </a:rPr>
              <a:t>Introduction</a:t>
            </a:r>
          </a:p>
        </p:txBody>
      </p:sp>
    </p:spTree>
    <p:extLst>
      <p:ext uri="{BB962C8B-B14F-4D97-AF65-F5344CB8AC3E}">
        <p14:creationId xmlns:p14="http://schemas.microsoft.com/office/powerpoint/2010/main" val="308720231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F787-DB31-43C6-B763-C79539953922}"/>
              </a:ext>
            </a:extLst>
          </p:cNvPr>
          <p:cNvSpPr>
            <a:spLocks noGrp="1"/>
          </p:cNvSpPr>
          <p:nvPr>
            <p:ph type="title"/>
          </p:nvPr>
        </p:nvSpPr>
        <p:spPr>
          <a:xfrm>
            <a:off x="579748" y="713678"/>
            <a:ext cx="11018800" cy="651600"/>
          </a:xfrm>
        </p:spPr>
        <p:txBody>
          <a:bodyPr/>
          <a:lstStyle/>
          <a:p>
            <a:r>
              <a:rPr lang="en-US" b="1">
                <a:solidFill>
                  <a:srgbClr val="40008D"/>
                </a:solidFill>
                <a:latin typeface="Poppins" panose="00000500000000000000" pitchFamily="2" charset="0"/>
                <a:cs typeface="Poppins" panose="00000500000000000000" pitchFamily="2" charset="0"/>
              </a:rPr>
              <a:t>What does it include?</a:t>
            </a:r>
            <a:r>
              <a:rPr lang="en-US" b="1">
                <a:latin typeface="Poppins" panose="00000500000000000000" pitchFamily="2" charset="0"/>
                <a:ea typeface="Century Gothic"/>
                <a:cs typeface="Poppins" panose="00000500000000000000" pitchFamily="2" charset="0"/>
              </a:rPr>
              <a:t>​</a:t>
            </a:r>
            <a:endParaRPr lang="en-US" b="1">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01B7A644-B087-4339-86FE-8CE68E17DD65}"/>
              </a:ext>
            </a:extLst>
          </p:cNvPr>
          <p:cNvSpPr>
            <a:spLocks noGrp="1"/>
          </p:cNvSpPr>
          <p:nvPr>
            <p:ph type="body" idx="1"/>
          </p:nvPr>
        </p:nvSpPr>
        <p:spPr>
          <a:xfrm>
            <a:off x="699838" y="1457500"/>
            <a:ext cx="10723127" cy="1163288"/>
          </a:xfrm>
        </p:spPr>
        <p:txBody>
          <a:bodyPr>
            <a:normAutofit/>
          </a:bodyPr>
          <a:lstStyle/>
          <a:p>
            <a:pPr marL="0" indent="0">
              <a:lnSpc>
                <a:spcPct val="120000"/>
              </a:lnSpc>
              <a:spcBef>
                <a:spcPts val="0"/>
              </a:spcBef>
              <a:buNone/>
            </a:pPr>
            <a:r>
              <a:rPr lang="en-CA" b="0">
                <a:latin typeface="Poppins" panose="00000500000000000000" pitchFamily="2" charset="0"/>
                <a:cs typeface="Poppins" panose="00000500000000000000" pitchFamily="2" charset="0"/>
              </a:rPr>
              <a:t>Four 45-minute lessons to support the development of basic mental health knowledge and help-seeking skills:</a:t>
            </a:r>
            <a:endParaRPr lang="en-US" b="0">
              <a:latin typeface="Poppins" panose="00000500000000000000" pitchFamily="2" charset="0"/>
              <a:cs typeface="Poppins" panose="00000500000000000000" pitchFamily="2" charset="0"/>
            </a:endParaRPr>
          </a:p>
          <a:p>
            <a:pPr marL="342900" indent="-342900">
              <a:lnSpc>
                <a:spcPct val="150000"/>
              </a:lnSpc>
              <a:spcBef>
                <a:spcPts val="0"/>
              </a:spcBef>
              <a:spcAft>
                <a:spcPts val="1200"/>
              </a:spcAft>
              <a:buClr>
                <a:srgbClr val="000000"/>
              </a:buClr>
              <a:buFont typeface="Roboto"/>
              <a:buAutoNum type="arabicPeriod"/>
            </a:pPr>
            <a:endParaRPr lang="en-US">
              <a:solidFill>
                <a:srgbClr val="1D73BC"/>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3C43D93F-115F-FB04-2108-4A97235471DE}"/>
              </a:ext>
            </a:extLst>
          </p:cNvPr>
          <p:cNvSpPr txBox="1"/>
          <p:nvPr/>
        </p:nvSpPr>
        <p:spPr>
          <a:xfrm>
            <a:off x="699838" y="2705196"/>
            <a:ext cx="3412453" cy="1107996"/>
          </a:xfrm>
          <a:prstGeom prst="rect">
            <a:avLst/>
          </a:prstGeom>
          <a:noFill/>
        </p:spPr>
        <p:txBody>
          <a:bodyPr wrap="square">
            <a:spAutoFit/>
          </a:bodyPr>
          <a:lstStyle>
            <a:defPPr>
              <a:defRPr lang="en-US"/>
            </a:defPPr>
            <a:lvl1pPr marL="342900" indent="-342900">
              <a:spcAft>
                <a:spcPts val="1200"/>
              </a:spcAft>
              <a:buClr>
                <a:srgbClr val="000000"/>
              </a:buClr>
              <a:buSzPts val="2400"/>
              <a:buFont typeface="Roboto"/>
              <a:buAutoNum type="arabicPeriod"/>
              <a:defRPr sz="2800" b="1">
                <a:solidFill>
                  <a:srgbClr val="1D73BC"/>
                </a:solidFill>
                <a:latin typeface="Arial" panose="020B0604020202020204" pitchFamily="34" charset="0"/>
                <a:ea typeface="Roboto"/>
                <a:cs typeface="Arial" panose="020B0604020202020204" pitchFamily="34" charset="0"/>
              </a:defRPr>
            </a:lvl1pPr>
          </a:lstStyle>
          <a:p>
            <a:r>
              <a:rPr lang="en-US">
                <a:latin typeface="Poppins" panose="00000500000000000000" pitchFamily="2" charset="0"/>
                <a:cs typeface="Poppins" panose="00000500000000000000" pitchFamily="2" charset="0"/>
              </a:rPr>
              <a:t>Know the Facts</a:t>
            </a:r>
          </a:p>
          <a:p>
            <a:r>
              <a:rPr lang="en-US">
                <a:latin typeface="Poppins" panose="00000500000000000000" pitchFamily="2" charset="0"/>
                <a:cs typeface="Poppins" panose="00000500000000000000" pitchFamily="2" charset="0"/>
              </a:rPr>
              <a:t>Know Yourself</a:t>
            </a:r>
            <a:endParaRPr lang="en-CA">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84A8F83F-9440-92C0-B028-87ABE1C2D308}"/>
              </a:ext>
            </a:extLst>
          </p:cNvPr>
          <p:cNvSpPr txBox="1"/>
          <p:nvPr/>
        </p:nvSpPr>
        <p:spPr>
          <a:xfrm>
            <a:off x="4112291" y="2705196"/>
            <a:ext cx="7310674" cy="1538883"/>
          </a:xfrm>
          <a:prstGeom prst="rect">
            <a:avLst/>
          </a:prstGeom>
          <a:noFill/>
        </p:spPr>
        <p:txBody>
          <a:bodyPr wrap="square">
            <a:spAutoFit/>
          </a:bodyPr>
          <a:lstStyle/>
          <a:p>
            <a:pPr marL="514350" indent="-514350">
              <a:spcAft>
                <a:spcPts val="1200"/>
              </a:spcAft>
              <a:buClr>
                <a:srgbClr val="000000"/>
              </a:buClr>
              <a:buSzPts val="2400"/>
              <a:buFont typeface="+mj-lt"/>
              <a:buAutoNum type="arabicPeriod" startAt="3"/>
            </a:pPr>
            <a:r>
              <a:rPr lang="en-US" sz="2800" b="1">
                <a:solidFill>
                  <a:srgbClr val="7F3F96"/>
                </a:solidFill>
                <a:latin typeface="Poppins" panose="00000500000000000000" pitchFamily="2" charset="0"/>
                <a:ea typeface="Roboto"/>
                <a:cs typeface="Poppins" panose="00000500000000000000" pitchFamily="2" charset="0"/>
                <a:sym typeface="Roboto"/>
              </a:rPr>
              <a:t>Help Yourself - with Kids Help Phone</a:t>
            </a:r>
          </a:p>
          <a:p>
            <a:pPr marL="514350" indent="-514350">
              <a:spcAft>
                <a:spcPts val="1200"/>
              </a:spcAft>
              <a:buClr>
                <a:srgbClr val="000000"/>
              </a:buClr>
              <a:buSzPts val="2400"/>
              <a:buFont typeface="+mj-lt"/>
              <a:buAutoNum type="arabicPeriod" startAt="3"/>
            </a:pPr>
            <a:r>
              <a:rPr lang="en-US" sz="2800" b="1">
                <a:solidFill>
                  <a:srgbClr val="7F3F96"/>
                </a:solidFill>
                <a:latin typeface="Poppins" panose="00000500000000000000" pitchFamily="2" charset="0"/>
                <a:ea typeface="Roboto"/>
                <a:cs typeface="Poppins" panose="00000500000000000000" pitchFamily="2" charset="0"/>
                <a:sym typeface="Roboto"/>
              </a:rPr>
              <a:t>Help a Friend - with Be There powered by Jack.org</a:t>
            </a:r>
          </a:p>
        </p:txBody>
      </p:sp>
      <p:pic>
        <p:nvPicPr>
          <p:cNvPr id="23" name="Picture 4">
            <a:hlinkClick r:id="rId3"/>
            <a:extLst>
              <a:ext uri="{FF2B5EF4-FFF2-40B4-BE49-F238E27FC236}">
                <a16:creationId xmlns:a16="http://schemas.microsoft.com/office/drawing/2014/main" id="{98917E5D-491B-4666-BD52-23359B157CBF}"/>
              </a:ext>
              <a:ext uri="{C183D7F6-B498-43B3-948B-1728B52AA6E4}">
                <adec:decorative xmlns:adec="http://schemas.microsoft.com/office/drawing/2017/decorative" val="1"/>
              </a:ext>
            </a:extLst>
          </p:cNvPr>
          <p:cNvPicPr>
            <a:picLocks noChangeAspect="1"/>
          </p:cNvPicPr>
          <p:nvPr/>
        </p:nvPicPr>
        <p:blipFill rotWithShape="1">
          <a:blip r:embed="rId4"/>
          <a:srcRect t="7407" b="12476"/>
          <a:stretch/>
        </p:blipFill>
        <p:spPr>
          <a:xfrm>
            <a:off x="6385915" y="4407569"/>
            <a:ext cx="1715590"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5">
            <a:extLst>
              <a:ext uri="{FF2B5EF4-FFF2-40B4-BE49-F238E27FC236}">
                <a16:creationId xmlns:a16="http://schemas.microsoft.com/office/drawing/2014/main" id="{4947440A-53C6-4349-990E-95894FAC0253}"/>
              </a:ext>
              <a:ext uri="{C183D7F6-B498-43B3-948B-1728B52AA6E4}">
                <adec:decorative xmlns:adec="http://schemas.microsoft.com/office/drawing/2017/decorative" val="1"/>
              </a:ext>
            </a:extLst>
          </p:cNvPr>
          <p:cNvPicPr>
            <a:picLocks noChangeAspect="1"/>
          </p:cNvPicPr>
          <p:nvPr/>
        </p:nvPicPr>
        <p:blipFill rotWithShape="1">
          <a:blip r:embed="rId5"/>
          <a:srcRect l="253" t="8967" b="15400"/>
          <a:stretch/>
        </p:blipFill>
        <p:spPr>
          <a:xfrm>
            <a:off x="8369929" y="4407569"/>
            <a:ext cx="1702392"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3">
            <a:extLst>
              <a:ext uri="{FF2B5EF4-FFF2-40B4-BE49-F238E27FC236}">
                <a16:creationId xmlns:a16="http://schemas.microsoft.com/office/drawing/2014/main" id="{312122EF-8D18-4F2E-88B6-BA68C59BAB85}"/>
              </a:ext>
              <a:ext uri="{C183D7F6-B498-43B3-948B-1728B52AA6E4}">
                <adec:decorative xmlns:adec="http://schemas.microsoft.com/office/drawing/2017/decorative" val="1"/>
              </a:ext>
            </a:extLst>
          </p:cNvPr>
          <p:cNvPicPr>
            <a:picLocks noChangeAspect="1"/>
          </p:cNvPicPr>
          <p:nvPr/>
        </p:nvPicPr>
        <p:blipFill rotWithShape="1">
          <a:blip r:embed="rId6"/>
          <a:srcRect t="7393" b="18872"/>
          <a:stretch/>
        </p:blipFill>
        <p:spPr>
          <a:xfrm>
            <a:off x="2119679" y="4407569"/>
            <a:ext cx="1864694"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2">
            <a:extLst>
              <a:ext uri="{FF2B5EF4-FFF2-40B4-BE49-F238E27FC236}">
                <a16:creationId xmlns:a16="http://schemas.microsoft.com/office/drawing/2014/main" id="{EDFEE3D6-8BE2-4CB3-85BE-DD648009EDA0}"/>
              </a:ext>
              <a:ext uri="{C183D7F6-B498-43B3-948B-1728B52AA6E4}">
                <adec:decorative xmlns:adec="http://schemas.microsoft.com/office/drawing/2017/decorative" val="1"/>
              </a:ext>
            </a:extLst>
          </p:cNvPr>
          <p:cNvPicPr>
            <a:picLocks noChangeAspect="1"/>
          </p:cNvPicPr>
          <p:nvPr/>
        </p:nvPicPr>
        <p:blipFill rotWithShape="1">
          <a:blip r:embed="rId7"/>
          <a:srcRect t="6948" b="19380"/>
          <a:stretch/>
        </p:blipFill>
        <p:spPr>
          <a:xfrm>
            <a:off x="4252797" y="4407569"/>
            <a:ext cx="1864694" cy="18288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6826637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5CAF-3B0B-4BE3-A9F7-0BD865270643}"/>
              </a:ext>
            </a:extLst>
          </p:cNvPr>
          <p:cNvSpPr>
            <a:spLocks noGrp="1"/>
          </p:cNvSpPr>
          <p:nvPr>
            <p:ph type="title"/>
          </p:nvPr>
        </p:nvSpPr>
        <p:spPr/>
        <p:txBody>
          <a:bodyPr/>
          <a:lstStyle/>
          <a:p>
            <a:r>
              <a:rPr lang="en-US">
                <a:latin typeface="Poppins" panose="00000500000000000000" pitchFamily="2" charset="0"/>
                <a:cs typeface="Poppins" panose="00000500000000000000" pitchFamily="2" charset="0"/>
              </a:rPr>
              <a:t>Intended Audience</a:t>
            </a:r>
          </a:p>
        </p:txBody>
      </p:sp>
      <p:sp>
        <p:nvSpPr>
          <p:cNvPr id="3" name="Text Placeholder 2">
            <a:extLst>
              <a:ext uri="{FF2B5EF4-FFF2-40B4-BE49-F238E27FC236}">
                <a16:creationId xmlns:a16="http://schemas.microsoft.com/office/drawing/2014/main" id="{842C34A1-71D5-344F-A65C-AB38EDEC5912}"/>
              </a:ext>
            </a:extLst>
          </p:cNvPr>
          <p:cNvSpPr>
            <a:spLocks noGrp="1"/>
          </p:cNvSpPr>
          <p:nvPr>
            <p:ph type="body" idx="1"/>
          </p:nvPr>
        </p:nvSpPr>
        <p:spPr>
          <a:xfrm>
            <a:off x="872367" y="1457500"/>
            <a:ext cx="5070160" cy="4703200"/>
          </a:xfrm>
        </p:spPr>
        <p:txBody>
          <a:bodyPr/>
          <a:lstStyle/>
          <a:p>
            <a:pPr marL="608330" indent="-456565"/>
            <a:r>
              <a:rPr lang="en-US" sz="3200" b="0">
                <a:solidFill>
                  <a:srgbClr val="1D73BC"/>
                </a:solidFill>
                <a:latin typeface="Poppins" panose="00000500000000000000" pitchFamily="2" charset="0"/>
                <a:cs typeface="Poppins" panose="00000500000000000000" pitchFamily="2" charset="0"/>
              </a:rPr>
              <a:t>Secondary school students</a:t>
            </a:r>
          </a:p>
          <a:p>
            <a:pPr marL="608330" indent="-456565"/>
            <a:r>
              <a:rPr lang="en-US" sz="3200" b="0">
                <a:solidFill>
                  <a:srgbClr val="1D73BC"/>
                </a:solidFill>
                <a:latin typeface="Poppins" panose="00000500000000000000" pitchFamily="2" charset="0"/>
                <a:cs typeface="Poppins" panose="00000500000000000000" pitchFamily="2" charset="0"/>
              </a:rPr>
              <a:t>All grades</a:t>
            </a:r>
          </a:p>
          <a:p>
            <a:pPr marL="608330" indent="-456565"/>
            <a:r>
              <a:rPr lang="en-US" sz="3200" b="0">
                <a:solidFill>
                  <a:srgbClr val="1D73BC"/>
                </a:solidFill>
                <a:latin typeface="Poppins" panose="00000500000000000000" pitchFamily="2" charset="0"/>
                <a:cs typeface="Poppins" panose="00000500000000000000" pitchFamily="2" charset="0"/>
              </a:rPr>
              <a:t>All subject areas</a:t>
            </a:r>
          </a:p>
          <a:p>
            <a:pPr marL="608330" indent="-456565"/>
            <a:r>
              <a:rPr lang="en-US" sz="3200" b="0">
                <a:solidFill>
                  <a:srgbClr val="1D73BC"/>
                </a:solidFill>
                <a:latin typeface="Poppins" panose="00000500000000000000" pitchFamily="2" charset="0"/>
                <a:cs typeface="Poppins" panose="00000500000000000000" pitchFamily="2" charset="0"/>
              </a:rPr>
              <a:t>As broad a reach as possible</a:t>
            </a:r>
          </a:p>
        </p:txBody>
      </p:sp>
      <p:pic>
        <p:nvPicPr>
          <p:cNvPr id="9" name="Picture 8" descr="Teacher and group of students posing for a photo in high school hallway">
            <a:extLst>
              <a:ext uri="{FF2B5EF4-FFF2-40B4-BE49-F238E27FC236}">
                <a16:creationId xmlns:a16="http://schemas.microsoft.com/office/drawing/2014/main" id="{493167AC-3F90-9442-B1F4-0765E7B4E327}"/>
              </a:ext>
            </a:extLst>
          </p:cNvPr>
          <p:cNvPicPr>
            <a:picLocks noChangeAspect="1"/>
          </p:cNvPicPr>
          <p:nvPr/>
        </p:nvPicPr>
        <p:blipFill>
          <a:blip r:embed="rId3"/>
          <a:stretch>
            <a:fillRect/>
          </a:stretch>
        </p:blipFill>
        <p:spPr>
          <a:xfrm>
            <a:off x="6088664" y="1753916"/>
            <a:ext cx="5403497" cy="3350168"/>
          </a:xfrm>
          <a:prstGeom prst="rect">
            <a:avLst/>
          </a:prstGeom>
        </p:spPr>
      </p:pic>
    </p:spTree>
    <p:extLst>
      <p:ext uri="{BB962C8B-B14F-4D97-AF65-F5344CB8AC3E}">
        <p14:creationId xmlns:p14="http://schemas.microsoft.com/office/powerpoint/2010/main" val="1574685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169-3606-42D8-B95F-6147F7CDA505}"/>
              </a:ext>
            </a:extLst>
          </p:cNvPr>
          <p:cNvSpPr>
            <a:spLocks noGrp="1"/>
          </p:cNvSpPr>
          <p:nvPr>
            <p:ph type="title"/>
          </p:nvPr>
        </p:nvSpPr>
        <p:spPr/>
        <p:txBody>
          <a:bodyPr/>
          <a:lstStyle/>
          <a:p>
            <a:r>
              <a:rPr lang="en-US">
                <a:latin typeface="Poppins" panose="00000500000000000000" pitchFamily="2" charset="0"/>
                <a:cs typeface="Poppins" panose="00000500000000000000" pitchFamily="2" charset="0"/>
              </a:rPr>
              <a:t>Supportive Resources</a:t>
            </a:r>
          </a:p>
        </p:txBody>
      </p:sp>
      <p:pic>
        <p:nvPicPr>
          <p:cNvPr id="5" name="Picture 4" descr="Text&#10;&#10;Description automatically generated">
            <a:hlinkClick r:id="rId3"/>
            <a:extLst>
              <a:ext uri="{FF2B5EF4-FFF2-40B4-BE49-F238E27FC236}">
                <a16:creationId xmlns:a16="http://schemas.microsoft.com/office/drawing/2014/main" id="{5DC08485-D459-DB74-0E1C-127F085C9ABB}"/>
              </a:ext>
            </a:extLst>
          </p:cNvPr>
          <p:cNvPicPr>
            <a:picLocks noChangeAspect="1"/>
          </p:cNvPicPr>
          <p:nvPr/>
        </p:nvPicPr>
        <p:blipFill>
          <a:blip r:embed="rId4"/>
          <a:stretch>
            <a:fillRect/>
          </a:stretch>
        </p:blipFill>
        <p:spPr>
          <a:xfrm>
            <a:off x="8080927" y="1712582"/>
            <a:ext cx="3258873" cy="418346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PAGE 1 Secondary Educator preparation suggestions">
            <a:hlinkClick r:id="rId5"/>
            <a:extLst>
              <a:ext uri="{FF2B5EF4-FFF2-40B4-BE49-F238E27FC236}">
                <a16:creationId xmlns:a16="http://schemas.microsoft.com/office/drawing/2014/main" id="{E3F221B1-2718-0047-31DD-7C30AA5D78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0337" y="1712582"/>
            <a:ext cx="3227658" cy="418346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School Readiness Checklist">
            <a:hlinkClick r:id="rId7"/>
            <a:extLst>
              <a:ext uri="{FF2B5EF4-FFF2-40B4-BE49-F238E27FC236}">
                <a16:creationId xmlns:a16="http://schemas.microsoft.com/office/drawing/2014/main" id="{A58447E4-3A30-6EDB-6B56-DAF05EE649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1999" y="1712582"/>
            <a:ext cx="3235406" cy="418346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10381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DF72C8-433E-4C1E-816D-E30A3FD109C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7911" y="1567298"/>
            <a:ext cx="3140837" cy="3136965"/>
          </a:xfrm>
          <a:prstGeom prst="rect">
            <a:avLst/>
          </a:prstGeom>
        </p:spPr>
      </p:pic>
      <p:sp>
        <p:nvSpPr>
          <p:cNvPr id="7" name="Title 6">
            <a:extLst>
              <a:ext uri="{FF2B5EF4-FFF2-40B4-BE49-F238E27FC236}">
                <a16:creationId xmlns:a16="http://schemas.microsoft.com/office/drawing/2014/main" id="{7002BBBA-22ED-47FC-9411-519952A52F20}"/>
              </a:ext>
            </a:extLst>
          </p:cNvPr>
          <p:cNvSpPr txBox="1">
            <a:spLocks noGrp="1"/>
          </p:cNvSpPr>
          <p:nvPr>
            <p:ph type="title" idx="4294967295"/>
          </p:nvPr>
        </p:nvSpPr>
        <p:spPr>
          <a:xfrm>
            <a:off x="2029564" y="2853919"/>
            <a:ext cx="2012150" cy="5636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63" b="1" i="0" u="none" strike="noStrike" kern="1200" cap="none" spc="0" normalizeH="0" baseline="0" noProof="0">
                <a:ln>
                  <a:noFill/>
                </a:ln>
                <a:solidFill>
                  <a:prstClr val="white"/>
                </a:solidFill>
                <a:effectLst/>
                <a:uLnTx/>
                <a:uFillTx/>
                <a:latin typeface="Century Gothic" panose="020B0502020202020204" pitchFamily="34" charset="0"/>
                <a:ea typeface="+mn-ea"/>
                <a:cs typeface="Calibri" panose="020F0502020204030204" pitchFamily="34" charset="0"/>
              </a:rPr>
              <a:t>ABOUT US</a:t>
            </a:r>
          </a:p>
        </p:txBody>
      </p:sp>
      <p:sp>
        <p:nvSpPr>
          <p:cNvPr id="8" name="TextBox 7">
            <a:extLst>
              <a:ext uri="{FF2B5EF4-FFF2-40B4-BE49-F238E27FC236}">
                <a16:creationId xmlns:a16="http://schemas.microsoft.com/office/drawing/2014/main" id="{3C1CE90D-5366-402B-A993-DA2D9CACFB03}"/>
              </a:ext>
            </a:extLst>
          </p:cNvPr>
          <p:cNvSpPr txBox="1"/>
          <p:nvPr/>
        </p:nvSpPr>
        <p:spPr>
          <a:xfrm>
            <a:off x="4550227" y="1567298"/>
            <a:ext cx="7203440" cy="2059795"/>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School</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Mental Health</a:t>
            </a:r>
            <a:b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br>
            <a:r>
              <a:rPr kumimoji="0" lang="en-US" sz="5327" b="1" i="0" u="none" strike="noStrike" kern="1200" cap="none" spc="0" normalizeH="0" baseline="0" noProof="0">
                <a:ln>
                  <a:noFill/>
                </a:ln>
                <a:solidFill>
                  <a:srgbClr val="40008C"/>
                </a:solidFill>
                <a:effectLst/>
                <a:uLnTx/>
                <a:uFillTx/>
                <a:latin typeface="Century Gothic" panose="020B0502020202020204" pitchFamily="34" charset="0"/>
                <a:ea typeface="+mn-ea"/>
                <a:cs typeface="Calibri" panose="020F0502020204030204" pitchFamily="34" charset="0"/>
              </a:rPr>
              <a:t>Ontario</a:t>
            </a:r>
          </a:p>
        </p:txBody>
      </p:sp>
      <p:sp>
        <p:nvSpPr>
          <p:cNvPr id="9" name="TextBox 8">
            <a:extLst>
              <a:ext uri="{FF2B5EF4-FFF2-40B4-BE49-F238E27FC236}">
                <a16:creationId xmlns:a16="http://schemas.microsoft.com/office/drawing/2014/main" id="{29B295D9-BDE0-4091-A4B7-FE5F9D9CA6A4}"/>
              </a:ext>
            </a:extLst>
          </p:cNvPr>
          <p:cNvSpPr txBox="1"/>
          <p:nvPr/>
        </p:nvSpPr>
        <p:spPr>
          <a:xfrm>
            <a:off x="4550227" y="3695630"/>
            <a:ext cx="7335519" cy="15677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96" b="1" i="0" u="none" strike="noStrike" kern="1200" cap="none" spc="0" normalizeH="0" baseline="0" noProof="0">
                <a:ln>
                  <a:noFill/>
                </a:ln>
                <a:solidFill>
                  <a:srgbClr val="78BD21"/>
                </a:solidFill>
                <a:effectLst/>
                <a:uLnTx/>
                <a:uFillTx/>
                <a:latin typeface="Century Gothic" panose="020B0502020202020204" pitchFamily="34" charset="0"/>
                <a:ea typeface="+mn-ea"/>
                <a:cs typeface="Calibri" panose="020F0502020204030204" pitchFamily="34" charset="0"/>
              </a:rPr>
              <a:t>We work together with Ontario school districts to support student mental health</a:t>
            </a:r>
          </a:p>
        </p:txBody>
      </p:sp>
      <p:grpSp>
        <p:nvGrpSpPr>
          <p:cNvPr id="3" name="Group 2" descr="Find us">
            <a:extLst>
              <a:ext uri="{FF2B5EF4-FFF2-40B4-BE49-F238E27FC236}">
                <a16:creationId xmlns:a16="http://schemas.microsoft.com/office/drawing/2014/main" id="{1996FEF1-D042-41AA-83C8-13530F34DB4B}"/>
              </a:ext>
            </a:extLst>
          </p:cNvPr>
          <p:cNvGrpSpPr/>
          <p:nvPr/>
        </p:nvGrpSpPr>
        <p:grpSpPr>
          <a:xfrm>
            <a:off x="101948" y="4890078"/>
            <a:ext cx="8716932" cy="1955042"/>
            <a:chOff x="101948" y="4890078"/>
            <a:chExt cx="8716932" cy="1955042"/>
          </a:xfrm>
        </p:grpSpPr>
        <p:sp>
          <p:nvSpPr>
            <p:cNvPr id="2" name="TextBox 1">
              <a:extLst>
                <a:ext uri="{FF2B5EF4-FFF2-40B4-BE49-F238E27FC236}">
                  <a16:creationId xmlns:a16="http://schemas.microsoft.com/office/drawing/2014/main" id="{D7E36C7D-BE4C-4800-BE3B-AFE843AB07E1}"/>
                </a:ext>
              </a:extLst>
            </p:cNvPr>
            <p:cNvSpPr txBox="1"/>
            <p:nvPr/>
          </p:nvSpPr>
          <p:spPr>
            <a:xfrm>
              <a:off x="462279" y="5261708"/>
              <a:ext cx="8356601" cy="1583412"/>
            </a:xfrm>
            <a:prstGeom prst="round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solidFill>
                    <a:srgbClr val="40008D"/>
                  </a:solidFill>
                </a:rPr>
                <a:t>@SMHO_SMSO</a:t>
              </a:r>
            </a:p>
            <a:p>
              <a:pPr>
                <a:spcAft>
                  <a:spcPts val="600"/>
                </a:spcAft>
              </a:pPr>
              <a:r>
                <a:rPr lang="en-US" dirty="0">
                  <a:solidFill>
                    <a:srgbClr val="40008D"/>
                  </a:solidFill>
                </a:rPr>
                <a:t>@ThriveSMH</a:t>
              </a:r>
            </a:p>
            <a:p>
              <a:pPr>
                <a:spcAft>
                  <a:spcPts val="600"/>
                </a:spcAft>
              </a:pPr>
              <a:r>
                <a:rPr lang="en-US" dirty="0">
                  <a:solidFill>
                    <a:srgbClr val="40008D"/>
                  </a:solidFill>
                  <a:cs typeface="Arial"/>
                </a:rPr>
                <a:t>School Mental Health Ontario</a:t>
              </a:r>
            </a:p>
            <a:p>
              <a:pPr>
                <a:spcAft>
                  <a:spcPts val="600"/>
                </a:spcAft>
              </a:pPr>
              <a:r>
                <a:rPr lang="en-US" dirty="0">
                  <a:solidFill>
                    <a:srgbClr val="40008D"/>
                  </a:solidFill>
                  <a:cs typeface="Arial"/>
                </a:rPr>
                <a:t>https://smho-smso.ca/students/</a:t>
              </a:r>
            </a:p>
          </p:txBody>
        </p:sp>
        <p:sp>
          <p:nvSpPr>
            <p:cNvPr id="10" name="TextBox 9">
              <a:extLst>
                <a:ext uri="{FF2B5EF4-FFF2-40B4-BE49-F238E27FC236}">
                  <a16:creationId xmlns:a16="http://schemas.microsoft.com/office/drawing/2014/main" id="{C77A2E81-D96D-47EA-A202-291A323548C5}"/>
                </a:ext>
              </a:extLst>
            </p:cNvPr>
            <p:cNvSpPr txBox="1"/>
            <p:nvPr/>
          </p:nvSpPr>
          <p:spPr>
            <a:xfrm>
              <a:off x="101948" y="4890078"/>
              <a:ext cx="2548778" cy="473251"/>
            </a:xfrm>
            <a:prstGeom prst="round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008C"/>
                  </a:solidFill>
                  <a:effectLst/>
                  <a:uLnTx/>
                  <a:uFillTx/>
                  <a:latin typeface="+mn-lt"/>
                  <a:ea typeface="+mn-ea"/>
                  <a:cs typeface="Calibri" panose="020F0502020204030204" pitchFamily="34" charset="0"/>
                </a:rPr>
                <a:t>www.smho-smso.ca</a:t>
              </a:r>
            </a:p>
          </p:txBody>
        </p:sp>
        <p:pic>
          <p:nvPicPr>
            <p:cNvPr id="1026" name="Picture 2" descr="Logo Twitter icon transparent PNG">
              <a:extLst>
                <a:ext uri="{FF2B5EF4-FFF2-40B4-BE49-F238E27FC236}">
                  <a16:creationId xmlns:a16="http://schemas.microsoft.com/office/drawing/2014/main" id="{1E6A6C09-FB04-4E45-A7CA-0598B75AF4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13" t="11207" r="9915" b="11207"/>
            <a:stretch/>
          </p:blipFill>
          <p:spPr bwMode="auto">
            <a:xfrm>
              <a:off x="208517" y="5321270"/>
              <a:ext cx="324883"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Why Instagram's new icon and interface suck">
              <a:extLst>
                <a:ext uri="{FF2B5EF4-FFF2-40B4-BE49-F238E27FC236}">
                  <a16:creationId xmlns:a16="http://schemas.microsoft.com/office/drawing/2014/main" id="{938E53A4-F95B-420D-9A41-53A2932BE0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856" t="25464" r="35774" b="25518"/>
            <a:stretch/>
          </p:blipFill>
          <p:spPr bwMode="auto">
            <a:xfrm>
              <a:off x="209433" y="5699950"/>
              <a:ext cx="323967" cy="314404"/>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2A3733A-42ED-4E3A-A914-2B70862053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22" t="21612" r="14918" b="21611"/>
            <a:stretch/>
          </p:blipFill>
          <p:spPr bwMode="auto">
            <a:xfrm>
              <a:off x="208517" y="6081123"/>
              <a:ext cx="324883" cy="255983"/>
            </a:xfrm>
            <a:prstGeom prst="round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77ADEC23-DFCE-2E8E-1731-9CEE7F08EF3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18888" y="6414541"/>
            <a:ext cx="314512" cy="314512"/>
          </a:xfrm>
          <a:prstGeom prst="rect">
            <a:avLst/>
          </a:prstGeom>
        </p:spPr>
      </p:pic>
    </p:spTree>
    <p:extLst>
      <p:ext uri="{BB962C8B-B14F-4D97-AF65-F5344CB8AC3E}">
        <p14:creationId xmlns:p14="http://schemas.microsoft.com/office/powerpoint/2010/main" val="2173116218"/>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1" ma:contentTypeDescription="Create a new document." ma:contentTypeScope="" ma:versionID="7a0624bffd1c7a9ff792affa30d91313">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499baeb60cfabac3f5d316901fd8e81b"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a5dd20-f0b3-4d61-834b-69fb9fff00eb" xsi:nil="true"/>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Image xmlns="a1c9f355-ecd3-4278-9438-8cd8c6e98a42" xsi:nil="true"/>
    <_dlc_DocId xmlns="46a5dd20-f0b3-4d61-834b-69fb9fff00eb">2MMV42CKC3FZ-1937131458-31351</_dlc_DocId>
    <_dlc_DocIdUrl xmlns="46a5dd20-f0b3-4d61-834b-69fb9fff00eb">
      <Url>https://smhosmso.sharepoint.com/sites/SchoolMentalHealthOntario/_layouts/15/DocIdRedir.aspx?ID=2MMV42CKC3FZ-1937131458-31351</Url>
      <Description>2MMV42CKC3FZ-1937131458-31351</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2A5CB98-980E-4069-8BF8-EE9D6C7B74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9f355-ecd3-4278-9438-8cd8c6e98a42"/>
    <ds:schemaRef ds:uri="46a5dd20-f0b3-4d61-834b-69fb9fff00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45B44F-884B-45A6-B127-6B7D5EECBC18}">
  <ds:schemaRefs>
    <ds:schemaRef ds:uri="http://schemas.microsoft.com/sharepoint/v3/contenttype/forms"/>
  </ds:schemaRefs>
</ds:datastoreItem>
</file>

<file path=customXml/itemProps3.xml><?xml version="1.0" encoding="utf-8"?>
<ds:datastoreItem xmlns:ds="http://schemas.openxmlformats.org/officeDocument/2006/customXml" ds:itemID="{B2BA1989-0BA2-4017-B623-CA2EFCB4B6A7}">
  <ds:schemaRefs>
    <ds:schemaRef ds:uri="http://schemas.microsoft.com/office/2006/metadata/properties"/>
    <ds:schemaRef ds:uri="http://schemas.microsoft.com/office/2006/documentManagement/types"/>
    <ds:schemaRef ds:uri="01307c9e-148e-4dc5-a0b2-2453a10dd8be"/>
    <ds:schemaRef ds:uri="http://purl.org/dc/dcmitype/"/>
    <ds:schemaRef ds:uri="http://purl.org/dc/elements/1.1/"/>
    <ds:schemaRef ds:uri="http://schemas.microsoft.com/office/infopath/2007/PartnerControls"/>
    <ds:schemaRef ds:uri="http://purl.org/dc/terms/"/>
    <ds:schemaRef ds:uri="http://schemas.openxmlformats.org/package/2006/metadata/core-properties"/>
    <ds:schemaRef ds:uri="0bda3700-0a27-444d-a28a-49563f45bfd6"/>
    <ds:schemaRef ds:uri="http://www.w3.org/XML/1998/namespace"/>
    <ds:schemaRef ds:uri="46a5dd20-f0b3-4d61-834b-69fb9fff00eb"/>
    <ds:schemaRef ds:uri="a1c9f355-ecd3-4278-9438-8cd8c6e98a42"/>
  </ds:schemaRefs>
</ds:datastoreItem>
</file>

<file path=customXml/itemProps4.xml><?xml version="1.0" encoding="utf-8"?>
<ds:datastoreItem xmlns:ds="http://schemas.openxmlformats.org/officeDocument/2006/customXml" ds:itemID="{DDAF5DB9-A8AB-4D49-AF6B-C3E28DFDF19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872</Words>
  <Application>Microsoft Office PowerPoint</Application>
  <PresentationFormat>Widescreen</PresentationFormat>
  <Paragraphs>44</Paragraphs>
  <Slides>5</Slides>
  <Notes>5</Notes>
  <HiddenSlides>0</HiddenSlides>
  <MMClips>0</MMClips>
  <ScaleCrop>false</ScaleCrop>
  <HeadingPairs>
    <vt:vector size="4" baseType="variant">
      <vt:variant>
        <vt:lpstr>Theme</vt:lpstr>
      </vt:variant>
      <vt:variant>
        <vt:i4>8</vt:i4>
      </vt:variant>
      <vt:variant>
        <vt:lpstr>Slide Titles</vt:lpstr>
      </vt:variant>
      <vt:variant>
        <vt:i4>5</vt:i4>
      </vt:variant>
    </vt:vector>
  </HeadingPairs>
  <TitlesOfParts>
    <vt:vector size="13" baseType="lpstr">
      <vt:lpstr>Office Theme</vt:lpstr>
      <vt:lpstr>1_Office Theme</vt:lpstr>
      <vt:lpstr>1_Custom Design</vt:lpstr>
      <vt:lpstr>1_Custom Design</vt:lpstr>
      <vt:lpstr>1_Office Theme</vt:lpstr>
      <vt:lpstr>1_Office Theme</vt:lpstr>
      <vt:lpstr>1_Office Theme</vt:lpstr>
      <vt:lpstr>1_Office Theme</vt:lpstr>
      <vt:lpstr>MH LIT: Student Mental Health in Action</vt:lpstr>
      <vt:lpstr>What does it include?​</vt:lpstr>
      <vt:lpstr>Intended Audience</vt:lpstr>
      <vt:lpstr>Supportive Resources</vt:lpstr>
      <vt:lpstr>ABOUT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Staff/Division Meeting Deep Dive: Student MH LIT</dc:title>
  <dc:creator>Joyce Erogun</dc:creator>
  <cp:lastModifiedBy>Dani Rathwell</cp:lastModifiedBy>
  <cp:revision>3</cp:revision>
  <dcterms:created xsi:type="dcterms:W3CDTF">2021-12-21T03:55:51Z</dcterms:created>
  <dcterms:modified xsi:type="dcterms:W3CDTF">2022-11-08T16:45:23Z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0x010100CCA129D4CF93FD40B4303B32156186A5</vt:lpwstr>
  </property>
  <property fmtid="{D5CDD505-2E9C-101B-9397-08002B2CF9AE}" pid="3" name="MediaServiceImageTags">
    <vt:lpwstr/>
  </property>
  <property fmtid="{D5CDD505-2E9C-101B-9397-08002B2CF9AE}" pid="4" name="_dlc_DocIdItemGuid">
    <vt:lpwstr>65dd478b-030f-41e3-8841-11cce2b2a09b</vt:lpwstr>
  </property>
</Properties>
</file>