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7.xml" ContentType="application/vnd.openxmlformats-officedocument.theme+xml"/>
  <Override PartName="/ppt/slideLayouts/slideLayout9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780" r:id="rId6"/>
    <p:sldMasterId id="2147483740" r:id="rId7"/>
    <p:sldMasterId id="2147483932" r:id="rId8"/>
    <p:sldMasterId id="2147483875" r:id="rId9"/>
    <p:sldMasterId id="2147483765" r:id="rId10"/>
    <p:sldMasterId id="2147483974" r:id="rId11"/>
    <p:sldMasterId id="2147483978" r:id="rId12"/>
  </p:sldMasterIdLst>
  <p:notesMasterIdLst>
    <p:notesMasterId r:id="rId18"/>
  </p:notesMasterIdLst>
  <p:sldIdLst>
    <p:sldId id="765" r:id="rId13"/>
    <p:sldId id="766" r:id="rId14"/>
    <p:sldId id="749" r:id="rId15"/>
    <p:sldId id="750" r:id="rId16"/>
    <p:sldId id="76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5FE15F-6ACE-451F-8948-C20CF778E9AF}" name="Judith Desjardins" initials="JD" userId="S::jdesjardins@smho-smso.ca::30609727-134e-4b5d-8a9a-cd120bb72f82" providerId="AD"/>
  <p188:author id="{78C63A77-E355-1540-D6FC-B07BA5E7DF0A}" name="Susan Sweet" initials="SS" userId="S::ssweet@smho-smso.ca::3f3b0d9c-fbb5-47a8-87c2-549a2adf9766" providerId="AD"/>
  <p188:author id="{C8712AED-F946-6B72-B9E1-91124436B500}" name="Joyce Erogun" initials="JE" userId="S::jerogun@smho-smso.ca::ba9b00c3-18da-48f5-9af4-b59a3f7aeab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udith Desjardins" initials="JD" lastIdx="4" clrIdx="0">
    <p:extLst>
      <p:ext uri="{19B8F6BF-5375-455C-9EA6-DF929625EA0E}">
        <p15:presenceInfo xmlns:p15="http://schemas.microsoft.com/office/powerpoint/2012/main" userId="S::jdesjardins@smho-smso.ca::30609727-134e-4b5d-8a9a-cd120bb72f82" providerId="AD"/>
      </p:ext>
    </p:extLst>
  </p:cmAuthor>
  <p:cmAuthor id="2" name="Susan Sweet" initials="SS" lastIdx="5" clrIdx="1">
    <p:extLst>
      <p:ext uri="{19B8F6BF-5375-455C-9EA6-DF929625EA0E}">
        <p15:presenceInfo xmlns:p15="http://schemas.microsoft.com/office/powerpoint/2012/main" userId="S::ssweet@smho-smso.ca::3f3b0d9c-fbb5-47a8-87c2-549a2adf9766" providerId="AD"/>
      </p:ext>
    </p:extLst>
  </p:cmAuthor>
  <p:cmAuthor id="3" name="Joyce Erogun" initials="JE" lastIdx="26" clrIdx="2">
    <p:extLst>
      <p:ext uri="{19B8F6BF-5375-455C-9EA6-DF929625EA0E}">
        <p15:presenceInfo xmlns:p15="http://schemas.microsoft.com/office/powerpoint/2012/main" userId="S::jerogun@smho-smso.ca::ba9b00c3-18da-48f5-9af4-b59a3f7aea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A0A"/>
    <a:srgbClr val="8EC63F"/>
    <a:srgbClr val="1D73BC"/>
    <a:srgbClr val="239445"/>
    <a:srgbClr val="289EDD"/>
    <a:srgbClr val="40008D"/>
    <a:srgbClr val="7F3F96"/>
    <a:srgbClr val="0B77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956BE8-7820-99EF-12B2-9605B46BA249}" v="4" dt="2022-11-02T19:22:48.487"/>
    <p1510:client id="{1A1BDF8C-920B-CADF-827C-DC0FF4BE7F62}" v="8" dt="2022-11-02T04:23:07.608"/>
    <p1510:client id="{72AB18C3-719A-452C-BC44-CF49B0E74389}" v="32" dt="2022-11-02T19:23:14.358"/>
    <p1510:client id="{DDEC1E38-38AA-4C6F-B6FB-F2BD24F98119}" v="1" vWet="3" dt="2022-11-02T04:14:52.8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1.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3.xml"/><Relationship Id="rId12" Type="http://schemas.openxmlformats.org/officeDocument/2006/relationships/slideMaster" Target="slideMasters/slideMaster8.xml"/><Relationship Id="rId17" Type="http://schemas.openxmlformats.org/officeDocument/2006/relationships/slide" Target="slides/slide5.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3.xml"/><Relationship Id="rId23" Type="http://schemas.openxmlformats.org/officeDocument/2006/relationships/tableStyles" Target="tableStyles.xml"/><Relationship Id="rId10" Type="http://schemas.openxmlformats.org/officeDocument/2006/relationships/slideMaster" Target="slideMasters/slideMaster6.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A766C-1CB2-2D49-9A3F-34F44F8B6AD3}" type="datetimeFigureOut">
              <a:rPr lang="en-US" smtClean="0"/>
              <a:t>11/4/2022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8812CC-18EA-AF4B-A4CE-11AAE7474B09}" type="slidenum">
              <a:rPr lang="en-US" smtClean="0"/>
              <a:t>‹#›</a:t>
            </a:fld>
            <a:endParaRPr lang="en-US"/>
          </a:p>
        </p:txBody>
      </p:sp>
    </p:spTree>
    <p:extLst>
      <p:ext uri="{BB962C8B-B14F-4D97-AF65-F5344CB8AC3E}">
        <p14:creationId xmlns:p14="http://schemas.microsoft.com/office/powerpoint/2010/main" val="4045707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smho-smso.ca/blog/online-resources/lit-sm-la-sante-mentale-en-action/"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view.officeapps.live.com/op/view.aspx?src=https%3A%2F%2Fsmho-smso.ca%2Fwp-content%2Fuploads%2F2022%2F05%2FPersonnel-des-ecoles-secondaires-reunion-de-cycle-examen-approfondi-lit-sm-eleves-student-mh-lit.pptx&amp;wdOrigin=BROWSELINK"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r>
              <a:rPr lang="fr-CA">
                <a:latin typeface="Arial" panose="020B0604020202020204" pitchFamily="34" charset="0"/>
                <a:cs typeface="Arial" panose="020B0604020202020204" pitchFamily="34" charset="0"/>
              </a:rPr>
              <a:t>Santé mentale en milieu scolaire Ontario travaille de concert avec les conseils scolaires et les autorités scolaires de l’Ontario pour soutenir la santé mentale des élèves.  </a:t>
            </a:r>
            <a:endParaRPr lang="en-US">
              <a:latin typeface="Arial" panose="020B0604020202020204" pitchFamily="34" charset="0"/>
              <a:cs typeface="Arial" panose="020B0604020202020204" pitchFamily="34" charset="0"/>
            </a:endParaRPr>
          </a:p>
          <a:p>
            <a:pPr>
              <a:defRPr/>
            </a:pPr>
            <a:r>
              <a:rPr lang="fr-CA">
                <a:latin typeface="Arial" panose="020B0604020202020204" pitchFamily="34" charset="0"/>
                <a:cs typeface="Arial" panose="020B0604020202020204" pitchFamily="34" charset="0"/>
              </a:rPr>
              <a:t>Dans une note de service du ministère de l’Éducation du 12 janvier 2021, le ministre Lecce a introduit la Trousse d’action pour la santé mentale des élèves. Dans le cadre de cette trousse, Santé mentale en milieu scolaire Ontario a élaboré LIT SM : La santé mentale des élèves en action, une série de leçons visant à favoriser l'acquisition de connaissances de base en matière de santé mentale et de compétences en matière de recherche d'aide. Cette série de leçons est disponible sur le site Web de Santé mentale en milieu scolaire Ontario :  </a:t>
            </a:r>
            <a:r>
              <a:rPr lang="fr-CA">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https://smho-smso.ca/blog/online-resources/lit-sm-la-sante-mentale-en-action/</a:t>
            </a:r>
            <a:r>
              <a:rPr lang="fr-CA">
                <a:latin typeface="Arial" panose="020B0604020202020204" pitchFamily="34" charset="0"/>
                <a:cs typeface="Arial" panose="020B0604020202020204" pitchFamily="34" charset="0"/>
              </a:rPr>
              <a:t>  </a:t>
            </a:r>
          </a:p>
          <a:p>
            <a:pPr>
              <a:defRPr/>
            </a:pPr>
            <a:r>
              <a:rPr lang="fr-CA">
                <a:latin typeface="Arial" panose="020B0604020202020204" pitchFamily="34" charset="0"/>
                <a:cs typeface="Arial" panose="020B0604020202020204" pitchFamily="34" charset="0"/>
              </a:rPr>
              <a:t>  </a:t>
            </a:r>
          </a:p>
          <a:p>
            <a:pPr>
              <a:defRPr/>
            </a:pPr>
            <a:r>
              <a:rPr lang="fr-CA">
                <a:latin typeface="Arial" panose="020B0604020202020204" pitchFamily="34" charset="0"/>
                <a:cs typeface="Arial" panose="020B0604020202020204" pitchFamily="34" charset="0"/>
              </a:rPr>
              <a:t>Bien que les membres du personnel scolaire ne soient pas des professionnels en santé mentale, nous avons un rôle important à jouer en créant des environnements de classe favorisant la santé mentale, en remarquant les élèves qui nous préoccupent et en enseignant aux élèves à maintenir une </a:t>
            </a:r>
            <a:r>
              <a:rPr lang="fr-ca">
                <a:latin typeface="Arial" panose="020B0604020202020204" pitchFamily="34" charset="0"/>
                <a:cs typeface="Arial" panose="020B0604020202020204" pitchFamily="34" charset="0"/>
              </a:rPr>
              <a:t>bonne santé mentale.</a:t>
            </a:r>
            <a:r>
              <a:rPr lang="fr-CA">
                <a:latin typeface="Arial" panose="020B0604020202020204" pitchFamily="34" charset="0"/>
                <a:cs typeface="Arial" panose="020B0604020202020204" pitchFamily="34" charset="0"/>
              </a:rPr>
              <a:t>  </a:t>
            </a:r>
          </a:p>
          <a:p>
            <a:pPr>
              <a:defRPr/>
            </a:pPr>
            <a:r>
              <a:rPr lang="fr-CA">
                <a:latin typeface="Arial" panose="020B0604020202020204" pitchFamily="34" charset="0"/>
                <a:cs typeface="Arial" panose="020B0604020202020204" pitchFamily="34" charset="0"/>
              </a:rPr>
              <a:t>Nous vous présentons un survol pour vous introduire au module. N</a:t>
            </a:r>
            <a:r>
              <a:rPr lang="fr-CA">
                <a:latin typeface="Arial" panose="020B0604020202020204" pitchFamily="34" charset="0"/>
                <a:cs typeface="Arial" panose="020B0604020202020204" pitchFamily="34" charset="0"/>
                <a:sym typeface="Calibri"/>
              </a:rPr>
              <a:t>ous </a:t>
            </a:r>
            <a:r>
              <a:rPr lang="fr-ca">
                <a:latin typeface="Arial" panose="020B0604020202020204" pitchFamily="34" charset="0"/>
                <a:cs typeface="Arial" panose="020B0604020202020204" pitchFamily="34" charset="0"/>
                <a:sym typeface="Calibri"/>
              </a:rPr>
              <a:t>vous demandons de réfléchir à votre</a:t>
            </a:r>
            <a:r>
              <a:rPr lang="fr-CA">
                <a:latin typeface="Arial" panose="020B0604020202020204" pitchFamily="34" charset="0"/>
                <a:cs typeface="Arial" panose="020B0604020202020204" pitchFamily="34" charset="0"/>
                <a:sym typeface="Calibri"/>
              </a:rPr>
              <a:t> intérêt, votre empressement et votre capacité à participer. Si vous êtes intéressés, vous vous joindrez à moi au sein d’une équipe qui comprendra aussi nos professionnels de la santé mentale.  </a:t>
            </a:r>
            <a:endParaRPr lang="fr-CA">
              <a:latin typeface="Arial" panose="020B0604020202020204" pitchFamily="34" charset="0"/>
              <a:cs typeface="Arial" panose="020B0604020202020204" pitchFamily="34" charset="0"/>
            </a:endParaRPr>
          </a:p>
          <a:p>
            <a:pPr>
              <a:defRPr/>
            </a:pPr>
            <a:r>
              <a:rPr lang="fr-CA">
                <a:latin typeface="Arial" panose="020B0604020202020204" pitchFamily="34" charset="0"/>
                <a:cs typeface="Arial" panose="020B0604020202020204" pitchFamily="34" charset="0"/>
              </a:rPr>
              <a:t>  </a:t>
            </a:r>
          </a:p>
          <a:p>
            <a:pPr>
              <a:defRPr/>
            </a:pPr>
            <a:r>
              <a:rPr lang="fr-CA">
                <a:latin typeface="Arial" panose="020B0604020202020204" pitchFamily="34" charset="0"/>
                <a:cs typeface="Arial" panose="020B0604020202020204" pitchFamily="34" charset="0"/>
              </a:rPr>
              <a:t>[Remarque à l’intention de l’administration : Si vous voulez fournir au personnel des détails supplémentaires sur les leçons, ainsi qu’une occasion de faire l’expérience des activités, veuillez partager le jeu de diapositives : </a:t>
            </a:r>
            <a:r>
              <a:rPr lang="fr-CA">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Personnel des écoles secondaires/ réunion de cycle ‘Examen approfondi’ qui est disponible depuis le site web de Santé mentale en milieu scolaire Ontario</a:t>
            </a:r>
            <a:endParaRPr lang="en-CA">
              <a:latin typeface="Arial" panose="020B0604020202020204" pitchFamily="34" charset="0"/>
              <a:cs typeface="Arial" panose="020B0604020202020204" pitchFamily="34" charset="0"/>
            </a:endParaRPr>
          </a:p>
          <a:p>
            <a:pPr>
              <a:defRPr/>
            </a:pPr>
            <a:r>
              <a:rPr lang="fr-CA">
                <a:latin typeface="Arial" panose="020B0604020202020204" pitchFamily="34" charset="0"/>
                <a:cs typeface="Arial" panose="020B0604020202020204" pitchFamily="34" charset="0"/>
              </a:rPr>
              <a:t>.]  </a:t>
            </a:r>
            <a:br>
              <a:rPr lang="fr-CA">
                <a:latin typeface="Arial" panose="020B0604020202020204" pitchFamily="34" charset="0"/>
                <a:cs typeface="Arial" panose="020B0604020202020204" pitchFamily="34" charset="0"/>
              </a:rPr>
            </a:br>
            <a:r>
              <a:rPr lang="fr-CA">
                <a:latin typeface="Arial" panose="020B0604020202020204" pitchFamily="34" charset="0"/>
                <a:cs typeface="Arial" panose="020B0604020202020204" pitchFamily="34" charset="0"/>
              </a:rPr>
              <a:t>     </a:t>
            </a:r>
          </a:p>
          <a:p>
            <a:pPr>
              <a:defRPr/>
            </a:pPr>
            <a:r>
              <a:rPr lang="fr-CA">
                <a:latin typeface="Arial" panose="020B0604020202020204" pitchFamily="34" charset="0"/>
                <a:cs typeface="Arial" panose="020B0604020202020204" pitchFamily="34" charset="0"/>
              </a:rPr>
              <a:t>  </a:t>
            </a:r>
          </a:p>
          <a:p>
            <a:pPr>
              <a:lnSpc>
                <a:spcPct val="107000"/>
              </a:lnSpc>
              <a:spcAft>
                <a:spcPts val="846"/>
              </a:spcAft>
              <a:defRPr/>
            </a:pPr>
            <a:r>
              <a:rPr lang="fr-CA">
                <a:latin typeface="Arial" panose="020B0604020202020204" pitchFamily="34" charset="0"/>
                <a:cs typeface="Arial" panose="020B0604020202020204" pitchFamily="34" charset="0"/>
              </a:rPr>
              <a:t>  </a:t>
            </a:r>
          </a:p>
        </p:txBody>
      </p:sp>
      <p:sp>
        <p:nvSpPr>
          <p:cNvPr id="4" name="Espace réservé du numéro de diapositive 3"/>
          <p:cNvSpPr>
            <a:spLocks noGrp="1"/>
          </p:cNvSpPr>
          <p:nvPr>
            <p:ph type="sldNum" sz="quarter" idx="5"/>
          </p:nvPr>
        </p:nvSpPr>
        <p:spPr>
          <a:xfrm>
            <a:off x="6507677" y="8685213"/>
            <a:ext cx="348735" cy="458787"/>
          </a:xfrm>
        </p:spPr>
        <p:txBody>
          <a:bodyPr/>
          <a:lstStyle/>
          <a:p>
            <a:pPr defTabSz="966612">
              <a:defRPr/>
            </a:pPr>
            <a:fld id="{384896BE-6C6D-4FED-91D5-41C98D3637EF}" type="slidenum">
              <a:rPr lang="fr-CA">
                <a:solidFill>
                  <a:prstClr val="black"/>
                </a:solidFill>
                <a:latin typeface="Calibri"/>
              </a:rPr>
              <a:pPr defTabSz="966612">
                <a:defRPr/>
              </a:pPr>
              <a:t>1</a:t>
            </a:fld>
            <a:endParaRPr lang="fr-CA">
              <a:solidFill>
                <a:prstClr val="black"/>
              </a:solidFill>
              <a:latin typeface="Calibri"/>
            </a:endParaRPr>
          </a:p>
        </p:txBody>
      </p:sp>
    </p:spTree>
    <p:extLst>
      <p:ext uri="{BB962C8B-B14F-4D97-AF65-F5344CB8AC3E}">
        <p14:creationId xmlns:p14="http://schemas.microsoft.com/office/powerpoint/2010/main" val="3773859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latin typeface="Arial" panose="020B0604020202020204" pitchFamily="34" charset="0"/>
                <a:cs typeface="Arial" panose="020B0604020202020204" pitchFamily="34" charset="0"/>
              </a:rPr>
              <a:t>LIT SM La santé mentale des élèves en action est une série de quatre leçons de 45 minutes conçues pour être dispensées par le personnel enseignant du secondaire. Les leçons portent sur la santé mentale et la maladie mentale (le double continuum), les signes de problèmes de santé mentale, les stratégies de soutien à la santé mentale et au bien-être, et comment et où trouver de l'aide pour l'élève et ses amis, si nécessaire. Le module fournit du matériel de soutien supplémentaire et des activités d’approfondissement.</a:t>
            </a: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pPr algn="l" rtl="0" fontAlgn="base"/>
            <a:r>
              <a:rPr lang="fr-CA">
                <a:latin typeface="Arial" panose="020B0604020202020204" pitchFamily="34" charset="0"/>
                <a:cs typeface="Arial" panose="020B0604020202020204" pitchFamily="34" charset="0"/>
              </a:rPr>
              <a:t>Nous savons que la santé mentale est un sujet très personnel et que pour certains membres du personnel scolaire et pour certains élèves, il peut soulever des questions et de forts sentiments. Voilà pourquoi nous utiliserons une approche par équipe et nous travaillerons avec nos professionnels de la santé mentale afin de nous assurer que nous avons tout le soutien en place si jamais un élève a besoin d’un soutien de suivi ou de temps additionnel pour faire le bilan.​</a:t>
            </a:r>
          </a:p>
          <a:p>
            <a:pPr algn="l" rtl="0" fontAlgn="base"/>
            <a:r>
              <a:rPr lang="fr-CA">
                <a:latin typeface="Arial" panose="020B0604020202020204" pitchFamily="34" charset="0"/>
                <a:cs typeface="Arial" panose="020B0604020202020204" pitchFamily="34" charset="0"/>
              </a:rPr>
              <a:t>​</a:t>
            </a:r>
          </a:p>
          <a:p>
            <a:endParaRPr lang="en-US">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6F8812CC-18EA-AF4B-A4CE-11AAE7474B09}" type="slidenum">
              <a:rPr lang="en-US" smtClean="0"/>
              <a:t>2</a:t>
            </a:fld>
            <a:endParaRPr lang="en-US"/>
          </a:p>
        </p:txBody>
      </p:sp>
    </p:spTree>
    <p:extLst>
      <p:ext uri="{BB962C8B-B14F-4D97-AF65-F5344CB8AC3E}">
        <p14:creationId xmlns:p14="http://schemas.microsoft.com/office/powerpoint/2010/main" val="3073604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ts val="1100"/>
              <a:buFont typeface="Arial"/>
            </a:pPr>
            <a:r>
              <a:rPr lang="fr-CA">
                <a:latin typeface="Arial"/>
                <a:cs typeface="Arial"/>
              </a:rPr>
              <a:t>L'objectif est de permettre à LIT SM de toucher le plus grand nombre d’élèves possible. Même si les leçons n'ont pas nécessairement un lien direct avec votre programme ou vos cours, elles peuvent contribuer à créer un environnement positif dans votre classe et à préparer les élèves à apprendre. Des suggestions au personnel enseignant et des guides sont inclus afin d'aider les enseignants de différents horizons à dispenser les leçons.</a:t>
            </a:r>
          </a:p>
        </p:txBody>
      </p:sp>
      <p:sp>
        <p:nvSpPr>
          <p:cNvPr id="4" name="Slide Number Placeholder 3"/>
          <p:cNvSpPr>
            <a:spLocks noGrp="1"/>
          </p:cNvSpPr>
          <p:nvPr>
            <p:ph type="sldNum" sz="quarter" idx="5"/>
          </p:nvPr>
        </p:nvSpPr>
        <p:spPr/>
        <p:txBody>
          <a:bodyPr/>
          <a:lstStyle/>
          <a:p>
            <a:fld id="{D20A7011-C055-4AA9-B767-EB46CF7CC347}" type="slidenum">
              <a:rPr lang="fr-CA" smtClean="0"/>
              <a:t>3</a:t>
            </a:fld>
            <a:endParaRPr lang="fr-CA"/>
          </a:p>
        </p:txBody>
      </p:sp>
    </p:spTree>
    <p:extLst>
      <p:ext uri="{BB962C8B-B14F-4D97-AF65-F5344CB8AC3E}">
        <p14:creationId xmlns:p14="http://schemas.microsoft.com/office/powerpoint/2010/main" val="3097544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fr-FR" b="0" i="0" u="none" strike="noStrike">
                <a:solidFill>
                  <a:srgbClr val="000000"/>
                </a:solidFill>
                <a:effectLst/>
                <a:latin typeface="Arial" panose="020B0604020202020204" pitchFamily="34" charset="0"/>
                <a:cs typeface="Arial" panose="020B0604020202020204" pitchFamily="34" charset="0"/>
              </a:rPr>
              <a:t>Nous voulons utiliser une approche par équipe pour présenter ces leçons.  Donc, si vous voulez en apprendre davantage sur cette occasion, veuillez m’en informer.  Je vais inviter les personnes intéressées à en apprendre davantage à une rencontre où je distribuerai deux ressources préparées par Santé mentale en milieu scolaire Ontario.  La liste de vérification de la préparation à l'école et les suggestions de préparation pour le personnel scolaire nous aiderons à nous préparer, en tant qu'équipe, à vivre une expérience sécuritaire et saine avec nos élèves. Les ressources destinées aux parents et aidants naturels encourageront nos familles à poursuivre ces importantes conversations à la maison.  [Cliquez sur les pour accéder à la ressource.] </a:t>
            </a:r>
            <a:r>
              <a:rPr lang="fr-FR" b="0" i="0">
                <a:solidFill>
                  <a:srgbClr val="000000"/>
                </a:solidFill>
                <a:effectLst/>
                <a:latin typeface="Arial" panose="020B0604020202020204" pitchFamily="34" charset="0"/>
                <a:cs typeface="Arial" panose="020B0604020202020204" pitchFamily="34" charset="0"/>
              </a:rPr>
              <a:t>​</a:t>
            </a:r>
            <a:endParaRPr lang="en-US">
              <a:latin typeface="Arial" panose="020B0604020202020204" pitchFamily="34" charset="0"/>
              <a:cs typeface="Arial" panose="020B0604020202020204" pitchFamily="34" charset="0"/>
            </a:endParaRPr>
          </a:p>
          <a:p>
            <a:endParaRPr lang="en-US">
              <a:cs typeface="Calibri"/>
            </a:endParaRPr>
          </a:p>
        </p:txBody>
      </p:sp>
      <p:sp>
        <p:nvSpPr>
          <p:cNvPr id="4" name="Slide Number Placeholder 3"/>
          <p:cNvSpPr>
            <a:spLocks noGrp="1"/>
          </p:cNvSpPr>
          <p:nvPr>
            <p:ph type="sldNum" sz="quarter" idx="5"/>
          </p:nvPr>
        </p:nvSpPr>
        <p:spPr/>
        <p:txBody>
          <a:bodyPr/>
          <a:lstStyle/>
          <a:p>
            <a:fld id="{D20A7011-C055-4AA9-B767-EB46CF7CC347}" type="slidenum">
              <a:rPr lang="fr-CA" smtClean="0"/>
              <a:t>4</a:t>
            </a:fld>
            <a:endParaRPr lang="fr-CA"/>
          </a:p>
        </p:txBody>
      </p:sp>
    </p:spTree>
    <p:extLst>
      <p:ext uri="{BB962C8B-B14F-4D97-AF65-F5344CB8AC3E}">
        <p14:creationId xmlns:p14="http://schemas.microsoft.com/office/powerpoint/2010/main" val="1463150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Arial" panose="020B0604020202020204" pitchFamily="34" charset="0"/>
              <a:cs typeface="Arial" panose="020B0604020202020204" pitchFamily="34" charset="0"/>
            </a:endParaRPr>
          </a:p>
          <a:p>
            <a:r>
              <a:rPr lang="fr-ca" b="0" i="0" u="none" baseline="0">
                <a:latin typeface="Arial" panose="020B0604020202020204" pitchFamily="34" charset="0"/>
                <a:cs typeface="Arial" panose="020B0604020202020204" pitchFamily="34" charset="0"/>
              </a:rPr>
              <a:t>Je vous encourage à nouveau à regarder attentivement le site Web de Santé mentale en milieu scolaire Ontario, si vous ne l’avez pas déjà fait.  </a:t>
            </a:r>
          </a:p>
          <a:p>
            <a:endParaRPr lang="en-US">
              <a:latin typeface="Arial" panose="020B0604020202020204" pitchFamily="34" charset="0"/>
              <a:cs typeface="Arial" panose="020B0604020202020204" pitchFamily="34" charset="0"/>
            </a:endParaRPr>
          </a:p>
          <a:p>
            <a:pPr algn="l" rtl="0"/>
            <a:r>
              <a:rPr lang="fr-ca" b="0" i="0" u="none" baseline="0">
                <a:latin typeface="Arial" panose="020B0604020202020204" pitchFamily="34" charset="0"/>
                <a:cs typeface="Arial" panose="020B0604020202020204" pitchFamily="34" charset="0"/>
              </a:rPr>
              <a:t>Avec suffisamment d’intérêt pour offrir LIT SM : La santé mentale des élèves en action, je vous donnerai plus de détails sur notre plan de mise en œuvre et le moment où les leçons seront prodiguées.  Vous commencerez à entendre des annonces pour souligner notre intérêt pour ces leçons.  Nous intégrerons des renseignements dans notre infolettre et sur notre site Web ainsi que dans le système de renseignements de notre école afin que les parents et les tuteurs puissent aussi prendre connaissance du module.</a:t>
            </a:r>
            <a:endParaRPr lang="fr-ca">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pPr algn="l" rtl="0"/>
            <a:r>
              <a:rPr lang="fr-ca" b="0" i="0" u="none" baseline="0">
                <a:latin typeface="Arial" panose="020B0604020202020204" pitchFamily="34" charset="0"/>
                <a:cs typeface="Arial" panose="020B0604020202020204" pitchFamily="34" charset="0"/>
              </a:rPr>
              <a:t>Comme je l’ai déjà mentionné, nous avons un rôle important à jouer en créant des environnements de classe favorisant la santé mentale, en remarquant les élèves qui nous préoccupent et en enseignant aux élèves à maintenir une bonne santé mentale.</a:t>
            </a:r>
          </a:p>
          <a:p>
            <a:endParaRPr lang="en-US">
              <a:latin typeface="Arial" panose="020B0604020202020204" pitchFamily="34" charset="0"/>
              <a:cs typeface="Arial" panose="020B0604020202020204" pitchFamily="34" charset="0"/>
            </a:endParaRPr>
          </a:p>
          <a:p>
            <a:r>
              <a:rPr lang="fr-ca" b="0" i="0" u="none" baseline="0">
                <a:latin typeface="Arial" panose="020B0604020202020204" pitchFamily="34" charset="0"/>
                <a:cs typeface="Arial" panose="020B0604020202020204" pitchFamily="34" charset="0"/>
              </a:rPr>
              <a:t>Avez-vous des questions au sujet de </a:t>
            </a:r>
            <a:r>
              <a:rPr lang="fr-ca">
                <a:latin typeface="Arial" panose="020B0604020202020204" pitchFamily="34" charset="0"/>
                <a:cs typeface="Arial" panose="020B0604020202020204" pitchFamily="34" charset="0"/>
              </a:rPr>
              <a:t>ces leçons </a:t>
            </a:r>
            <a:r>
              <a:rPr lang="fr-ca" b="0" i="0" u="none" baseline="0">
                <a:latin typeface="Arial" panose="020B0604020202020204" pitchFamily="34" charset="0"/>
                <a:cs typeface="Arial" panose="020B0604020202020204" pitchFamily="34" charset="0"/>
              </a:rPr>
              <a:t>ou toute autre idée sur la manière d’utiliser les ressources de Santé mentale en milieu scolaire Ontario dans notre école</a:t>
            </a:r>
            <a:r>
              <a:rPr lang="fr-ca">
                <a:latin typeface="Arial" panose="020B0604020202020204" pitchFamily="34" charset="0"/>
                <a:cs typeface="Arial" panose="020B0604020202020204" pitchFamily="34" charset="0"/>
              </a:rPr>
              <a:t> afin de soutenir les élèves</a:t>
            </a:r>
            <a:r>
              <a:rPr lang="fr-ca" b="0" i="0" u="none" baseline="0">
                <a:latin typeface="Arial" panose="020B0604020202020204" pitchFamily="34" charset="0"/>
                <a:cs typeface="Arial" panose="020B0604020202020204" pitchFamily="34" charset="0"/>
              </a:rPr>
              <a:t>?</a:t>
            </a:r>
            <a:r>
              <a:rPr lang="fr-ca">
                <a:latin typeface="Arial" panose="020B0604020202020204" pitchFamily="34" charset="0"/>
                <a:cs typeface="Arial" panose="020B0604020202020204" pitchFamily="34" charset="0"/>
              </a:rPr>
              <a:t>  </a:t>
            </a:r>
            <a:endParaRPr lang="fr-ca" b="0" i="0" u="none" baseline="0">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8E28318-BF53-4FF1-A749-3338F211EB46}" type="slidenum">
              <a:rPr lang="en-US" smtClean="0"/>
              <a:t>5</a:t>
            </a:fld>
            <a:endParaRPr lang="en-US"/>
          </a:p>
        </p:txBody>
      </p:sp>
    </p:spTree>
    <p:extLst>
      <p:ext uri="{BB962C8B-B14F-4D97-AF65-F5344CB8AC3E}">
        <p14:creationId xmlns:p14="http://schemas.microsoft.com/office/powerpoint/2010/main" val="4249985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hyperlink" Target="http://www.smho-smso.ca/" TargetMode="Externa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hyperlink" Target="http://www.smho-smso.ca/" TargetMode="Externa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www.smho-smso.ca/" TargetMode="Externa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hyperlink" Target="http://www.smho-smso.ca/" TargetMode="Externa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5" Type="http://schemas.openxmlformats.org/officeDocument/2006/relationships/image" Target="../media/image9.jpeg"/><Relationship Id="rId4" Type="http://schemas.openxmlformats.org/officeDocument/2006/relationships/image" Target="../media/image1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hyperlink" Target="http://www.smho-smso.ca/" TargetMode="Externa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hyperlink" Target="http://www.smho-smso.ca/" TargetMode="Externa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14.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14.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5" Type="http://schemas.openxmlformats.org/officeDocument/2006/relationships/image" Target="../media/image15.jpeg"/><Relationship Id="rId4" Type="http://schemas.openxmlformats.org/officeDocument/2006/relationships/image" Target="../media/image13.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14.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14.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12.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11EB7-A4A7-8940-9B14-5DD5372117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1FC24A-430D-314E-BA0F-37E7EAF7E4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989163-AD44-AD49-9248-F80E0BA5C12F}"/>
              </a:ext>
            </a:extLst>
          </p:cNvPr>
          <p:cNvSpPr>
            <a:spLocks noGrp="1"/>
          </p:cNvSpPr>
          <p:nvPr>
            <p:ph type="dt" sz="half" idx="10"/>
          </p:nvPr>
        </p:nvSpPr>
        <p:spPr/>
        <p:txBody>
          <a:bodyPr/>
          <a:lstStyle/>
          <a:p>
            <a:fld id="{7135ECCC-9B9D-9745-A875-2D36B3039169}" type="datetimeFigureOut">
              <a:rPr lang="en-US" smtClean="0"/>
              <a:t>11/4/2022</a:t>
            </a:fld>
            <a:endParaRPr lang="en-US"/>
          </a:p>
        </p:txBody>
      </p:sp>
      <p:sp>
        <p:nvSpPr>
          <p:cNvPr id="5" name="Footer Placeholder 4">
            <a:extLst>
              <a:ext uri="{FF2B5EF4-FFF2-40B4-BE49-F238E27FC236}">
                <a16:creationId xmlns:a16="http://schemas.microsoft.com/office/drawing/2014/main" id="{00130C3F-31F2-284D-9F47-1C7113FEAB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3A05DD-13C9-5C4A-AB68-CA177BF99D50}"/>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620532666"/>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BBCAD-7EA9-E94A-B80C-DA7CA939F2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259BF4-51AC-F548-8250-413ABCE6E6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1BA59B-0575-C44A-81C3-15BBE8935F0E}"/>
              </a:ext>
            </a:extLst>
          </p:cNvPr>
          <p:cNvSpPr>
            <a:spLocks noGrp="1"/>
          </p:cNvSpPr>
          <p:nvPr>
            <p:ph type="dt" sz="half" idx="10"/>
          </p:nvPr>
        </p:nvSpPr>
        <p:spPr/>
        <p:txBody>
          <a:bodyPr/>
          <a:lstStyle/>
          <a:p>
            <a:fld id="{7135ECCC-9B9D-9745-A875-2D36B3039169}" type="datetimeFigureOut">
              <a:rPr lang="en-US" smtClean="0"/>
              <a:t>11/4/2022</a:t>
            </a:fld>
            <a:endParaRPr lang="en-US"/>
          </a:p>
        </p:txBody>
      </p:sp>
      <p:sp>
        <p:nvSpPr>
          <p:cNvPr id="5" name="Footer Placeholder 4">
            <a:extLst>
              <a:ext uri="{FF2B5EF4-FFF2-40B4-BE49-F238E27FC236}">
                <a16:creationId xmlns:a16="http://schemas.microsoft.com/office/drawing/2014/main" id="{ACA1C46F-9C6B-1D43-9EB2-5CD4E8B7D8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1B1571-0C99-F141-AFF5-AEB8D23B1599}"/>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2987880434"/>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FF4F9-B9B5-A442-8176-3EDC65E0E3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D5C50E-F177-E84D-B981-58C56CA6D9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EBED20-F640-0D44-9D4B-9B39BF9DB287}"/>
              </a:ext>
            </a:extLst>
          </p:cNvPr>
          <p:cNvSpPr>
            <a:spLocks noGrp="1"/>
          </p:cNvSpPr>
          <p:nvPr>
            <p:ph type="dt" sz="half" idx="10"/>
          </p:nvPr>
        </p:nvSpPr>
        <p:spPr/>
        <p:txBody>
          <a:bodyPr/>
          <a:lstStyle/>
          <a:p>
            <a:fld id="{7135ECCC-9B9D-9745-A875-2D36B3039169}" type="datetimeFigureOut">
              <a:rPr lang="en-US" smtClean="0"/>
              <a:t>11/4/2022</a:t>
            </a:fld>
            <a:endParaRPr lang="en-US"/>
          </a:p>
        </p:txBody>
      </p:sp>
      <p:sp>
        <p:nvSpPr>
          <p:cNvPr id="5" name="Footer Placeholder 4">
            <a:extLst>
              <a:ext uri="{FF2B5EF4-FFF2-40B4-BE49-F238E27FC236}">
                <a16:creationId xmlns:a16="http://schemas.microsoft.com/office/drawing/2014/main" id="{1EAA1CAF-ADF6-7F4F-ABF1-E81B6FBC79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7321DB-DD3D-E941-80A5-2C7416D47E47}"/>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35100337"/>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9AC76-9F65-BF46-B377-D41AF7D52E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840950-0A89-9946-8FBC-F4DA14343E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3181E7-71D3-4C4D-9FB8-E1EE88D388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081576-7507-FC43-878F-26EA8D72DEB7}"/>
              </a:ext>
            </a:extLst>
          </p:cNvPr>
          <p:cNvSpPr>
            <a:spLocks noGrp="1"/>
          </p:cNvSpPr>
          <p:nvPr>
            <p:ph type="dt" sz="half" idx="10"/>
          </p:nvPr>
        </p:nvSpPr>
        <p:spPr/>
        <p:txBody>
          <a:bodyPr/>
          <a:lstStyle/>
          <a:p>
            <a:fld id="{7135ECCC-9B9D-9745-A875-2D36B3039169}" type="datetimeFigureOut">
              <a:rPr lang="en-US" smtClean="0"/>
              <a:t>11/4/2022</a:t>
            </a:fld>
            <a:endParaRPr lang="en-US"/>
          </a:p>
        </p:txBody>
      </p:sp>
      <p:sp>
        <p:nvSpPr>
          <p:cNvPr id="6" name="Footer Placeholder 5">
            <a:extLst>
              <a:ext uri="{FF2B5EF4-FFF2-40B4-BE49-F238E27FC236}">
                <a16:creationId xmlns:a16="http://schemas.microsoft.com/office/drawing/2014/main" id="{E63577AA-4393-1241-A751-8A255A4DAA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989134-5154-824D-BADD-A3D2C1CAE40F}"/>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3060571789"/>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61FF2-073A-5B40-999F-71FBE80E74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5E0DA1-FF95-EA41-93B5-8BD2701245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7486E1-0466-404F-87BC-6BE248B8B7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A57F98-BB3E-F849-AE29-9B9F7DB444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8804CC-2F17-BB4A-B534-BA8E58CF3D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DB303C-AFF3-614B-AF64-77F7F99F3BB5}"/>
              </a:ext>
            </a:extLst>
          </p:cNvPr>
          <p:cNvSpPr>
            <a:spLocks noGrp="1"/>
          </p:cNvSpPr>
          <p:nvPr>
            <p:ph type="dt" sz="half" idx="10"/>
          </p:nvPr>
        </p:nvSpPr>
        <p:spPr/>
        <p:txBody>
          <a:bodyPr/>
          <a:lstStyle/>
          <a:p>
            <a:fld id="{7135ECCC-9B9D-9745-A875-2D36B3039169}" type="datetimeFigureOut">
              <a:rPr lang="en-US" smtClean="0"/>
              <a:t>11/4/2022</a:t>
            </a:fld>
            <a:endParaRPr lang="en-US"/>
          </a:p>
        </p:txBody>
      </p:sp>
      <p:sp>
        <p:nvSpPr>
          <p:cNvPr id="8" name="Footer Placeholder 7">
            <a:extLst>
              <a:ext uri="{FF2B5EF4-FFF2-40B4-BE49-F238E27FC236}">
                <a16:creationId xmlns:a16="http://schemas.microsoft.com/office/drawing/2014/main" id="{67AD9AE2-F95F-D14C-8FBA-5C4D6E58843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FC4358-FA32-BA4C-AC5B-30C26FFBBFA1}"/>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363227541"/>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DCF63-0D54-E143-957A-CFF0627077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C5588B8-96F7-E94B-BF94-50A9B3469230}"/>
              </a:ext>
            </a:extLst>
          </p:cNvPr>
          <p:cNvSpPr>
            <a:spLocks noGrp="1"/>
          </p:cNvSpPr>
          <p:nvPr>
            <p:ph type="dt" sz="half" idx="10"/>
          </p:nvPr>
        </p:nvSpPr>
        <p:spPr/>
        <p:txBody>
          <a:bodyPr/>
          <a:lstStyle/>
          <a:p>
            <a:fld id="{7135ECCC-9B9D-9745-A875-2D36B3039169}" type="datetimeFigureOut">
              <a:rPr lang="en-US" smtClean="0"/>
              <a:t>11/4/2022</a:t>
            </a:fld>
            <a:endParaRPr lang="en-US"/>
          </a:p>
        </p:txBody>
      </p:sp>
      <p:sp>
        <p:nvSpPr>
          <p:cNvPr id="4" name="Footer Placeholder 3">
            <a:extLst>
              <a:ext uri="{FF2B5EF4-FFF2-40B4-BE49-F238E27FC236}">
                <a16:creationId xmlns:a16="http://schemas.microsoft.com/office/drawing/2014/main" id="{F75CF3EF-DA3F-104E-A30B-250D9B13A2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BC3BDD-BA90-FF40-9E48-6A0AB77B3DDA}"/>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29819863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50C691-B120-7E48-91C7-329F64D881F2}"/>
              </a:ext>
            </a:extLst>
          </p:cNvPr>
          <p:cNvSpPr>
            <a:spLocks noGrp="1"/>
          </p:cNvSpPr>
          <p:nvPr>
            <p:ph type="dt" sz="half" idx="10"/>
          </p:nvPr>
        </p:nvSpPr>
        <p:spPr/>
        <p:txBody>
          <a:bodyPr/>
          <a:lstStyle/>
          <a:p>
            <a:fld id="{7135ECCC-9B9D-9745-A875-2D36B3039169}" type="datetimeFigureOut">
              <a:rPr lang="en-US" smtClean="0"/>
              <a:t>11/4/2022</a:t>
            </a:fld>
            <a:endParaRPr lang="en-US"/>
          </a:p>
        </p:txBody>
      </p:sp>
      <p:sp>
        <p:nvSpPr>
          <p:cNvPr id="3" name="Footer Placeholder 2">
            <a:extLst>
              <a:ext uri="{FF2B5EF4-FFF2-40B4-BE49-F238E27FC236}">
                <a16:creationId xmlns:a16="http://schemas.microsoft.com/office/drawing/2014/main" id="{98418971-5872-FC45-B382-92CD0792C5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2FF97BF-EBEC-6641-9B54-C59A09DA6A92}"/>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703401459"/>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85A63-123B-0745-94DB-9C3F0BD854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F6529D-E2B9-7D4E-836F-6B341AFAC8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1CC0DF-AF0D-314C-826B-3DBCBD978F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12EF96-B189-9241-A156-CF78DC17E964}"/>
              </a:ext>
            </a:extLst>
          </p:cNvPr>
          <p:cNvSpPr>
            <a:spLocks noGrp="1"/>
          </p:cNvSpPr>
          <p:nvPr>
            <p:ph type="dt" sz="half" idx="10"/>
          </p:nvPr>
        </p:nvSpPr>
        <p:spPr/>
        <p:txBody>
          <a:bodyPr/>
          <a:lstStyle/>
          <a:p>
            <a:fld id="{7135ECCC-9B9D-9745-A875-2D36B3039169}" type="datetimeFigureOut">
              <a:rPr lang="en-US" smtClean="0"/>
              <a:t>11/4/2022</a:t>
            </a:fld>
            <a:endParaRPr lang="en-US"/>
          </a:p>
        </p:txBody>
      </p:sp>
      <p:sp>
        <p:nvSpPr>
          <p:cNvPr id="6" name="Footer Placeholder 5">
            <a:extLst>
              <a:ext uri="{FF2B5EF4-FFF2-40B4-BE49-F238E27FC236}">
                <a16:creationId xmlns:a16="http://schemas.microsoft.com/office/drawing/2014/main" id="{A20544B1-D0AF-9644-B992-0B317B5577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A2E3B3-05B9-994F-B22F-BE5F58DD288F}"/>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2575256181"/>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D76C5-7F74-3348-9265-BD3EA71D50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0A3251-B109-1845-8D1A-59A7295841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365C0E-44D5-EB44-825D-4F7B041775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8E5657-DFA5-E840-B0ED-CF374AC0E2C9}"/>
              </a:ext>
            </a:extLst>
          </p:cNvPr>
          <p:cNvSpPr>
            <a:spLocks noGrp="1"/>
          </p:cNvSpPr>
          <p:nvPr>
            <p:ph type="dt" sz="half" idx="10"/>
          </p:nvPr>
        </p:nvSpPr>
        <p:spPr/>
        <p:txBody>
          <a:bodyPr/>
          <a:lstStyle/>
          <a:p>
            <a:fld id="{7135ECCC-9B9D-9745-A875-2D36B3039169}" type="datetimeFigureOut">
              <a:rPr lang="en-US" smtClean="0"/>
              <a:t>11/4/2022</a:t>
            </a:fld>
            <a:endParaRPr lang="en-US"/>
          </a:p>
        </p:txBody>
      </p:sp>
      <p:sp>
        <p:nvSpPr>
          <p:cNvPr id="6" name="Footer Placeholder 5">
            <a:extLst>
              <a:ext uri="{FF2B5EF4-FFF2-40B4-BE49-F238E27FC236}">
                <a16:creationId xmlns:a16="http://schemas.microsoft.com/office/drawing/2014/main" id="{FB3DA21F-64C3-FD4C-8129-F35E05BF22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16577E-7F68-554E-984F-1F871ED68DCF}"/>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47281270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E8CFF-5881-3F41-8C4E-3BB9944FA8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529CE0-B23D-1B42-B0CF-B00CE8E054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5CE3D8-8867-CE4D-BE94-29F490EE5161}"/>
              </a:ext>
            </a:extLst>
          </p:cNvPr>
          <p:cNvSpPr>
            <a:spLocks noGrp="1"/>
          </p:cNvSpPr>
          <p:nvPr>
            <p:ph type="dt" sz="half" idx="10"/>
          </p:nvPr>
        </p:nvSpPr>
        <p:spPr/>
        <p:txBody>
          <a:bodyPr/>
          <a:lstStyle/>
          <a:p>
            <a:fld id="{7135ECCC-9B9D-9745-A875-2D36B3039169}" type="datetimeFigureOut">
              <a:rPr lang="en-US" smtClean="0"/>
              <a:t>11/4/2022</a:t>
            </a:fld>
            <a:endParaRPr lang="en-US"/>
          </a:p>
        </p:txBody>
      </p:sp>
      <p:sp>
        <p:nvSpPr>
          <p:cNvPr id="5" name="Footer Placeholder 4">
            <a:extLst>
              <a:ext uri="{FF2B5EF4-FFF2-40B4-BE49-F238E27FC236}">
                <a16:creationId xmlns:a16="http://schemas.microsoft.com/office/drawing/2014/main" id="{18DDD47D-C5D7-B34E-8717-59043F75A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60CAA-BC9D-C24C-B7AA-8017D7BCB982}"/>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3826208784"/>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45C755-0B59-AF49-BBE5-B827531B2E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A7C0A21-2B2A-304B-B517-080B8AE8F8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382221-9273-2A4F-9417-377074682FAA}"/>
              </a:ext>
            </a:extLst>
          </p:cNvPr>
          <p:cNvSpPr>
            <a:spLocks noGrp="1"/>
          </p:cNvSpPr>
          <p:nvPr>
            <p:ph type="dt" sz="half" idx="10"/>
          </p:nvPr>
        </p:nvSpPr>
        <p:spPr/>
        <p:txBody>
          <a:bodyPr/>
          <a:lstStyle/>
          <a:p>
            <a:fld id="{7135ECCC-9B9D-9745-A875-2D36B3039169}" type="datetimeFigureOut">
              <a:rPr lang="en-US" smtClean="0"/>
              <a:t>11/4/2022</a:t>
            </a:fld>
            <a:endParaRPr lang="en-US"/>
          </a:p>
        </p:txBody>
      </p:sp>
      <p:sp>
        <p:nvSpPr>
          <p:cNvPr id="5" name="Footer Placeholder 4">
            <a:extLst>
              <a:ext uri="{FF2B5EF4-FFF2-40B4-BE49-F238E27FC236}">
                <a16:creationId xmlns:a16="http://schemas.microsoft.com/office/drawing/2014/main" id="{F32590B1-1401-6943-84AB-30119643E7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84F6C6-9BEE-FF46-9B1F-B457346EF904}"/>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2348516822"/>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228896"/>
            <a:ext cx="12192000" cy="5762919"/>
          </a:xfrm>
          <a:prstGeom prst="rect">
            <a:avLst/>
          </a:prstGeom>
          <a:noFill/>
          <a:ln>
            <a:noFill/>
          </a:ln>
        </p:spPr>
      </p:pic>
      <p:sp>
        <p:nvSpPr>
          <p:cNvPr id="64" name="Google Shape;64;p12"/>
          <p:cNvSpPr txBox="1">
            <a:spLocks noGrp="1"/>
          </p:cNvSpPr>
          <p:nvPr>
            <p:ph type="body" idx="1"/>
          </p:nvPr>
        </p:nvSpPr>
        <p:spPr>
          <a:xfrm>
            <a:off x="7114192" y="1914452"/>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587602824"/>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p:cSld name="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0"/>
            <a:ext cx="12192000" cy="6857968"/>
          </a:xfrm>
          <a:prstGeom prst="rect">
            <a:avLst/>
          </a:prstGeom>
          <a:noFill/>
          <a:ln>
            <a:noFill/>
          </a:ln>
        </p:spPr>
      </p:pic>
      <p:pic>
        <p:nvPicPr>
          <p:cNvPr id="65" name="Google Shape;65;p13" descr="Icon&#10;&#10;Description automatically generated"/>
          <p:cNvPicPr preferRelativeResize="0"/>
          <p:nvPr/>
        </p:nvPicPr>
        <p:blipFill rotWithShape="1">
          <a:blip r:embed="rId3">
            <a:alphaModFix/>
          </a:blip>
          <a:srcRect/>
          <a:stretch/>
        </p:blipFill>
        <p:spPr>
          <a:xfrm>
            <a:off x="-43508" y="5461560"/>
            <a:ext cx="1474715" cy="1486803"/>
          </a:xfrm>
          <a:prstGeom prst="rect">
            <a:avLst/>
          </a:prstGeom>
          <a:noFill/>
          <a:ln>
            <a:noFill/>
          </a:ln>
        </p:spPr>
      </p:pic>
      <p:sp>
        <p:nvSpPr>
          <p:cNvPr id="66" name="Google Shape;66;p13"/>
          <p:cNvSpPr txBox="1">
            <a:spLocks noGrp="1"/>
          </p:cNvSpPr>
          <p:nvPr>
            <p:ph type="title"/>
          </p:nvPr>
        </p:nvSpPr>
        <p:spPr>
          <a:xfrm>
            <a:off x="694767" y="742433"/>
            <a:ext cx="11018800"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872367" y="1457500"/>
            <a:ext cx="10698800"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spTree>
    <p:extLst>
      <p:ext uri="{BB962C8B-B14F-4D97-AF65-F5344CB8AC3E}">
        <p14:creationId xmlns:p14="http://schemas.microsoft.com/office/powerpoint/2010/main" val="2966327484"/>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228896"/>
            <a:ext cx="12192000" cy="5762919"/>
          </a:xfrm>
          <a:prstGeom prst="rect">
            <a:avLst/>
          </a:prstGeom>
          <a:noFill/>
          <a:ln>
            <a:noFill/>
          </a:ln>
        </p:spPr>
      </p:pic>
      <p:sp>
        <p:nvSpPr>
          <p:cNvPr id="64" name="Google Shape;64;p12"/>
          <p:cNvSpPr txBox="1">
            <a:spLocks noGrp="1"/>
          </p:cNvSpPr>
          <p:nvPr>
            <p:ph type="body" idx="1"/>
          </p:nvPr>
        </p:nvSpPr>
        <p:spPr>
          <a:xfrm>
            <a:off x="7114192" y="1914452"/>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1720792318"/>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156812"/>
            <a:ext cx="12192000" cy="5762919"/>
          </a:xfrm>
          <a:prstGeom prst="rect">
            <a:avLst/>
          </a:prstGeom>
          <a:noFill/>
          <a:ln>
            <a:noFill/>
          </a:ln>
        </p:spPr>
      </p:pic>
      <p:sp>
        <p:nvSpPr>
          <p:cNvPr id="64" name="Google Shape;64;p12"/>
          <p:cNvSpPr txBox="1">
            <a:spLocks noGrp="1"/>
          </p:cNvSpPr>
          <p:nvPr>
            <p:ph type="body" idx="1"/>
          </p:nvPr>
        </p:nvSpPr>
        <p:spPr>
          <a:xfrm>
            <a:off x="6902319" y="2795399"/>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
        <p:nvSpPr>
          <p:cNvPr id="65" name="Google Shape;65;p12"/>
          <p:cNvSpPr txBox="1"/>
          <p:nvPr/>
        </p:nvSpPr>
        <p:spPr>
          <a:xfrm>
            <a:off x="7083552" y="2057908"/>
            <a:ext cx="3206668" cy="625040"/>
          </a:xfrm>
          <a:prstGeom prst="rect">
            <a:avLst/>
          </a:prstGeom>
          <a:noFill/>
          <a:ln>
            <a:noFill/>
          </a:ln>
        </p:spPr>
        <p:txBody>
          <a:bodyPr spcFirstLastPara="1" wrap="square" lIns="121750" tIns="60858" rIns="121750" bIns="60858" anchor="t" anchorCtr="0">
            <a:noAutofit/>
          </a:bodyPr>
          <a:lstStyle/>
          <a:p>
            <a:pPr marL="0" marR="0" lvl="0" indent="0" algn="l" rtl="0">
              <a:spcBef>
                <a:spcPts val="0"/>
              </a:spcBef>
              <a:spcAft>
                <a:spcPts val="0"/>
              </a:spcAft>
              <a:buNone/>
            </a:pPr>
            <a:r>
              <a:rPr lang="en-US" sz="3263" b="1" i="0">
                <a:solidFill>
                  <a:srgbClr val="FFFFFF"/>
                </a:solidFill>
                <a:latin typeface="Century Gothic" panose="020B0502020202020204" pitchFamily="34" charset="0"/>
                <a:ea typeface="Poppins"/>
                <a:cs typeface="Poppins"/>
                <a:sym typeface="Poppins"/>
              </a:rPr>
              <a:t>Contact Us:</a:t>
            </a:r>
            <a:endParaRPr sz="3263" b="1" i="0">
              <a:solidFill>
                <a:schemeClr val="dk1"/>
              </a:solidFill>
              <a:latin typeface="Century Gothic" panose="020B0502020202020204" pitchFamily="34" charset="0"/>
              <a:ea typeface="Poppins"/>
              <a:cs typeface="Poppins"/>
              <a:sym typeface="Poppins"/>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203016639"/>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6295458" y="4427838"/>
            <a:ext cx="5469821"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6295457" y="1933941"/>
            <a:ext cx="5469823"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573" y="1541991"/>
            <a:ext cx="4728151" cy="4722321"/>
          </a:xfrm>
          <a:prstGeom prst="rect">
            <a:avLst/>
          </a:prstGeom>
        </p:spPr>
      </p:pic>
    </p:spTree>
    <p:extLst>
      <p:ext uri="{BB962C8B-B14F-4D97-AF65-F5344CB8AC3E}">
        <p14:creationId xmlns:p14="http://schemas.microsoft.com/office/powerpoint/2010/main" val="1603818208"/>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11" name="Picture 10" descr="SMHO-002_Powerpoint_v15.jpg">
            <a:extLst>
              <a:ext uri="{FF2B5EF4-FFF2-40B4-BE49-F238E27FC236}">
                <a16:creationId xmlns:a16="http://schemas.microsoft.com/office/drawing/2014/main" id="{6E08ED4E-B610-0541-B8EF-E2397CE4920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0378"/>
          <a:stretch/>
        </p:blipFill>
        <p:spPr>
          <a:xfrm>
            <a:off x="0" y="4139322"/>
            <a:ext cx="12192000" cy="2716309"/>
          </a:xfrm>
          <a:prstGeom prst="rect">
            <a:avLst/>
          </a:prstGeom>
        </p:spPr>
      </p:pic>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vl1pPr>
          </a:lstStyle>
          <a:p>
            <a:r>
              <a:rPr lang="en-US"/>
              <a:t>Click to edit Master title style</a:t>
            </a:r>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946904497"/>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88710" y="112435"/>
            <a:ext cx="1013138" cy="1011889"/>
          </a:xfrm>
          <a:prstGeom prst="rect">
            <a:avLst/>
          </a:prstGeom>
        </p:spPr>
      </p:pic>
    </p:spTree>
    <p:extLst>
      <p:ext uri="{BB962C8B-B14F-4D97-AF65-F5344CB8AC3E}">
        <p14:creationId xmlns:p14="http://schemas.microsoft.com/office/powerpoint/2010/main" val="3846270239"/>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a:xfrm>
            <a:off x="1090547" y="252090"/>
            <a:ext cx="11018901" cy="651636"/>
          </a:xfrm>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389"/>
            <a:ext cx="1013138" cy="1011889"/>
          </a:xfrm>
          <a:prstGeom prst="rect">
            <a:avLst/>
          </a:prstGeom>
        </p:spPr>
      </p:pic>
    </p:spTree>
    <p:extLst>
      <p:ext uri="{BB962C8B-B14F-4D97-AF65-F5344CB8AC3E}">
        <p14:creationId xmlns:p14="http://schemas.microsoft.com/office/powerpoint/2010/main" val="966154438"/>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79" y="5833232"/>
            <a:ext cx="1013138" cy="1011889"/>
          </a:xfrm>
          <a:prstGeom prst="rect">
            <a:avLst/>
          </a:prstGeom>
        </p:spPr>
      </p:pic>
    </p:spTree>
    <p:extLst>
      <p:ext uri="{BB962C8B-B14F-4D97-AF65-F5344CB8AC3E}">
        <p14:creationId xmlns:p14="http://schemas.microsoft.com/office/powerpoint/2010/main" val="2665319470"/>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p:nvPr>
        </p:nvSpPr>
        <p:spPr/>
        <p:txBody>
          <a:bodyPr/>
          <a:lstStyle>
            <a:lvl1pPr>
              <a:defRPr sz="4400" b="0">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95475" y="5749966"/>
            <a:ext cx="1013138" cy="1011889"/>
          </a:xfrm>
          <a:prstGeom prst="rect">
            <a:avLst/>
          </a:prstGeom>
        </p:spPr>
      </p:pic>
    </p:spTree>
    <p:extLst>
      <p:ext uri="{BB962C8B-B14F-4D97-AF65-F5344CB8AC3E}">
        <p14:creationId xmlns:p14="http://schemas.microsoft.com/office/powerpoint/2010/main" val="1382864399"/>
      </p:ext>
    </p:extLst>
  </p:cSld>
  <p:clrMapOvr>
    <a:masterClrMapping/>
  </p:clrMapOvr>
  <p:transition spd="slow">
    <p:push dir="u"/>
  </p:transition>
  <p:extLst>
    <p:ext uri="{DCECCB84-F9BA-43D5-87BE-67443E8EF086}">
      <p15:sldGuideLst xmlns:p15="http://schemas.microsoft.com/office/powerpoint/2012/main">
        <p15:guide id="1" orient="horz" pos="576" userDrawn="1">
          <p15:clr>
            <a:srgbClr val="FBAE40"/>
          </p15:clr>
        </p15:guide>
        <p15:guide id="2" pos="2880">
          <p15:clr>
            <a:srgbClr val="FBAE40"/>
          </p15:clr>
        </p15:guide>
        <p15:guide id="3" pos="432"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6669-44FC-8146-9641-CBB20ED84D02}"/>
              </a:ext>
            </a:extLst>
          </p:cNvPr>
          <p:cNvSpPr>
            <a:spLocks noGrp="1"/>
          </p:cNvSpPr>
          <p:nvPr>
            <p:ph type="title"/>
          </p:nvPr>
        </p:nvSpPr>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07879073-2390-BE46-B89D-D5EF8D707FE3}"/>
              </a:ext>
            </a:extLst>
          </p:cNvPr>
          <p:cNvSpPr>
            <a:spLocks noGrp="1"/>
          </p:cNvSpPr>
          <p:nvPr>
            <p:ph idx="1"/>
          </p:nvPr>
        </p:nvSpPr>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3776631"/>
      </p:ext>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4454434" y="4427838"/>
            <a:ext cx="7310845"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4454435" y="1933941"/>
            <a:ext cx="7310846"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5028" y="2344572"/>
            <a:ext cx="4728151" cy="4722321"/>
          </a:xfrm>
          <a:prstGeom prst="rect">
            <a:avLst/>
          </a:prstGeom>
        </p:spPr>
      </p:pic>
    </p:spTree>
    <p:extLst>
      <p:ext uri="{BB962C8B-B14F-4D97-AF65-F5344CB8AC3E}">
        <p14:creationId xmlns:p14="http://schemas.microsoft.com/office/powerpoint/2010/main" val="1768683207"/>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_Title and Content" type="obj" preserve="1">
  <p:cSld name="3_Title and Conten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815968" y="343848"/>
            <a:ext cx="10725243" cy="660706"/>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815968" y="1269193"/>
            <a:ext cx="10725243" cy="4584253"/>
          </a:xfrm>
          <a:prstGeom prst="rect">
            <a:avLst/>
          </a:prstGeom>
          <a:noFill/>
          <a:ln>
            <a:noFill/>
          </a:ln>
        </p:spPr>
        <p:txBody>
          <a:bodyPr spcFirstLastPara="1" wrap="square" lIns="0" tIns="45700" rIns="0" bIns="45700" anchor="t" anchorCtr="0">
            <a:noAutofit/>
          </a:bodyPr>
          <a:lstStyle>
            <a:lvl1pPr marL="608853" lvl="0" indent="-456640" algn="l">
              <a:lnSpc>
                <a:spcPct val="113000"/>
              </a:lnSpc>
              <a:spcBef>
                <a:spcPts val="653"/>
              </a:spcBef>
              <a:spcAft>
                <a:spcPts val="0"/>
              </a:spcAft>
              <a:buClr>
                <a:srgbClr val="6D6E71"/>
              </a:buClr>
              <a:buSzPts val="1800"/>
              <a:buChar char="•"/>
              <a:defRPr/>
            </a:lvl1pPr>
            <a:lvl2pPr marL="1217706" lvl="1" indent="-456640" algn="l">
              <a:lnSpc>
                <a:spcPct val="113000"/>
              </a:lnSpc>
              <a:spcBef>
                <a:spcPts val="653"/>
              </a:spcBef>
              <a:spcAft>
                <a:spcPts val="0"/>
              </a:spcAft>
              <a:buClr>
                <a:srgbClr val="00A3DE"/>
              </a:buClr>
              <a:buSzPts val="1800"/>
              <a:buChar char="•"/>
              <a:defRPr/>
            </a:lvl2pPr>
            <a:lvl3pPr marL="1826560" lvl="2" indent="-456640" algn="l">
              <a:lnSpc>
                <a:spcPct val="113000"/>
              </a:lnSpc>
              <a:spcBef>
                <a:spcPts val="653"/>
              </a:spcBef>
              <a:spcAft>
                <a:spcPts val="0"/>
              </a:spcAft>
              <a:buClr>
                <a:srgbClr val="00A3DE"/>
              </a:buClr>
              <a:buSzPts val="1800"/>
              <a:buChar char="•"/>
              <a:defRPr/>
            </a:lvl3pPr>
            <a:lvl4pPr marL="2435413" lvl="3" indent="-456640" algn="l">
              <a:lnSpc>
                <a:spcPct val="113000"/>
              </a:lnSpc>
              <a:spcBef>
                <a:spcPts val="653"/>
              </a:spcBef>
              <a:spcAft>
                <a:spcPts val="0"/>
              </a:spcAft>
              <a:buClr>
                <a:srgbClr val="00A3DE"/>
              </a:buClr>
              <a:buSzPts val="1800"/>
              <a:buChar char="•"/>
              <a:defRPr/>
            </a:lvl4pPr>
            <a:lvl5pPr marL="3044266" lvl="4" indent="-456640" algn="l">
              <a:lnSpc>
                <a:spcPct val="113000"/>
              </a:lnSpc>
              <a:spcBef>
                <a:spcPts val="653"/>
              </a:spcBef>
              <a:spcAft>
                <a:spcPts val="0"/>
              </a:spcAft>
              <a:buClr>
                <a:srgbClr val="00A3DE"/>
              </a:buClr>
              <a:buSzPts val="1800"/>
              <a:buChar char="•"/>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Tree>
    <p:extLst>
      <p:ext uri="{BB962C8B-B14F-4D97-AF65-F5344CB8AC3E}">
        <p14:creationId xmlns:p14="http://schemas.microsoft.com/office/powerpoint/2010/main" val="1733912336"/>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701894339"/>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9574" y="2857579"/>
            <a:ext cx="3956421" cy="3951543"/>
          </a:xfrm>
          <a:prstGeom prst="rect">
            <a:avLst/>
          </a:prstGeom>
        </p:spPr>
      </p:pic>
      <p:sp>
        <p:nvSpPr>
          <p:cNvPr id="4" name="Text Placeholder 3"/>
          <p:cNvSpPr>
            <a:spLocks noGrp="1"/>
          </p:cNvSpPr>
          <p:nvPr>
            <p:ph type="body" sz="quarter" idx="10" hasCustomPrompt="1"/>
          </p:nvPr>
        </p:nvSpPr>
        <p:spPr>
          <a:xfrm>
            <a:off x="4953496" y="1809980"/>
            <a:ext cx="6648451" cy="1052800"/>
          </a:xfrm>
        </p:spPr>
        <p:txBody>
          <a:bodyPr>
            <a:normAutofit/>
          </a:bodyPr>
          <a:lstStyle>
            <a:lvl1pPr marL="0" indent="0">
              <a:buNone/>
              <a:defRPr sz="4400" b="1">
                <a:solidFill>
                  <a:srgbClr val="40008C"/>
                </a:solidFill>
                <a:latin typeface="Century Gothic" panose="020B0502020202020204" pitchFamily="34" charset="0"/>
              </a:defRPr>
            </a:lvl1pPr>
          </a:lstStyle>
          <a:p>
            <a:pPr lvl="0"/>
            <a:r>
              <a:rPr lang="en-US"/>
              <a:t>Insert Section Title</a:t>
            </a:r>
          </a:p>
        </p:txBody>
      </p:sp>
      <p:sp>
        <p:nvSpPr>
          <p:cNvPr id="7" name="Text Placeholder 6"/>
          <p:cNvSpPr>
            <a:spLocks noGrp="1"/>
          </p:cNvSpPr>
          <p:nvPr>
            <p:ph type="body" sz="quarter" idx="11" hasCustomPrompt="1"/>
          </p:nvPr>
        </p:nvSpPr>
        <p:spPr>
          <a:xfrm>
            <a:off x="4953496" y="2857579"/>
            <a:ext cx="6647955" cy="758947"/>
          </a:xfrm>
        </p:spPr>
        <p:txBody>
          <a:bodyPr>
            <a:noAutofit/>
          </a:bodyPr>
          <a:lstStyle>
            <a:lvl1pPr marL="0" indent="0">
              <a:buNone/>
              <a:defRPr sz="4000" b="1" baseline="0">
                <a:solidFill>
                  <a:srgbClr val="78BD21"/>
                </a:solidFill>
                <a:latin typeface="Century Gothic" panose="020B0502020202020204" pitchFamily="34" charset="0"/>
              </a:defRPr>
            </a:lvl1pPr>
          </a:lstStyle>
          <a:p>
            <a:pPr lvl="0"/>
            <a:r>
              <a:rPr lang="en-US"/>
              <a:t>Insert Section Subtitle</a:t>
            </a:r>
          </a:p>
        </p:txBody>
      </p:sp>
    </p:spTree>
    <p:extLst>
      <p:ext uri="{BB962C8B-B14F-4D97-AF65-F5344CB8AC3E}">
        <p14:creationId xmlns:p14="http://schemas.microsoft.com/office/powerpoint/2010/main" val="1064276168"/>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6" name="Picture 5" descr="SMHO-002_Powerpoint_v12.jpg">
            <a:extLst>
              <a:ext uri="{FF2B5EF4-FFF2-40B4-BE49-F238E27FC236}">
                <a16:creationId xmlns:a16="http://schemas.microsoft.com/office/drawing/2014/main" id="{DDD8BB44-1BE2-3C4A-80C7-573FF93F54C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5973"/>
          <a:stretch/>
        </p:blipFill>
        <p:spPr>
          <a:xfrm>
            <a:off x="0" y="1073391"/>
            <a:ext cx="12192000" cy="5760551"/>
          </a:xfrm>
          <a:prstGeom prst="rect">
            <a:avLst/>
          </a:prstGeom>
        </p:spPr>
      </p:pic>
      <p:sp>
        <p:nvSpPr>
          <p:cNvPr id="12" name="Text Placeholder 2">
            <a:extLst>
              <a:ext uri="{FF2B5EF4-FFF2-40B4-BE49-F238E27FC236}">
                <a16:creationId xmlns:a16="http://schemas.microsoft.com/office/drawing/2014/main" id="{006BEFB5-83D3-F949-860B-411C88F1F1C2}"/>
              </a:ext>
            </a:extLst>
          </p:cNvPr>
          <p:cNvSpPr>
            <a:spLocks noGrp="1"/>
          </p:cNvSpPr>
          <p:nvPr>
            <p:ph type="body" sz="quarter" idx="10"/>
          </p:nvPr>
        </p:nvSpPr>
        <p:spPr>
          <a:xfrm>
            <a:off x="4937760" y="2882167"/>
            <a:ext cx="6898640" cy="2780322"/>
          </a:xfrm>
        </p:spPr>
        <p:txBody>
          <a:bodyPr wrap="square">
            <a:spAutoFit/>
          </a:bodyPr>
          <a:lstStyle>
            <a:lvl1pPr>
              <a:buFont typeface="+mj-lt"/>
              <a:buAutoNum type="arabicPeriod"/>
              <a:defRPr>
                <a:solidFill>
                  <a:schemeClr val="bg1"/>
                </a:solidFill>
              </a:defRPr>
            </a:lvl1pPr>
            <a:lvl2pPr>
              <a:buFont typeface="+mj-lt"/>
              <a:buAutoNum type="arabicPeriod"/>
              <a:defRPr>
                <a:solidFill>
                  <a:schemeClr val="bg1"/>
                </a:solidFill>
              </a:defRPr>
            </a:lvl2pPr>
            <a:lvl3pPr>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Box 13">
            <a:extLst>
              <a:ext uri="{FF2B5EF4-FFF2-40B4-BE49-F238E27FC236}">
                <a16:creationId xmlns:a16="http://schemas.microsoft.com/office/drawing/2014/main" id="{2EBD8785-D014-9743-8128-9D779B64D4B3}"/>
              </a:ext>
            </a:extLst>
          </p:cNvPr>
          <p:cNvSpPr txBox="1"/>
          <p:nvPr userDrawn="1"/>
        </p:nvSpPr>
        <p:spPr>
          <a:xfrm>
            <a:off x="4724400" y="1997023"/>
            <a:ext cx="2743200" cy="666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29" b="1" i="0" u="none" strike="noStrike" kern="1200" cap="none" spc="-20" normalizeH="0" baseline="0" noProof="0">
                <a:ln>
                  <a:noFill/>
                </a:ln>
                <a:solidFill>
                  <a:srgbClr val="FFFFFF"/>
                </a:solidFill>
                <a:effectLst/>
                <a:uLnTx/>
                <a:uFillTx/>
                <a:latin typeface="Century Gothic" panose="020B0502020202020204" pitchFamily="34" charset="0"/>
                <a:ea typeface="+mn-ea"/>
                <a:cs typeface="Calibri" panose="020F0502020204030204" pitchFamily="34" charset="0"/>
              </a:rPr>
              <a:t>Contents</a:t>
            </a:r>
            <a:endParaRPr kumimoji="0" lang="en-US" sz="3729" b="1" i="0" u="none" strike="noStrike" kern="1200" cap="none" spc="0" normalizeH="0" baseline="0" noProof="0">
              <a:ln>
                <a:noFill/>
              </a:ln>
              <a:solidFill>
                <a:prstClr val="black"/>
              </a:solidFill>
              <a:effectLst/>
              <a:uLnTx/>
              <a:uFillTx/>
              <a:latin typeface="Century Gothic" panose="020B0502020202020204" pitchFamily="34" charset="0"/>
              <a:ea typeface="+mn-ea"/>
              <a:cs typeface="Calibri" panose="020F0502020204030204" pitchFamily="34" charset="0"/>
            </a:endParaRPr>
          </a:p>
        </p:txBody>
      </p:sp>
      <p:pic>
        <p:nvPicPr>
          <p:cNvPr id="5" name="Picture 4"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187976611"/>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BLANK - no top bar">
    <p:bg>
      <p:bgRef idx="1001">
        <a:schemeClr val="bg2"/>
      </p:bgRef>
    </p:bg>
    <p:spTree>
      <p:nvGrpSpPr>
        <p:cNvPr id="1" name=""/>
        <p:cNvGrpSpPr/>
        <p:nvPr/>
      </p:nvGrpSpPr>
      <p:grpSpPr>
        <a:xfrm>
          <a:off x="0" y="0"/>
          <a:ext cx="0" cy="0"/>
          <a:chOff x="0" y="0"/>
          <a:chExt cx="0" cy="0"/>
        </a:xfrm>
      </p:grpSpPr>
      <p:sp>
        <p:nvSpPr>
          <p:cNvPr id="3" name="Rectangle 2"/>
          <p:cNvSpPr/>
          <p:nvPr userDrawn="1"/>
        </p:nvSpPr>
        <p:spPr>
          <a:xfrm>
            <a:off x="0" y="0"/>
            <a:ext cx="12192000" cy="1225485"/>
          </a:xfrm>
          <a:prstGeom prst="rect">
            <a:avLst/>
          </a:prstGeom>
          <a:solidFill>
            <a:srgbClr val="0074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Rectangle 3">
            <a:extLst>
              <a:ext uri="{FF2B5EF4-FFF2-40B4-BE49-F238E27FC236}">
                <a16:creationId xmlns:a16="http://schemas.microsoft.com/office/drawing/2014/main" id="{CA480A17-B33A-4E1E-B9C3-7E3069563167}"/>
              </a:ext>
            </a:extLst>
          </p:cNvPr>
          <p:cNvSpPr/>
          <p:nvPr userDrawn="1"/>
        </p:nvSpPr>
        <p:spPr>
          <a:xfrm>
            <a:off x="0" y="0"/>
            <a:ext cx="12192000" cy="1240325"/>
          </a:xfrm>
          <a:prstGeom prst="rect">
            <a:avLst/>
          </a:prstGeom>
          <a:solidFill>
            <a:srgbClr val="0045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Content Placeholder 4"/>
          <p:cNvSpPr>
            <a:spLocks noGrp="1"/>
          </p:cNvSpPr>
          <p:nvPr>
            <p:ph sz="quarter" idx="10"/>
          </p:nvPr>
        </p:nvSpPr>
        <p:spPr>
          <a:xfrm>
            <a:off x="822325" y="317276"/>
            <a:ext cx="10614025" cy="646331"/>
          </a:xfrm>
        </p:spPr>
        <p:txBody>
          <a:bodyPr>
            <a:noAutofit/>
          </a:bodyPr>
          <a:lstStyle>
            <a:lvl1pPr>
              <a:defRPr sz="4400" b="0">
                <a:latin typeface="Century Gothic" panose="020B0502020202020204" pitchFamily="34" charset="0"/>
                <a:ea typeface="Century Gothic" panose="020B0502020202020204" pitchFamily="34" charset="0"/>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2377839105"/>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51"/>
        <p:cNvGrpSpPr/>
        <p:nvPr/>
      </p:nvGrpSpPr>
      <p:grpSpPr>
        <a:xfrm>
          <a:off x="0" y="0"/>
          <a:ext cx="0" cy="0"/>
          <a:chOff x="0" y="0"/>
          <a:chExt cx="0" cy="0"/>
        </a:xfrm>
      </p:grpSpPr>
      <p:sp>
        <p:nvSpPr>
          <p:cNvPr id="52" name="Google Shape;52;p10"/>
          <p:cNvSpPr/>
          <p:nvPr/>
        </p:nvSpPr>
        <p:spPr>
          <a:xfrm>
            <a:off x="0" y="5885645"/>
            <a:ext cx="12192000" cy="9724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912155613"/>
      </p:ext>
    </p:extLst>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137244" y="1760755"/>
            <a:ext cx="9547200" cy="5208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4400" b="0">
                <a:latin typeface="Century Gothic"/>
                <a:ea typeface="Century Gothic"/>
                <a:cs typeface="Century Gothic"/>
                <a:sym typeface="Century Gothic"/>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 name="Google Shape;18;p3"/>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9pPr>
          </a:lstStyle>
          <a:p>
            <a:endParaRPr/>
          </a:p>
        </p:txBody>
      </p:sp>
      <p:pic>
        <p:nvPicPr>
          <p:cNvPr id="19" name="Google Shape;19;p3"/>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1072633392"/>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_Blank" type="blank">
  <p:cSld name="1_Blank">
    <p:spTree>
      <p:nvGrpSpPr>
        <p:cNvPr id="1" name="Shape 20"/>
        <p:cNvGrpSpPr/>
        <p:nvPr/>
      </p:nvGrpSpPr>
      <p:grpSpPr>
        <a:xfrm>
          <a:off x="0" y="0"/>
          <a:ext cx="0" cy="0"/>
          <a:chOff x="0" y="0"/>
          <a:chExt cx="0" cy="0"/>
        </a:xfrm>
      </p:grpSpPr>
      <p:pic>
        <p:nvPicPr>
          <p:cNvPr id="21" name="Google Shape;21;p4"/>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325356523"/>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_Title Slide" type="title">
  <p:cSld name="2_Title Slide">
    <p:spTree>
      <p:nvGrpSpPr>
        <p:cNvPr id="1" name="Shape 18"/>
        <p:cNvGrpSpPr/>
        <p:nvPr/>
      </p:nvGrpSpPr>
      <p:grpSpPr>
        <a:xfrm>
          <a:off x="0" y="0"/>
          <a:ext cx="0" cy="0"/>
          <a:chOff x="0" y="0"/>
          <a:chExt cx="0" cy="0"/>
        </a:xfrm>
      </p:grpSpPr>
      <p:sp>
        <p:nvSpPr>
          <p:cNvPr id="19" name="Google Shape;19;p3"/>
          <p:cNvSpPr txBox="1">
            <a:spLocks noGrp="1"/>
          </p:cNvSpPr>
          <p:nvPr>
            <p:ph type="ctrTitle"/>
          </p:nvPr>
        </p:nvSpPr>
        <p:spPr>
          <a:xfrm>
            <a:off x="1524000" y="1665580"/>
            <a:ext cx="9144000" cy="1844383"/>
          </a:xfrm>
          <a:prstGeom prst="rect">
            <a:avLst/>
          </a:prstGeom>
          <a:noFill/>
          <a:ln>
            <a:noFill/>
          </a:ln>
        </p:spPr>
        <p:txBody>
          <a:bodyPr spcFirstLastPara="1" wrap="square" lIns="0" tIns="0" rIns="0" bIns="0" anchor="b" anchorCtr="0">
            <a:noAutofit/>
          </a:bodyPr>
          <a:lstStyle>
            <a:lvl1pPr lvl="0" algn="ctr">
              <a:spcBef>
                <a:spcPts val="0"/>
              </a:spcBef>
              <a:spcAft>
                <a:spcPts val="0"/>
              </a:spcAft>
              <a:buSzPts val="1400"/>
              <a:buNone/>
              <a:defRPr sz="599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
          <p:cNvSpPr txBox="1">
            <a:spLocks noGrp="1"/>
          </p:cNvSpPr>
          <p:nvPr>
            <p:ph type="subTitle" idx="1"/>
          </p:nvPr>
        </p:nvSpPr>
        <p:spPr>
          <a:xfrm>
            <a:off x="1524000" y="3602039"/>
            <a:ext cx="9144000" cy="1655763"/>
          </a:xfrm>
          <a:prstGeom prst="rect">
            <a:avLst/>
          </a:prstGeom>
          <a:noFill/>
          <a:ln>
            <a:noFill/>
          </a:ln>
        </p:spPr>
        <p:txBody>
          <a:bodyPr spcFirstLastPara="1" wrap="square" lIns="0" tIns="45700" rIns="0" bIns="45700" anchor="t" anchorCtr="0">
            <a:noAutofit/>
          </a:bodyPr>
          <a:lstStyle>
            <a:lvl1pPr lvl="0" algn="ctr">
              <a:lnSpc>
                <a:spcPct val="113000"/>
              </a:lnSpc>
              <a:spcBef>
                <a:spcPts val="653"/>
              </a:spcBef>
              <a:spcAft>
                <a:spcPts val="0"/>
              </a:spcAft>
              <a:buClr>
                <a:srgbClr val="6D6E71"/>
              </a:buClr>
              <a:buSzPts val="1800"/>
              <a:buNone/>
              <a:defRPr sz="2397"/>
            </a:lvl1pPr>
            <a:lvl2pPr lvl="1" algn="ctr">
              <a:lnSpc>
                <a:spcPct val="113000"/>
              </a:lnSpc>
              <a:spcBef>
                <a:spcPts val="653"/>
              </a:spcBef>
              <a:spcAft>
                <a:spcPts val="0"/>
              </a:spcAft>
              <a:buClr>
                <a:srgbClr val="00A3DE"/>
              </a:buClr>
              <a:buSzPts val="1500"/>
              <a:buNone/>
              <a:defRPr sz="1998"/>
            </a:lvl2pPr>
            <a:lvl3pPr lvl="2" algn="ctr">
              <a:lnSpc>
                <a:spcPct val="113000"/>
              </a:lnSpc>
              <a:spcBef>
                <a:spcPts val="653"/>
              </a:spcBef>
              <a:spcAft>
                <a:spcPts val="0"/>
              </a:spcAft>
              <a:buClr>
                <a:srgbClr val="00A3DE"/>
              </a:buClr>
              <a:buSzPts val="1350"/>
              <a:buNone/>
              <a:defRPr sz="1798"/>
            </a:lvl3pPr>
            <a:lvl4pPr lvl="3" algn="ctr">
              <a:lnSpc>
                <a:spcPct val="113000"/>
              </a:lnSpc>
              <a:spcBef>
                <a:spcPts val="653"/>
              </a:spcBef>
              <a:spcAft>
                <a:spcPts val="0"/>
              </a:spcAft>
              <a:buClr>
                <a:srgbClr val="00A3DE"/>
              </a:buClr>
              <a:buSzPts val="1200"/>
              <a:buNone/>
              <a:defRPr sz="1598"/>
            </a:lvl4pPr>
            <a:lvl5pPr lvl="4" algn="ctr">
              <a:lnSpc>
                <a:spcPct val="113000"/>
              </a:lnSpc>
              <a:spcBef>
                <a:spcPts val="653"/>
              </a:spcBef>
              <a:spcAft>
                <a:spcPts val="0"/>
              </a:spcAft>
              <a:buClr>
                <a:srgbClr val="00A3DE"/>
              </a:buClr>
              <a:buSzPts val="1200"/>
              <a:buNone/>
              <a:defRPr sz="1598"/>
            </a:lvl5pPr>
            <a:lvl6pPr lvl="5" algn="ctr">
              <a:spcBef>
                <a:spcPts val="0"/>
              </a:spcBef>
              <a:spcAft>
                <a:spcPts val="0"/>
              </a:spcAft>
              <a:buSzPts val="1200"/>
              <a:buFont typeface="Arial"/>
              <a:buNone/>
              <a:defRPr sz="1598"/>
            </a:lvl6pPr>
            <a:lvl7pPr lvl="6" algn="ctr">
              <a:spcBef>
                <a:spcPts val="0"/>
              </a:spcBef>
              <a:spcAft>
                <a:spcPts val="0"/>
              </a:spcAft>
              <a:buSzPts val="1200"/>
              <a:buFont typeface="Arial"/>
              <a:buNone/>
              <a:defRPr sz="1598"/>
            </a:lvl7pPr>
            <a:lvl8pPr lvl="7" algn="ctr">
              <a:spcBef>
                <a:spcPts val="0"/>
              </a:spcBef>
              <a:spcAft>
                <a:spcPts val="0"/>
              </a:spcAft>
              <a:buSzPts val="1200"/>
              <a:buFont typeface="Arial"/>
              <a:buNone/>
              <a:defRPr sz="1598"/>
            </a:lvl8pPr>
            <a:lvl9pPr lvl="8" algn="ctr">
              <a:spcBef>
                <a:spcPts val="0"/>
              </a:spcBef>
              <a:spcAft>
                <a:spcPts val="0"/>
              </a:spcAft>
              <a:buSzPts val="1200"/>
              <a:buFont typeface="Arial"/>
              <a:buNone/>
              <a:defRPr sz="1598"/>
            </a:lvl9pPr>
          </a:lstStyle>
          <a:p>
            <a:endParaRPr/>
          </a:p>
        </p:txBody>
      </p:sp>
      <p:sp>
        <p:nvSpPr>
          <p:cNvPr id="21" name="Google Shape;21;p3"/>
          <p:cNvSpPr txBox="1">
            <a:spLocks noGrp="1"/>
          </p:cNvSpPr>
          <p:nvPr>
            <p:ph type="dt" idx="10"/>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397">
                <a:solidFill>
                  <a:schemeClr val="dk1"/>
                </a:solidFill>
                <a:latin typeface="Arial"/>
                <a:ea typeface="Arial"/>
                <a:cs typeface="Arial"/>
                <a:sym typeface="Arial"/>
              </a:defRPr>
            </a:lvl1pPr>
            <a:lvl2pPr marR="0" lvl="1" algn="l" rtl="0">
              <a:spcBef>
                <a:spcPts val="0"/>
              </a:spcBef>
              <a:spcAft>
                <a:spcPts val="0"/>
              </a:spcAft>
              <a:buSzPts val="1400"/>
              <a:buNone/>
              <a:defRPr sz="239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39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39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39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39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39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39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397" b="0" i="0" u="none" strike="noStrike" cap="none">
                <a:solidFill>
                  <a:schemeClr val="dk1"/>
                </a:solidFill>
                <a:latin typeface="Arial"/>
                <a:ea typeface="Arial"/>
                <a:cs typeface="Arial"/>
                <a:sym typeface="Arial"/>
              </a:defRPr>
            </a:lvl9pPr>
          </a:lstStyle>
          <a:p>
            <a:endParaRPr/>
          </a:p>
        </p:txBody>
      </p:sp>
      <p:sp>
        <p:nvSpPr>
          <p:cNvPr id="22" name="Google Shape;22;p3"/>
          <p:cNvSpPr txBox="1">
            <a:spLocks noGrp="1"/>
          </p:cNvSpPr>
          <p:nvPr>
            <p:ph type="ftr" idx="11"/>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397">
                <a:solidFill>
                  <a:schemeClr val="dk1"/>
                </a:solidFill>
                <a:latin typeface="Arial"/>
                <a:ea typeface="Arial"/>
                <a:cs typeface="Arial"/>
                <a:sym typeface="Arial"/>
              </a:defRPr>
            </a:lvl1pPr>
            <a:lvl2pPr marR="0" lvl="1" algn="l" rtl="0">
              <a:spcBef>
                <a:spcPts val="0"/>
              </a:spcBef>
              <a:spcAft>
                <a:spcPts val="0"/>
              </a:spcAft>
              <a:buSzPts val="1400"/>
              <a:buNone/>
              <a:defRPr sz="239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39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39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39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39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39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39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397" b="0" i="0" u="none" strike="noStrike" cap="none">
                <a:solidFill>
                  <a:schemeClr val="dk1"/>
                </a:solidFill>
                <a:latin typeface="Arial"/>
                <a:ea typeface="Arial"/>
                <a:cs typeface="Arial"/>
                <a:sym typeface="Arial"/>
              </a:defRPr>
            </a:lvl9pPr>
          </a:lstStyle>
          <a:p>
            <a:endParaRPr/>
          </a:p>
        </p:txBody>
      </p:sp>
      <p:sp>
        <p:nvSpPr>
          <p:cNvPr id="23" name="Google Shape;23;p3"/>
          <p:cNvSpPr txBox="1">
            <a:spLocks noGrp="1"/>
          </p:cNvSpPr>
          <p:nvPr>
            <p:ph type="sldNum" idx="12"/>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2397">
                <a:solidFill>
                  <a:schemeClr val="dk1"/>
                </a:solidFill>
                <a:latin typeface="Arial"/>
                <a:ea typeface="Arial"/>
                <a:cs typeface="Arial"/>
                <a:sym typeface="Arial"/>
              </a:defRPr>
            </a:lvl1pPr>
            <a:lvl2pPr marL="0" marR="0" lvl="1" indent="0" algn="l" rtl="0">
              <a:spcBef>
                <a:spcPts val="0"/>
              </a:spcBef>
              <a:buNone/>
              <a:defRPr sz="2397">
                <a:solidFill>
                  <a:schemeClr val="dk1"/>
                </a:solidFill>
                <a:latin typeface="Arial"/>
                <a:ea typeface="Arial"/>
                <a:cs typeface="Arial"/>
                <a:sym typeface="Arial"/>
              </a:defRPr>
            </a:lvl2pPr>
            <a:lvl3pPr marL="0" marR="0" lvl="2" indent="0" algn="l" rtl="0">
              <a:spcBef>
                <a:spcPts val="0"/>
              </a:spcBef>
              <a:buNone/>
              <a:defRPr sz="2397">
                <a:solidFill>
                  <a:schemeClr val="dk1"/>
                </a:solidFill>
                <a:latin typeface="Arial"/>
                <a:ea typeface="Arial"/>
                <a:cs typeface="Arial"/>
                <a:sym typeface="Arial"/>
              </a:defRPr>
            </a:lvl3pPr>
            <a:lvl4pPr marL="0" marR="0" lvl="3" indent="0" algn="l" rtl="0">
              <a:spcBef>
                <a:spcPts val="0"/>
              </a:spcBef>
              <a:buNone/>
              <a:defRPr sz="2397">
                <a:solidFill>
                  <a:schemeClr val="dk1"/>
                </a:solidFill>
                <a:latin typeface="Arial"/>
                <a:ea typeface="Arial"/>
                <a:cs typeface="Arial"/>
                <a:sym typeface="Arial"/>
              </a:defRPr>
            </a:lvl4pPr>
            <a:lvl5pPr marL="0" marR="0" lvl="4" indent="0" algn="l" rtl="0">
              <a:spcBef>
                <a:spcPts val="0"/>
              </a:spcBef>
              <a:buNone/>
              <a:defRPr sz="2397">
                <a:solidFill>
                  <a:schemeClr val="dk1"/>
                </a:solidFill>
                <a:latin typeface="Arial"/>
                <a:ea typeface="Arial"/>
                <a:cs typeface="Arial"/>
                <a:sym typeface="Arial"/>
              </a:defRPr>
            </a:lvl5pPr>
            <a:lvl6pPr marL="0" marR="0" lvl="5" indent="0" algn="l" rtl="0">
              <a:spcBef>
                <a:spcPts val="0"/>
              </a:spcBef>
              <a:buNone/>
              <a:defRPr sz="2397">
                <a:solidFill>
                  <a:schemeClr val="dk1"/>
                </a:solidFill>
                <a:latin typeface="Arial"/>
                <a:ea typeface="Arial"/>
                <a:cs typeface="Arial"/>
                <a:sym typeface="Arial"/>
              </a:defRPr>
            </a:lvl6pPr>
            <a:lvl7pPr marL="0" marR="0" lvl="6" indent="0" algn="l" rtl="0">
              <a:spcBef>
                <a:spcPts val="0"/>
              </a:spcBef>
              <a:buNone/>
              <a:defRPr sz="2397">
                <a:solidFill>
                  <a:schemeClr val="dk1"/>
                </a:solidFill>
                <a:latin typeface="Arial"/>
                <a:ea typeface="Arial"/>
                <a:cs typeface="Arial"/>
                <a:sym typeface="Arial"/>
              </a:defRPr>
            </a:lvl7pPr>
            <a:lvl8pPr marL="0" marR="0" lvl="7" indent="0" algn="l" rtl="0">
              <a:spcBef>
                <a:spcPts val="0"/>
              </a:spcBef>
              <a:buNone/>
              <a:defRPr sz="2397">
                <a:solidFill>
                  <a:schemeClr val="dk1"/>
                </a:solidFill>
                <a:latin typeface="Arial"/>
                <a:ea typeface="Arial"/>
                <a:cs typeface="Arial"/>
                <a:sym typeface="Arial"/>
              </a:defRPr>
            </a:lvl8pPr>
            <a:lvl9pPr marL="0" marR="0" lvl="8" indent="0" algn="l" rtl="0">
              <a:spcBef>
                <a:spcPts val="0"/>
              </a:spcBef>
              <a:buNone/>
              <a:defRPr sz="2397">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27459129"/>
      </p:ext>
    </p:extLst>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Content" userDrawn="1">
  <p:cSld name="1_Title and Content">
    <p:spTree>
      <p:nvGrpSpPr>
        <p:cNvPr id="1" name="Shape 33"/>
        <p:cNvGrpSpPr/>
        <p:nvPr/>
      </p:nvGrpSpPr>
      <p:grpSpPr>
        <a:xfrm>
          <a:off x="0" y="0"/>
          <a:ext cx="0" cy="0"/>
          <a:chOff x="0" y="0"/>
          <a:chExt cx="0" cy="0"/>
        </a:xfrm>
      </p:grpSpPr>
      <p:sp>
        <p:nvSpPr>
          <p:cNvPr id="34" name="Google Shape;34;p54"/>
          <p:cNvSpPr txBox="1">
            <a:spLocks noGrp="1"/>
          </p:cNvSpPr>
          <p:nvPr>
            <p:ph type="title"/>
          </p:nvPr>
        </p:nvSpPr>
        <p:spPr>
          <a:xfrm>
            <a:off x="463061" y="640070"/>
            <a:ext cx="11275647" cy="103629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solidFill>
                  <a:srgbClr val="0070C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4"/>
          <p:cNvSpPr txBox="1">
            <a:spLocks noGrp="1"/>
          </p:cNvSpPr>
          <p:nvPr>
            <p:ph type="body" idx="1"/>
          </p:nvPr>
        </p:nvSpPr>
        <p:spPr>
          <a:xfrm>
            <a:off x="463060" y="2023744"/>
            <a:ext cx="11275645" cy="3905475"/>
          </a:xfrm>
          <a:prstGeom prst="rect">
            <a:avLst/>
          </a:prstGeom>
          <a:noFill/>
          <a:ln>
            <a:noFill/>
          </a:ln>
        </p:spPr>
        <p:txBody>
          <a:bodyPr spcFirstLastPara="1" wrap="square" lIns="91425" tIns="45700" rIns="91425" bIns="45700" anchor="t" anchorCtr="0">
            <a:normAutofit/>
          </a:bodyPr>
          <a:lstStyle>
            <a:lvl1pPr marL="514350" lvl="0" indent="-285750" algn="l">
              <a:lnSpc>
                <a:spcPct val="90000"/>
              </a:lnSpc>
              <a:spcBef>
                <a:spcPts val="1000"/>
              </a:spcBef>
              <a:spcAft>
                <a:spcPts val="0"/>
              </a:spcAft>
              <a:buClr>
                <a:srgbClr val="0070C0"/>
              </a:buClr>
              <a:buSzPct val="120000"/>
              <a:buFont typeface="Wingdings" panose="05000000000000000000" pitchFamily="2" charset="2"/>
              <a:buChar char="§"/>
              <a:defRPr sz="1800"/>
            </a:lvl1pPr>
            <a:lvl2pPr marL="914400" lvl="1" indent="-314325" algn="l">
              <a:lnSpc>
                <a:spcPct val="90000"/>
              </a:lnSpc>
              <a:spcBef>
                <a:spcPts val="500"/>
              </a:spcBef>
              <a:spcAft>
                <a:spcPts val="0"/>
              </a:spcAft>
              <a:buClr>
                <a:schemeClr val="accent2"/>
              </a:buClr>
              <a:buSzPts val="1350"/>
              <a:buChar char="•"/>
              <a:defRPr sz="1800"/>
            </a:lvl2pPr>
            <a:lvl3pPr marL="1371600" lvl="2" indent="-314325" algn="l">
              <a:lnSpc>
                <a:spcPct val="90000"/>
              </a:lnSpc>
              <a:spcBef>
                <a:spcPts val="500"/>
              </a:spcBef>
              <a:spcAft>
                <a:spcPts val="0"/>
              </a:spcAft>
              <a:buClr>
                <a:schemeClr val="accent2"/>
              </a:buClr>
              <a:buSzPts val="1350"/>
              <a:buChar char="•"/>
              <a:defRPr sz="1800"/>
            </a:lvl3pPr>
            <a:lvl4pPr marL="1828800" lvl="3" indent="-314325" algn="l">
              <a:lnSpc>
                <a:spcPct val="90000"/>
              </a:lnSpc>
              <a:spcBef>
                <a:spcPts val="500"/>
              </a:spcBef>
              <a:spcAft>
                <a:spcPts val="0"/>
              </a:spcAft>
              <a:buClr>
                <a:schemeClr val="accent2"/>
              </a:buClr>
              <a:buSzPts val="1350"/>
              <a:buChar char="•"/>
              <a:defRPr sz="1800"/>
            </a:lvl4pPr>
            <a:lvl5pPr marL="2286000" lvl="4" indent="-314325" algn="l">
              <a:lnSpc>
                <a:spcPct val="90000"/>
              </a:lnSpc>
              <a:spcBef>
                <a:spcPts val="500"/>
              </a:spcBef>
              <a:spcAft>
                <a:spcPts val="0"/>
              </a:spcAft>
              <a:buClr>
                <a:schemeClr val="accent2"/>
              </a:buClr>
              <a:buSzPts val="135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4"/>
          <p:cNvSpPr txBox="1">
            <a:spLocks noGrp="1"/>
          </p:cNvSpPr>
          <p:nvPr>
            <p:ph type="sldNum" idx="12"/>
          </p:nvPr>
        </p:nvSpPr>
        <p:spPr>
          <a:xfrm>
            <a:off x="463060" y="6276603"/>
            <a:ext cx="6864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0" i="0" u="none" strike="noStrike" cap="none">
                <a:solidFill>
                  <a:schemeClr val="dk1"/>
                </a:solidFill>
                <a:latin typeface="Calibri"/>
                <a:ea typeface="Calibri"/>
                <a:cs typeface="Calibri"/>
                <a:sym typeface="Calibri"/>
              </a:defRPr>
            </a:lvl1pPr>
            <a:lvl2pPr marL="0" lvl="1" indent="0" algn="l">
              <a:spcBef>
                <a:spcPts val="0"/>
              </a:spcBef>
              <a:buNone/>
              <a:defRPr sz="1200" b="0" i="0" u="none" strike="noStrike" cap="none">
                <a:solidFill>
                  <a:schemeClr val="dk1"/>
                </a:solidFill>
                <a:latin typeface="Calibri"/>
                <a:ea typeface="Calibri"/>
                <a:cs typeface="Calibri"/>
                <a:sym typeface="Calibri"/>
              </a:defRPr>
            </a:lvl2pPr>
            <a:lvl3pPr marL="0" lvl="2" indent="0" algn="l">
              <a:spcBef>
                <a:spcPts val="0"/>
              </a:spcBef>
              <a:buNone/>
              <a:defRPr sz="1200" b="0" i="0" u="none" strike="noStrike" cap="none">
                <a:solidFill>
                  <a:schemeClr val="dk1"/>
                </a:solidFill>
                <a:latin typeface="Calibri"/>
                <a:ea typeface="Calibri"/>
                <a:cs typeface="Calibri"/>
                <a:sym typeface="Calibri"/>
              </a:defRPr>
            </a:lvl3pPr>
            <a:lvl4pPr marL="0" lvl="3" indent="0" algn="l">
              <a:spcBef>
                <a:spcPts val="0"/>
              </a:spcBef>
              <a:buNone/>
              <a:defRPr sz="1200" b="0" i="0" u="none" strike="noStrike" cap="none">
                <a:solidFill>
                  <a:schemeClr val="dk1"/>
                </a:solidFill>
                <a:latin typeface="Calibri"/>
                <a:ea typeface="Calibri"/>
                <a:cs typeface="Calibri"/>
                <a:sym typeface="Calibri"/>
              </a:defRPr>
            </a:lvl4pPr>
            <a:lvl5pPr marL="0" lvl="4" indent="0" algn="l">
              <a:spcBef>
                <a:spcPts val="0"/>
              </a:spcBef>
              <a:buNone/>
              <a:defRPr sz="1200" b="0" i="0" u="none" strike="noStrike" cap="none">
                <a:solidFill>
                  <a:schemeClr val="dk1"/>
                </a:solidFill>
                <a:latin typeface="Calibri"/>
                <a:ea typeface="Calibri"/>
                <a:cs typeface="Calibri"/>
                <a:sym typeface="Calibri"/>
              </a:defRPr>
            </a:lvl5pPr>
            <a:lvl6pPr marL="0" lvl="5" indent="0" algn="l">
              <a:spcBef>
                <a:spcPts val="0"/>
              </a:spcBef>
              <a:buNone/>
              <a:defRPr sz="1200" b="0" i="0" u="none" strike="noStrike" cap="none">
                <a:solidFill>
                  <a:schemeClr val="dk1"/>
                </a:solidFill>
                <a:latin typeface="Calibri"/>
                <a:ea typeface="Calibri"/>
                <a:cs typeface="Calibri"/>
                <a:sym typeface="Calibri"/>
              </a:defRPr>
            </a:lvl6pPr>
            <a:lvl7pPr marL="0" lvl="6" indent="0" algn="l">
              <a:spcBef>
                <a:spcPts val="0"/>
              </a:spcBef>
              <a:buNone/>
              <a:defRPr sz="1200" b="0" i="0" u="none" strike="noStrike" cap="none">
                <a:solidFill>
                  <a:schemeClr val="dk1"/>
                </a:solidFill>
                <a:latin typeface="Calibri"/>
                <a:ea typeface="Calibri"/>
                <a:cs typeface="Calibri"/>
                <a:sym typeface="Calibri"/>
              </a:defRPr>
            </a:lvl7pPr>
            <a:lvl8pPr marL="0" lvl="7" indent="0" algn="l">
              <a:spcBef>
                <a:spcPts val="0"/>
              </a:spcBef>
              <a:buNone/>
              <a:defRPr sz="1200" b="0" i="0" u="none" strike="noStrike" cap="none">
                <a:solidFill>
                  <a:schemeClr val="dk1"/>
                </a:solidFill>
                <a:latin typeface="Calibri"/>
                <a:ea typeface="Calibri"/>
                <a:cs typeface="Calibri"/>
                <a:sym typeface="Calibri"/>
              </a:defRPr>
            </a:lvl8pPr>
            <a:lvl9pPr marL="0" lvl="8" indent="0" algn="l">
              <a:spcBef>
                <a:spcPts val="0"/>
              </a:spcBef>
              <a:buNone/>
              <a:defRPr sz="120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
        <p:nvSpPr>
          <p:cNvPr id="39" name="Google Shape;39;p54"/>
          <p:cNvSpPr txBox="1">
            <a:spLocks noGrp="1"/>
          </p:cNvSpPr>
          <p:nvPr>
            <p:ph type="ftr" idx="11"/>
          </p:nvPr>
        </p:nvSpPr>
        <p:spPr>
          <a:xfrm>
            <a:off x="1148861" y="6276603"/>
            <a:ext cx="37279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2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3061" y="89614"/>
            <a:ext cx="2589892" cy="417891"/>
          </a:xfrm>
          <a:prstGeom prst="rect">
            <a:avLst/>
          </a:prstGeom>
        </p:spPr>
      </p:pic>
    </p:spTree>
    <p:extLst>
      <p:ext uri="{BB962C8B-B14F-4D97-AF65-F5344CB8AC3E}">
        <p14:creationId xmlns:p14="http://schemas.microsoft.com/office/powerpoint/2010/main" val="2092937139"/>
      </p:ext>
    </p:extLst>
  </p:cSld>
  <p:clrMapOvr>
    <a:masterClrMapping/>
  </p:clrMapOvr>
  <p:transition spd="slow">
    <p:push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37245" y="1760756"/>
            <a:ext cx="7614073" cy="369332"/>
          </a:xfrm>
        </p:spPr>
        <p:txBody>
          <a:bodyPr/>
          <a:lstStyle/>
          <a:p>
            <a:r>
              <a:rPr lang="fr-CA"/>
              <a:t>Click to edit Master title style</a:t>
            </a:r>
            <a:endParaRPr/>
          </a:p>
        </p:txBody>
      </p:sp>
      <p:sp>
        <p:nvSpPr>
          <p:cNvPr id="5" name="Slide Number Placeholder 4"/>
          <p:cNvSpPr>
            <a:spLocks noGrp="1"/>
          </p:cNvSpPr>
          <p:nvPr>
            <p:ph type="sldNum" sz="quarter" idx="12"/>
          </p:nvPr>
        </p:nvSpPr>
        <p:spPr/>
        <p:txBody>
          <a:bodyPr/>
          <a:lstStyle/>
          <a:p>
            <a:fld id="{4A822907-8A9D-4F6B-98F6-913902AD56B5}" type="slidenum">
              <a:rPr lang="en-US" smtClean="0"/>
              <a:t>‹#›</a:t>
            </a:fld>
            <a:endParaRPr lang="en-US"/>
          </a:p>
        </p:txBody>
      </p:sp>
    </p:spTree>
    <p:extLst>
      <p:ext uri="{BB962C8B-B14F-4D97-AF65-F5344CB8AC3E}">
        <p14:creationId xmlns:p14="http://schemas.microsoft.com/office/powerpoint/2010/main" val="2834888236"/>
      </p:ext>
    </p:extLst>
  </p:cSld>
  <p:clrMapOvr>
    <a:masterClrMapping/>
  </p:clrMapOvr>
  <p:transition spd="slow">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0"/>
            <a:ext cx="7315200" cy="804861"/>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B4E36029-07B8-AB48-8F28-C7577D44A363}" type="datetimeFigureOut">
              <a:rPr lang="en-US" smtClean="0"/>
              <a:t>11/4/2022</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799F5220-C99E-7D40-97BA-D332298D4684}" type="slidenum">
              <a:rPr lang="en-US" smtClean="0"/>
              <a:t>‹#›</a:t>
            </a:fld>
            <a:endParaRPr lang="en-US"/>
          </a:p>
        </p:txBody>
      </p:sp>
    </p:spTree>
    <p:extLst>
      <p:ext uri="{BB962C8B-B14F-4D97-AF65-F5344CB8AC3E}">
        <p14:creationId xmlns:p14="http://schemas.microsoft.com/office/powerpoint/2010/main" val="2111184779"/>
      </p:ext>
    </p:extLst>
  </p:cSld>
  <p:clrMapOvr>
    <a:masterClrMapping/>
  </p:clrMapOvr>
  <p:transition spd="slow">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2022-11-04</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66950" y="1562100"/>
            <a:ext cx="5295900" cy="5295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298891759"/>
      </p:ext>
    </p:extLst>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2022-11-04</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0282" y="2184975"/>
            <a:ext cx="4081682" cy="40816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713382758"/>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838200" y="1916112"/>
            <a:ext cx="796348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2022-11-04</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02709" y="1196975"/>
            <a:ext cx="5295900" cy="5295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9532033" y="3266837"/>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650935020"/>
      </p:ext>
    </p:extLst>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4435522" y="1825625"/>
            <a:ext cx="69182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2022-11-04</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8959" y="2004903"/>
            <a:ext cx="4081682" cy="40816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712573998"/>
      </p:ext>
    </p:extLst>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4435522" y="1825625"/>
            <a:ext cx="69182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05366"/>
            <a:ext cx="3152633" cy="31526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240900213"/>
      </p:ext>
    </p:extLst>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838199" y="1847850"/>
            <a:ext cx="792366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39367" y="3705367"/>
            <a:ext cx="3152633" cy="31526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634669393"/>
      </p:ext>
    </p:extLst>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340672149"/>
      </p:ext>
    </p:extLst>
  </p:cSld>
  <p:clrMapOvr>
    <a:masterClrMapping/>
  </p:clrMapOvr>
  <p:transition spd="slow">
    <p:push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2022-11-04</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66950" y="1562100"/>
            <a:ext cx="5295900" cy="5295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298891759"/>
      </p:ext>
    </p:extLst>
  </p:cSld>
  <p:clrMapOvr>
    <a:masterClrMapping/>
  </p:clrMapOvr>
  <p:transition spd="slow">
    <p:push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2022-11-04</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0282" y="2184975"/>
            <a:ext cx="4081682" cy="40816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713382758"/>
      </p:ext>
    </p:extLst>
  </p:cSld>
  <p:clrMapOvr>
    <a:masterClrMapping/>
  </p:clrMapOvr>
  <p:transition spd="slow">
    <p:push di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838200" y="1916112"/>
            <a:ext cx="796348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2022-11-04</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02709" y="1196975"/>
            <a:ext cx="5295900" cy="5295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9532033" y="3266837"/>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650935020"/>
      </p:ext>
    </p:extLst>
  </p:cSld>
  <p:clrMapOvr>
    <a:masterClrMapping/>
  </p:clrMapOvr>
  <p:transition spd="slow">
    <p:push dir="u"/>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4435522" y="1825625"/>
            <a:ext cx="69182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2022-11-04</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8959" y="2004903"/>
            <a:ext cx="4081682" cy="40816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712573998"/>
      </p:ext>
    </p:extLst>
  </p:cSld>
  <p:clrMapOvr>
    <a:masterClrMapping/>
  </p:clrMapOvr>
  <p:transition spd="slow">
    <p:push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4435522" y="1825625"/>
            <a:ext cx="69182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05366"/>
            <a:ext cx="3152633" cy="31526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240900213"/>
      </p:ext>
    </p:extLst>
  </p:cSld>
  <p:clrMapOvr>
    <a:masterClrMapping/>
  </p:clrMapOvr>
  <p:transition spd="slow">
    <p:push dir="u"/>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838199" y="1847850"/>
            <a:ext cx="792366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39367" y="3705367"/>
            <a:ext cx="3152633" cy="31526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634669393"/>
      </p:ext>
    </p:extLst>
  </p:cSld>
  <p:clrMapOvr>
    <a:masterClrMapping/>
  </p:clrMapOvr>
  <p:transition spd="slow">
    <p:push di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340672149"/>
      </p:ext>
    </p:extLst>
  </p:cSld>
  <p:clrMapOvr>
    <a:masterClrMapping/>
  </p:clrMapOvr>
  <p:transition spd="slow">
    <p:push di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6295458" y="4427838"/>
            <a:ext cx="5469821"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6295457" y="1933941"/>
            <a:ext cx="5469823"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573" y="1541991"/>
            <a:ext cx="4728151" cy="4722321"/>
          </a:xfrm>
          <a:prstGeom prst="rect">
            <a:avLst/>
          </a:prstGeom>
        </p:spPr>
      </p:pic>
    </p:spTree>
    <p:extLst>
      <p:ext uri="{BB962C8B-B14F-4D97-AF65-F5344CB8AC3E}">
        <p14:creationId xmlns:p14="http://schemas.microsoft.com/office/powerpoint/2010/main" val="1603818208"/>
      </p:ext>
    </p:extLst>
  </p:cSld>
  <p:clrMapOvr>
    <a:masterClrMapping/>
  </p:clrMapOvr>
  <p:transition spd="slow">
    <p:push di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11" name="Picture 10" descr="SMHO-002_Powerpoint_v15.jpg">
            <a:extLst>
              <a:ext uri="{FF2B5EF4-FFF2-40B4-BE49-F238E27FC236}">
                <a16:creationId xmlns:a16="http://schemas.microsoft.com/office/drawing/2014/main" id="{6E08ED4E-B610-0541-B8EF-E2397CE4920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0378"/>
          <a:stretch/>
        </p:blipFill>
        <p:spPr>
          <a:xfrm>
            <a:off x="0" y="4139322"/>
            <a:ext cx="12192000" cy="2716309"/>
          </a:xfrm>
          <a:prstGeom prst="rect">
            <a:avLst/>
          </a:prstGeom>
        </p:spPr>
      </p:pic>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vl1pPr>
          </a:lstStyle>
          <a:p>
            <a:r>
              <a:rPr lang="en-US"/>
              <a:t>Click to edit Master title style</a:t>
            </a:r>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946904497"/>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88710" y="112435"/>
            <a:ext cx="1013138" cy="1011889"/>
          </a:xfrm>
          <a:prstGeom prst="rect">
            <a:avLst/>
          </a:prstGeom>
        </p:spPr>
      </p:pic>
    </p:spTree>
    <p:extLst>
      <p:ext uri="{BB962C8B-B14F-4D97-AF65-F5344CB8AC3E}">
        <p14:creationId xmlns:p14="http://schemas.microsoft.com/office/powerpoint/2010/main" val="3846270239"/>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a:xfrm>
            <a:off x="1090547" y="252090"/>
            <a:ext cx="11018901" cy="651636"/>
          </a:xfrm>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389"/>
            <a:ext cx="1013138" cy="1011889"/>
          </a:xfrm>
          <a:prstGeom prst="rect">
            <a:avLst/>
          </a:prstGeom>
        </p:spPr>
      </p:pic>
    </p:spTree>
    <p:extLst>
      <p:ext uri="{BB962C8B-B14F-4D97-AF65-F5344CB8AC3E}">
        <p14:creationId xmlns:p14="http://schemas.microsoft.com/office/powerpoint/2010/main" val="966154438"/>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79" y="5833232"/>
            <a:ext cx="1013138" cy="1011889"/>
          </a:xfrm>
          <a:prstGeom prst="rect">
            <a:avLst/>
          </a:prstGeom>
        </p:spPr>
      </p:pic>
    </p:spTree>
    <p:extLst>
      <p:ext uri="{BB962C8B-B14F-4D97-AF65-F5344CB8AC3E}">
        <p14:creationId xmlns:p14="http://schemas.microsoft.com/office/powerpoint/2010/main" val="2665319470"/>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p:nvPr>
        </p:nvSpPr>
        <p:spPr/>
        <p:txBody>
          <a:bodyPr/>
          <a:lstStyle>
            <a:lvl1pPr>
              <a:defRPr sz="4400" b="0">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95475" y="5749966"/>
            <a:ext cx="1013138" cy="1011889"/>
          </a:xfrm>
          <a:prstGeom prst="rect">
            <a:avLst/>
          </a:prstGeom>
        </p:spPr>
      </p:pic>
    </p:spTree>
    <p:extLst>
      <p:ext uri="{BB962C8B-B14F-4D97-AF65-F5344CB8AC3E}">
        <p14:creationId xmlns:p14="http://schemas.microsoft.com/office/powerpoint/2010/main" val="1382864399"/>
      </p:ext>
    </p:extLst>
  </p:cSld>
  <p:clrMapOvr>
    <a:masterClrMapping/>
  </p:clrMapOvr>
  <p:transition spd="slow">
    <p:push dir="u"/>
  </p:transition>
  <p:extLst>
    <p:ext uri="{DCECCB84-F9BA-43D5-87BE-67443E8EF086}">
      <p15:sldGuideLst xmlns:p15="http://schemas.microsoft.com/office/powerpoint/2012/main">
        <p15:guide id="1" orient="horz" pos="576" userDrawn="1">
          <p15:clr>
            <a:srgbClr val="FBAE40"/>
          </p15:clr>
        </p15:guide>
        <p15:guide id="2" pos="2880">
          <p15:clr>
            <a:srgbClr val="FBAE40"/>
          </p15:clr>
        </p15:guide>
        <p15:guide id="3" pos="432"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6669-44FC-8146-9641-CBB20ED84D02}"/>
              </a:ext>
            </a:extLst>
          </p:cNvPr>
          <p:cNvSpPr>
            <a:spLocks noGrp="1"/>
          </p:cNvSpPr>
          <p:nvPr>
            <p:ph type="title"/>
          </p:nvPr>
        </p:nvSpPr>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07879073-2390-BE46-B89D-D5EF8D707FE3}"/>
              </a:ext>
            </a:extLst>
          </p:cNvPr>
          <p:cNvSpPr>
            <a:spLocks noGrp="1"/>
          </p:cNvSpPr>
          <p:nvPr>
            <p:ph idx="1"/>
          </p:nvPr>
        </p:nvSpPr>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3776631"/>
      </p:ext>
    </p:extLst>
  </p:cSld>
  <p:clrMapOvr>
    <a:masterClrMapping/>
  </p:clrMapOvr>
  <p:transition spd="slow">
    <p:push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4454434" y="4427838"/>
            <a:ext cx="7310845"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4454435" y="1933941"/>
            <a:ext cx="7310846"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5028" y="2344572"/>
            <a:ext cx="4728151" cy="4722321"/>
          </a:xfrm>
          <a:prstGeom prst="rect">
            <a:avLst/>
          </a:prstGeom>
        </p:spPr>
      </p:pic>
    </p:spTree>
    <p:extLst>
      <p:ext uri="{BB962C8B-B14F-4D97-AF65-F5344CB8AC3E}">
        <p14:creationId xmlns:p14="http://schemas.microsoft.com/office/powerpoint/2010/main" val="1768683207"/>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_Title and Content" type="obj" preserve="1">
  <p:cSld name="3_Title and Conten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815968" y="343848"/>
            <a:ext cx="10725243" cy="660706"/>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815968" y="1269193"/>
            <a:ext cx="10725243" cy="4584253"/>
          </a:xfrm>
          <a:prstGeom prst="rect">
            <a:avLst/>
          </a:prstGeom>
          <a:noFill/>
          <a:ln>
            <a:noFill/>
          </a:ln>
        </p:spPr>
        <p:txBody>
          <a:bodyPr spcFirstLastPara="1" wrap="square" lIns="0" tIns="45700" rIns="0" bIns="45700" anchor="t" anchorCtr="0">
            <a:noAutofit/>
          </a:bodyPr>
          <a:lstStyle>
            <a:lvl1pPr marL="608853" lvl="0" indent="-456640" algn="l">
              <a:lnSpc>
                <a:spcPct val="113000"/>
              </a:lnSpc>
              <a:spcBef>
                <a:spcPts val="653"/>
              </a:spcBef>
              <a:spcAft>
                <a:spcPts val="0"/>
              </a:spcAft>
              <a:buClr>
                <a:srgbClr val="6D6E71"/>
              </a:buClr>
              <a:buSzPts val="1800"/>
              <a:buChar char="•"/>
              <a:defRPr/>
            </a:lvl1pPr>
            <a:lvl2pPr marL="1217706" lvl="1" indent="-456640" algn="l">
              <a:lnSpc>
                <a:spcPct val="113000"/>
              </a:lnSpc>
              <a:spcBef>
                <a:spcPts val="653"/>
              </a:spcBef>
              <a:spcAft>
                <a:spcPts val="0"/>
              </a:spcAft>
              <a:buClr>
                <a:srgbClr val="00A3DE"/>
              </a:buClr>
              <a:buSzPts val="1800"/>
              <a:buChar char="•"/>
              <a:defRPr/>
            </a:lvl2pPr>
            <a:lvl3pPr marL="1826560" lvl="2" indent="-456640" algn="l">
              <a:lnSpc>
                <a:spcPct val="113000"/>
              </a:lnSpc>
              <a:spcBef>
                <a:spcPts val="653"/>
              </a:spcBef>
              <a:spcAft>
                <a:spcPts val="0"/>
              </a:spcAft>
              <a:buClr>
                <a:srgbClr val="00A3DE"/>
              </a:buClr>
              <a:buSzPts val="1800"/>
              <a:buChar char="•"/>
              <a:defRPr/>
            </a:lvl3pPr>
            <a:lvl4pPr marL="2435413" lvl="3" indent="-456640" algn="l">
              <a:lnSpc>
                <a:spcPct val="113000"/>
              </a:lnSpc>
              <a:spcBef>
                <a:spcPts val="653"/>
              </a:spcBef>
              <a:spcAft>
                <a:spcPts val="0"/>
              </a:spcAft>
              <a:buClr>
                <a:srgbClr val="00A3DE"/>
              </a:buClr>
              <a:buSzPts val="1800"/>
              <a:buChar char="•"/>
              <a:defRPr/>
            </a:lvl4pPr>
            <a:lvl5pPr marL="3044266" lvl="4" indent="-456640" algn="l">
              <a:lnSpc>
                <a:spcPct val="113000"/>
              </a:lnSpc>
              <a:spcBef>
                <a:spcPts val="653"/>
              </a:spcBef>
              <a:spcAft>
                <a:spcPts val="0"/>
              </a:spcAft>
              <a:buClr>
                <a:srgbClr val="00A3DE"/>
              </a:buClr>
              <a:buSzPts val="1800"/>
              <a:buChar char="•"/>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Tree>
    <p:extLst>
      <p:ext uri="{BB962C8B-B14F-4D97-AF65-F5344CB8AC3E}">
        <p14:creationId xmlns:p14="http://schemas.microsoft.com/office/powerpoint/2010/main" val="1733912336"/>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701894339"/>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9574" y="2857579"/>
            <a:ext cx="3956421" cy="3951543"/>
          </a:xfrm>
          <a:prstGeom prst="rect">
            <a:avLst/>
          </a:prstGeom>
        </p:spPr>
      </p:pic>
      <p:sp>
        <p:nvSpPr>
          <p:cNvPr id="4" name="Text Placeholder 3"/>
          <p:cNvSpPr>
            <a:spLocks noGrp="1"/>
          </p:cNvSpPr>
          <p:nvPr>
            <p:ph type="body" sz="quarter" idx="10" hasCustomPrompt="1"/>
          </p:nvPr>
        </p:nvSpPr>
        <p:spPr>
          <a:xfrm>
            <a:off x="4953496" y="1809980"/>
            <a:ext cx="6648451" cy="1052800"/>
          </a:xfrm>
        </p:spPr>
        <p:txBody>
          <a:bodyPr>
            <a:normAutofit/>
          </a:bodyPr>
          <a:lstStyle>
            <a:lvl1pPr marL="0" indent="0">
              <a:buNone/>
              <a:defRPr sz="4400" b="1">
                <a:solidFill>
                  <a:srgbClr val="40008C"/>
                </a:solidFill>
                <a:latin typeface="Century Gothic" panose="020B0502020202020204" pitchFamily="34" charset="0"/>
              </a:defRPr>
            </a:lvl1pPr>
          </a:lstStyle>
          <a:p>
            <a:pPr lvl="0"/>
            <a:r>
              <a:rPr lang="en-US"/>
              <a:t>Insert Section Title</a:t>
            </a:r>
          </a:p>
        </p:txBody>
      </p:sp>
      <p:sp>
        <p:nvSpPr>
          <p:cNvPr id="7" name="Text Placeholder 6"/>
          <p:cNvSpPr>
            <a:spLocks noGrp="1"/>
          </p:cNvSpPr>
          <p:nvPr>
            <p:ph type="body" sz="quarter" idx="11" hasCustomPrompt="1"/>
          </p:nvPr>
        </p:nvSpPr>
        <p:spPr>
          <a:xfrm>
            <a:off x="4953496" y="2857579"/>
            <a:ext cx="6647955" cy="758947"/>
          </a:xfrm>
        </p:spPr>
        <p:txBody>
          <a:bodyPr>
            <a:noAutofit/>
          </a:bodyPr>
          <a:lstStyle>
            <a:lvl1pPr marL="0" indent="0">
              <a:buNone/>
              <a:defRPr sz="4000" b="1" baseline="0">
                <a:solidFill>
                  <a:srgbClr val="78BD21"/>
                </a:solidFill>
                <a:latin typeface="Century Gothic" panose="020B0502020202020204" pitchFamily="34" charset="0"/>
              </a:defRPr>
            </a:lvl1pPr>
          </a:lstStyle>
          <a:p>
            <a:pPr lvl="0"/>
            <a:r>
              <a:rPr lang="en-US"/>
              <a:t>Insert Section Subtitle</a:t>
            </a:r>
          </a:p>
        </p:txBody>
      </p:sp>
    </p:spTree>
    <p:extLst>
      <p:ext uri="{BB962C8B-B14F-4D97-AF65-F5344CB8AC3E}">
        <p14:creationId xmlns:p14="http://schemas.microsoft.com/office/powerpoint/2010/main" val="1064276168"/>
      </p:ext>
    </p:extLst>
  </p:cSld>
  <p:clrMapOvr>
    <a:masterClrMapping/>
  </p:clrMapOvr>
  <p:transition spd="slow">
    <p:push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6" name="Picture 5" descr="SMHO-002_Powerpoint_v12.jpg">
            <a:extLst>
              <a:ext uri="{FF2B5EF4-FFF2-40B4-BE49-F238E27FC236}">
                <a16:creationId xmlns:a16="http://schemas.microsoft.com/office/drawing/2014/main" id="{DDD8BB44-1BE2-3C4A-80C7-573FF93F54C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5973"/>
          <a:stretch/>
        </p:blipFill>
        <p:spPr>
          <a:xfrm>
            <a:off x="0" y="1073391"/>
            <a:ext cx="12192000" cy="5760551"/>
          </a:xfrm>
          <a:prstGeom prst="rect">
            <a:avLst/>
          </a:prstGeom>
        </p:spPr>
      </p:pic>
      <p:sp>
        <p:nvSpPr>
          <p:cNvPr id="12" name="Text Placeholder 2">
            <a:extLst>
              <a:ext uri="{FF2B5EF4-FFF2-40B4-BE49-F238E27FC236}">
                <a16:creationId xmlns:a16="http://schemas.microsoft.com/office/drawing/2014/main" id="{006BEFB5-83D3-F949-860B-411C88F1F1C2}"/>
              </a:ext>
            </a:extLst>
          </p:cNvPr>
          <p:cNvSpPr>
            <a:spLocks noGrp="1"/>
          </p:cNvSpPr>
          <p:nvPr>
            <p:ph type="body" sz="quarter" idx="10"/>
          </p:nvPr>
        </p:nvSpPr>
        <p:spPr>
          <a:xfrm>
            <a:off x="4937760" y="2882167"/>
            <a:ext cx="6898640" cy="2780322"/>
          </a:xfrm>
        </p:spPr>
        <p:txBody>
          <a:bodyPr wrap="square">
            <a:spAutoFit/>
          </a:bodyPr>
          <a:lstStyle>
            <a:lvl1pPr>
              <a:buFont typeface="+mj-lt"/>
              <a:buAutoNum type="arabicPeriod"/>
              <a:defRPr>
                <a:solidFill>
                  <a:schemeClr val="bg1"/>
                </a:solidFill>
              </a:defRPr>
            </a:lvl1pPr>
            <a:lvl2pPr>
              <a:buFont typeface="+mj-lt"/>
              <a:buAutoNum type="arabicPeriod"/>
              <a:defRPr>
                <a:solidFill>
                  <a:schemeClr val="bg1"/>
                </a:solidFill>
              </a:defRPr>
            </a:lvl2pPr>
            <a:lvl3pPr>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Box 13">
            <a:extLst>
              <a:ext uri="{FF2B5EF4-FFF2-40B4-BE49-F238E27FC236}">
                <a16:creationId xmlns:a16="http://schemas.microsoft.com/office/drawing/2014/main" id="{2EBD8785-D014-9743-8128-9D779B64D4B3}"/>
              </a:ext>
            </a:extLst>
          </p:cNvPr>
          <p:cNvSpPr txBox="1"/>
          <p:nvPr userDrawn="1"/>
        </p:nvSpPr>
        <p:spPr>
          <a:xfrm>
            <a:off x="4724400" y="1997023"/>
            <a:ext cx="2743200" cy="666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29" b="1" i="0" u="none" strike="noStrike" kern="1200" cap="none" spc="-20" normalizeH="0" baseline="0" noProof="0">
                <a:ln>
                  <a:noFill/>
                </a:ln>
                <a:solidFill>
                  <a:srgbClr val="FFFFFF"/>
                </a:solidFill>
                <a:effectLst/>
                <a:uLnTx/>
                <a:uFillTx/>
                <a:latin typeface="Century Gothic" panose="020B0502020202020204" pitchFamily="34" charset="0"/>
                <a:ea typeface="+mn-ea"/>
                <a:cs typeface="Calibri" panose="020F0502020204030204" pitchFamily="34" charset="0"/>
              </a:rPr>
              <a:t>Contents</a:t>
            </a:r>
            <a:endParaRPr kumimoji="0" lang="en-US" sz="3729" b="1" i="0" u="none" strike="noStrike" kern="1200" cap="none" spc="0" normalizeH="0" baseline="0" noProof="0">
              <a:ln>
                <a:noFill/>
              </a:ln>
              <a:solidFill>
                <a:prstClr val="black"/>
              </a:solidFill>
              <a:effectLst/>
              <a:uLnTx/>
              <a:uFillTx/>
              <a:latin typeface="Century Gothic" panose="020B0502020202020204" pitchFamily="34" charset="0"/>
              <a:ea typeface="+mn-ea"/>
              <a:cs typeface="Calibri" panose="020F0502020204030204" pitchFamily="34" charset="0"/>
            </a:endParaRPr>
          </a:p>
        </p:txBody>
      </p:sp>
      <p:pic>
        <p:nvPicPr>
          <p:cNvPr id="5" name="Picture 4"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187976611"/>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 no top bar">
    <p:bg>
      <p:bgRef idx="1001">
        <a:schemeClr val="bg2"/>
      </p:bgRef>
    </p:bg>
    <p:spTree>
      <p:nvGrpSpPr>
        <p:cNvPr id="1" name=""/>
        <p:cNvGrpSpPr/>
        <p:nvPr/>
      </p:nvGrpSpPr>
      <p:grpSpPr>
        <a:xfrm>
          <a:off x="0" y="0"/>
          <a:ext cx="0" cy="0"/>
          <a:chOff x="0" y="0"/>
          <a:chExt cx="0" cy="0"/>
        </a:xfrm>
      </p:grpSpPr>
      <p:sp>
        <p:nvSpPr>
          <p:cNvPr id="3" name="Rectangle 2"/>
          <p:cNvSpPr/>
          <p:nvPr userDrawn="1"/>
        </p:nvSpPr>
        <p:spPr>
          <a:xfrm>
            <a:off x="0" y="0"/>
            <a:ext cx="12192000" cy="1225485"/>
          </a:xfrm>
          <a:prstGeom prst="rect">
            <a:avLst/>
          </a:prstGeom>
          <a:solidFill>
            <a:srgbClr val="0074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Rectangle 3">
            <a:extLst>
              <a:ext uri="{FF2B5EF4-FFF2-40B4-BE49-F238E27FC236}">
                <a16:creationId xmlns:a16="http://schemas.microsoft.com/office/drawing/2014/main" id="{CA480A17-B33A-4E1E-B9C3-7E3069563167}"/>
              </a:ext>
            </a:extLst>
          </p:cNvPr>
          <p:cNvSpPr/>
          <p:nvPr userDrawn="1"/>
        </p:nvSpPr>
        <p:spPr>
          <a:xfrm>
            <a:off x="0" y="0"/>
            <a:ext cx="12192000" cy="1240325"/>
          </a:xfrm>
          <a:prstGeom prst="rect">
            <a:avLst/>
          </a:prstGeom>
          <a:solidFill>
            <a:srgbClr val="0045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Content Placeholder 4"/>
          <p:cNvSpPr>
            <a:spLocks noGrp="1"/>
          </p:cNvSpPr>
          <p:nvPr>
            <p:ph sz="quarter" idx="10"/>
          </p:nvPr>
        </p:nvSpPr>
        <p:spPr>
          <a:xfrm>
            <a:off x="822325" y="317276"/>
            <a:ext cx="10614025" cy="646331"/>
          </a:xfrm>
        </p:spPr>
        <p:txBody>
          <a:bodyPr>
            <a:noAutofit/>
          </a:bodyPr>
          <a:lstStyle>
            <a:lvl1pPr>
              <a:defRPr sz="4400" b="0">
                <a:latin typeface="Century Gothic" panose="020B0502020202020204" pitchFamily="34" charset="0"/>
                <a:ea typeface="Century Gothic" panose="020B0502020202020204" pitchFamily="34" charset="0"/>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2377839105"/>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ontent">
  <p:cSld name="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0"/>
            <a:ext cx="12192000" cy="6857968"/>
          </a:xfrm>
          <a:prstGeom prst="rect">
            <a:avLst/>
          </a:prstGeom>
          <a:noFill/>
          <a:ln>
            <a:noFill/>
          </a:ln>
        </p:spPr>
      </p:pic>
      <p:pic>
        <p:nvPicPr>
          <p:cNvPr id="65" name="Google Shape;65;p13" descr="Icon&#10;&#10;Description automatically generated"/>
          <p:cNvPicPr preferRelativeResize="0"/>
          <p:nvPr/>
        </p:nvPicPr>
        <p:blipFill rotWithShape="1">
          <a:blip r:embed="rId3">
            <a:alphaModFix/>
          </a:blip>
          <a:srcRect/>
          <a:stretch/>
        </p:blipFill>
        <p:spPr>
          <a:xfrm>
            <a:off x="-43508" y="5461560"/>
            <a:ext cx="1474715" cy="1486803"/>
          </a:xfrm>
          <a:prstGeom prst="rect">
            <a:avLst/>
          </a:prstGeom>
          <a:noFill/>
          <a:ln>
            <a:noFill/>
          </a:ln>
        </p:spPr>
      </p:pic>
      <p:sp>
        <p:nvSpPr>
          <p:cNvPr id="66" name="Google Shape;66;p13"/>
          <p:cNvSpPr txBox="1">
            <a:spLocks noGrp="1"/>
          </p:cNvSpPr>
          <p:nvPr>
            <p:ph type="title"/>
          </p:nvPr>
        </p:nvSpPr>
        <p:spPr>
          <a:xfrm>
            <a:off x="694767" y="742433"/>
            <a:ext cx="11018800"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872367" y="1457500"/>
            <a:ext cx="10698800"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spTree>
    <p:extLst>
      <p:ext uri="{BB962C8B-B14F-4D97-AF65-F5344CB8AC3E}">
        <p14:creationId xmlns:p14="http://schemas.microsoft.com/office/powerpoint/2010/main" val="28318153"/>
      </p:ext>
    </p:extLst>
  </p:cSld>
  <p:clrMapOvr>
    <a:masterClrMapping/>
  </p:clrMapOvr>
  <p:transition spd="slow">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Content" userDrawn="1">
  <p:cSld name="1_Title and Content">
    <p:spTree>
      <p:nvGrpSpPr>
        <p:cNvPr id="1" name="Shape 33"/>
        <p:cNvGrpSpPr/>
        <p:nvPr/>
      </p:nvGrpSpPr>
      <p:grpSpPr>
        <a:xfrm>
          <a:off x="0" y="0"/>
          <a:ext cx="0" cy="0"/>
          <a:chOff x="0" y="0"/>
          <a:chExt cx="0" cy="0"/>
        </a:xfrm>
      </p:grpSpPr>
      <p:sp>
        <p:nvSpPr>
          <p:cNvPr id="34" name="Google Shape;34;p54"/>
          <p:cNvSpPr txBox="1">
            <a:spLocks noGrp="1"/>
          </p:cNvSpPr>
          <p:nvPr>
            <p:ph type="title"/>
          </p:nvPr>
        </p:nvSpPr>
        <p:spPr>
          <a:xfrm>
            <a:off x="463061" y="640070"/>
            <a:ext cx="11275647" cy="103629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solidFill>
                  <a:srgbClr val="0070C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4"/>
          <p:cNvSpPr txBox="1">
            <a:spLocks noGrp="1"/>
          </p:cNvSpPr>
          <p:nvPr>
            <p:ph type="body" idx="1"/>
          </p:nvPr>
        </p:nvSpPr>
        <p:spPr>
          <a:xfrm>
            <a:off x="463060" y="2023744"/>
            <a:ext cx="11275645" cy="3905475"/>
          </a:xfrm>
          <a:prstGeom prst="rect">
            <a:avLst/>
          </a:prstGeom>
          <a:noFill/>
          <a:ln>
            <a:noFill/>
          </a:ln>
        </p:spPr>
        <p:txBody>
          <a:bodyPr spcFirstLastPara="1" wrap="square" lIns="91425" tIns="45700" rIns="91425" bIns="45700" anchor="t" anchorCtr="0">
            <a:normAutofit/>
          </a:bodyPr>
          <a:lstStyle>
            <a:lvl1pPr marL="514350" lvl="0" indent="-285750" algn="l">
              <a:lnSpc>
                <a:spcPct val="90000"/>
              </a:lnSpc>
              <a:spcBef>
                <a:spcPts val="1000"/>
              </a:spcBef>
              <a:spcAft>
                <a:spcPts val="0"/>
              </a:spcAft>
              <a:buClr>
                <a:srgbClr val="0070C0"/>
              </a:buClr>
              <a:buSzPct val="120000"/>
              <a:buFont typeface="Wingdings" panose="05000000000000000000" pitchFamily="2" charset="2"/>
              <a:buChar char="§"/>
              <a:defRPr sz="1800"/>
            </a:lvl1pPr>
            <a:lvl2pPr marL="914400" lvl="1" indent="-314325" algn="l">
              <a:lnSpc>
                <a:spcPct val="90000"/>
              </a:lnSpc>
              <a:spcBef>
                <a:spcPts val="500"/>
              </a:spcBef>
              <a:spcAft>
                <a:spcPts val="0"/>
              </a:spcAft>
              <a:buClr>
                <a:schemeClr val="accent2"/>
              </a:buClr>
              <a:buSzPts val="1350"/>
              <a:buChar char="•"/>
              <a:defRPr sz="1800"/>
            </a:lvl2pPr>
            <a:lvl3pPr marL="1371600" lvl="2" indent="-314325" algn="l">
              <a:lnSpc>
                <a:spcPct val="90000"/>
              </a:lnSpc>
              <a:spcBef>
                <a:spcPts val="500"/>
              </a:spcBef>
              <a:spcAft>
                <a:spcPts val="0"/>
              </a:spcAft>
              <a:buClr>
                <a:schemeClr val="accent2"/>
              </a:buClr>
              <a:buSzPts val="1350"/>
              <a:buChar char="•"/>
              <a:defRPr sz="1800"/>
            </a:lvl3pPr>
            <a:lvl4pPr marL="1828800" lvl="3" indent="-314325" algn="l">
              <a:lnSpc>
                <a:spcPct val="90000"/>
              </a:lnSpc>
              <a:spcBef>
                <a:spcPts val="500"/>
              </a:spcBef>
              <a:spcAft>
                <a:spcPts val="0"/>
              </a:spcAft>
              <a:buClr>
                <a:schemeClr val="accent2"/>
              </a:buClr>
              <a:buSzPts val="1350"/>
              <a:buChar char="•"/>
              <a:defRPr sz="1800"/>
            </a:lvl4pPr>
            <a:lvl5pPr marL="2286000" lvl="4" indent="-314325" algn="l">
              <a:lnSpc>
                <a:spcPct val="90000"/>
              </a:lnSpc>
              <a:spcBef>
                <a:spcPts val="500"/>
              </a:spcBef>
              <a:spcAft>
                <a:spcPts val="0"/>
              </a:spcAft>
              <a:buClr>
                <a:schemeClr val="accent2"/>
              </a:buClr>
              <a:buSzPts val="135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4"/>
          <p:cNvSpPr txBox="1">
            <a:spLocks noGrp="1"/>
          </p:cNvSpPr>
          <p:nvPr>
            <p:ph type="sldNum" idx="12"/>
          </p:nvPr>
        </p:nvSpPr>
        <p:spPr>
          <a:xfrm>
            <a:off x="463060" y="6276603"/>
            <a:ext cx="6864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0" i="0" u="none" strike="noStrike" cap="none">
                <a:solidFill>
                  <a:schemeClr val="dk1"/>
                </a:solidFill>
                <a:latin typeface="Calibri"/>
                <a:ea typeface="Calibri"/>
                <a:cs typeface="Calibri"/>
                <a:sym typeface="Calibri"/>
              </a:defRPr>
            </a:lvl1pPr>
            <a:lvl2pPr marL="0" lvl="1" indent="0" algn="l">
              <a:spcBef>
                <a:spcPts val="0"/>
              </a:spcBef>
              <a:buNone/>
              <a:defRPr sz="1200" b="0" i="0" u="none" strike="noStrike" cap="none">
                <a:solidFill>
                  <a:schemeClr val="dk1"/>
                </a:solidFill>
                <a:latin typeface="Calibri"/>
                <a:ea typeface="Calibri"/>
                <a:cs typeface="Calibri"/>
                <a:sym typeface="Calibri"/>
              </a:defRPr>
            </a:lvl2pPr>
            <a:lvl3pPr marL="0" lvl="2" indent="0" algn="l">
              <a:spcBef>
                <a:spcPts val="0"/>
              </a:spcBef>
              <a:buNone/>
              <a:defRPr sz="1200" b="0" i="0" u="none" strike="noStrike" cap="none">
                <a:solidFill>
                  <a:schemeClr val="dk1"/>
                </a:solidFill>
                <a:latin typeface="Calibri"/>
                <a:ea typeface="Calibri"/>
                <a:cs typeface="Calibri"/>
                <a:sym typeface="Calibri"/>
              </a:defRPr>
            </a:lvl3pPr>
            <a:lvl4pPr marL="0" lvl="3" indent="0" algn="l">
              <a:spcBef>
                <a:spcPts val="0"/>
              </a:spcBef>
              <a:buNone/>
              <a:defRPr sz="1200" b="0" i="0" u="none" strike="noStrike" cap="none">
                <a:solidFill>
                  <a:schemeClr val="dk1"/>
                </a:solidFill>
                <a:latin typeface="Calibri"/>
                <a:ea typeface="Calibri"/>
                <a:cs typeface="Calibri"/>
                <a:sym typeface="Calibri"/>
              </a:defRPr>
            </a:lvl4pPr>
            <a:lvl5pPr marL="0" lvl="4" indent="0" algn="l">
              <a:spcBef>
                <a:spcPts val="0"/>
              </a:spcBef>
              <a:buNone/>
              <a:defRPr sz="1200" b="0" i="0" u="none" strike="noStrike" cap="none">
                <a:solidFill>
                  <a:schemeClr val="dk1"/>
                </a:solidFill>
                <a:latin typeface="Calibri"/>
                <a:ea typeface="Calibri"/>
                <a:cs typeface="Calibri"/>
                <a:sym typeface="Calibri"/>
              </a:defRPr>
            </a:lvl5pPr>
            <a:lvl6pPr marL="0" lvl="5" indent="0" algn="l">
              <a:spcBef>
                <a:spcPts val="0"/>
              </a:spcBef>
              <a:buNone/>
              <a:defRPr sz="1200" b="0" i="0" u="none" strike="noStrike" cap="none">
                <a:solidFill>
                  <a:schemeClr val="dk1"/>
                </a:solidFill>
                <a:latin typeface="Calibri"/>
                <a:ea typeface="Calibri"/>
                <a:cs typeface="Calibri"/>
                <a:sym typeface="Calibri"/>
              </a:defRPr>
            </a:lvl6pPr>
            <a:lvl7pPr marL="0" lvl="6" indent="0" algn="l">
              <a:spcBef>
                <a:spcPts val="0"/>
              </a:spcBef>
              <a:buNone/>
              <a:defRPr sz="1200" b="0" i="0" u="none" strike="noStrike" cap="none">
                <a:solidFill>
                  <a:schemeClr val="dk1"/>
                </a:solidFill>
                <a:latin typeface="Calibri"/>
                <a:ea typeface="Calibri"/>
                <a:cs typeface="Calibri"/>
                <a:sym typeface="Calibri"/>
              </a:defRPr>
            </a:lvl7pPr>
            <a:lvl8pPr marL="0" lvl="7" indent="0" algn="l">
              <a:spcBef>
                <a:spcPts val="0"/>
              </a:spcBef>
              <a:buNone/>
              <a:defRPr sz="1200" b="0" i="0" u="none" strike="noStrike" cap="none">
                <a:solidFill>
                  <a:schemeClr val="dk1"/>
                </a:solidFill>
                <a:latin typeface="Calibri"/>
                <a:ea typeface="Calibri"/>
                <a:cs typeface="Calibri"/>
                <a:sym typeface="Calibri"/>
              </a:defRPr>
            </a:lvl8pPr>
            <a:lvl9pPr marL="0" lvl="8" indent="0" algn="l">
              <a:spcBef>
                <a:spcPts val="0"/>
              </a:spcBef>
              <a:buNone/>
              <a:defRPr sz="120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
        <p:nvSpPr>
          <p:cNvPr id="39" name="Google Shape;39;p54"/>
          <p:cNvSpPr txBox="1">
            <a:spLocks noGrp="1"/>
          </p:cNvSpPr>
          <p:nvPr>
            <p:ph type="ftr" idx="11"/>
          </p:nvPr>
        </p:nvSpPr>
        <p:spPr>
          <a:xfrm>
            <a:off x="1148861" y="6276603"/>
            <a:ext cx="37279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2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3061" y="89614"/>
            <a:ext cx="2589892" cy="417891"/>
          </a:xfrm>
          <a:prstGeom prst="rect">
            <a:avLst/>
          </a:prstGeom>
        </p:spPr>
      </p:pic>
    </p:spTree>
    <p:extLst>
      <p:ext uri="{BB962C8B-B14F-4D97-AF65-F5344CB8AC3E}">
        <p14:creationId xmlns:p14="http://schemas.microsoft.com/office/powerpoint/2010/main" val="2092937139"/>
      </p:ext>
    </p:extLst>
  </p:cSld>
  <p:clrMapOvr>
    <a:masterClrMapping/>
  </p:clrMapOvr>
  <p:transition spd="slow">
    <p:push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37245" y="1760756"/>
            <a:ext cx="7614073" cy="369332"/>
          </a:xfrm>
        </p:spPr>
        <p:txBody>
          <a:bodyPr/>
          <a:lstStyle/>
          <a:p>
            <a:r>
              <a:rPr lang="fr-CA"/>
              <a:t>Click to edit Master title style</a:t>
            </a:r>
            <a:endParaRPr/>
          </a:p>
        </p:txBody>
      </p:sp>
      <p:sp>
        <p:nvSpPr>
          <p:cNvPr id="5" name="Slide Number Placeholder 4"/>
          <p:cNvSpPr>
            <a:spLocks noGrp="1"/>
          </p:cNvSpPr>
          <p:nvPr>
            <p:ph type="sldNum" sz="quarter" idx="12"/>
          </p:nvPr>
        </p:nvSpPr>
        <p:spPr/>
        <p:txBody>
          <a:bodyPr/>
          <a:lstStyle/>
          <a:p>
            <a:fld id="{4A822907-8A9D-4F6B-98F6-913902AD56B5}" type="slidenum">
              <a:rPr lang="en-US" smtClean="0"/>
              <a:t>‹#›</a:t>
            </a:fld>
            <a:endParaRPr lang="en-US"/>
          </a:p>
        </p:txBody>
      </p:sp>
    </p:spTree>
    <p:extLst>
      <p:ext uri="{BB962C8B-B14F-4D97-AF65-F5344CB8AC3E}">
        <p14:creationId xmlns:p14="http://schemas.microsoft.com/office/powerpoint/2010/main" val="2834888236"/>
      </p:ext>
    </p:extLst>
  </p:cSld>
  <p:clrMapOvr>
    <a:masterClrMapping/>
  </p:clrMapOvr>
  <p:transition spd="slow">
    <p:push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0"/>
            <a:ext cx="7315200" cy="804861"/>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B4E36029-07B8-AB48-8F28-C7577D44A363}" type="datetimeFigureOut">
              <a:rPr lang="en-US" smtClean="0"/>
              <a:t>11/4/2022</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799F5220-C99E-7D40-97BA-D332298D4684}" type="slidenum">
              <a:rPr lang="en-US" smtClean="0"/>
              <a:t>‹#›</a:t>
            </a:fld>
            <a:endParaRPr lang="en-US"/>
          </a:p>
        </p:txBody>
      </p:sp>
    </p:spTree>
    <p:extLst>
      <p:ext uri="{BB962C8B-B14F-4D97-AF65-F5344CB8AC3E}">
        <p14:creationId xmlns:p14="http://schemas.microsoft.com/office/powerpoint/2010/main" val="2111184779"/>
      </p:ext>
    </p:extLst>
  </p:cSld>
  <p:clrMapOvr>
    <a:masterClrMapping/>
  </p:clrMapOvr>
  <p:transition spd="slow">
    <p:push dir="u"/>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51"/>
        <p:cNvGrpSpPr/>
        <p:nvPr/>
      </p:nvGrpSpPr>
      <p:grpSpPr>
        <a:xfrm>
          <a:off x="0" y="0"/>
          <a:ext cx="0" cy="0"/>
          <a:chOff x="0" y="0"/>
          <a:chExt cx="0" cy="0"/>
        </a:xfrm>
      </p:grpSpPr>
      <p:sp>
        <p:nvSpPr>
          <p:cNvPr id="52" name="Google Shape;52;p10"/>
          <p:cNvSpPr/>
          <p:nvPr/>
        </p:nvSpPr>
        <p:spPr>
          <a:xfrm>
            <a:off x="0" y="5885645"/>
            <a:ext cx="12192000" cy="9724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912155613"/>
      </p:ext>
    </p:extLst>
  </p:cSld>
  <p:clrMapOvr>
    <a:masterClrMapping/>
  </p:clrMapOvr>
  <p:transition spd="slow">
    <p:push dir="u"/>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137244" y="1760755"/>
            <a:ext cx="9547200" cy="5208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4400" b="0">
                <a:latin typeface="Century Gothic"/>
                <a:ea typeface="Century Gothic"/>
                <a:cs typeface="Century Gothic"/>
                <a:sym typeface="Century Gothic"/>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 name="Google Shape;18;p3"/>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9pPr>
          </a:lstStyle>
          <a:p>
            <a:endParaRPr/>
          </a:p>
        </p:txBody>
      </p:sp>
      <p:pic>
        <p:nvPicPr>
          <p:cNvPr id="19" name="Google Shape;19;p3"/>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1072633392"/>
      </p:ext>
    </p:extLst>
  </p:cSld>
  <p:clrMapOvr>
    <a:masterClrMapping/>
  </p:clrMapOvr>
  <p:transition spd="slow">
    <p:push dir="u"/>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1_Blank" type="blank">
  <p:cSld name="1_Blank">
    <p:spTree>
      <p:nvGrpSpPr>
        <p:cNvPr id="1" name="Shape 20"/>
        <p:cNvGrpSpPr/>
        <p:nvPr/>
      </p:nvGrpSpPr>
      <p:grpSpPr>
        <a:xfrm>
          <a:off x="0" y="0"/>
          <a:ext cx="0" cy="0"/>
          <a:chOff x="0" y="0"/>
          <a:chExt cx="0" cy="0"/>
        </a:xfrm>
      </p:grpSpPr>
      <p:pic>
        <p:nvPicPr>
          <p:cNvPr id="21" name="Google Shape;21;p4"/>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325356523"/>
      </p:ext>
    </p:extLst>
  </p:cSld>
  <p:clrMapOvr>
    <a:masterClrMapping/>
  </p:clrMapOvr>
  <p:transition spd="slow">
    <p:push dir="u"/>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_Title Slide" type="title">
  <p:cSld name="2_Title Slide">
    <p:spTree>
      <p:nvGrpSpPr>
        <p:cNvPr id="1" name="Shape 18"/>
        <p:cNvGrpSpPr/>
        <p:nvPr/>
      </p:nvGrpSpPr>
      <p:grpSpPr>
        <a:xfrm>
          <a:off x="0" y="0"/>
          <a:ext cx="0" cy="0"/>
          <a:chOff x="0" y="0"/>
          <a:chExt cx="0" cy="0"/>
        </a:xfrm>
      </p:grpSpPr>
      <p:sp>
        <p:nvSpPr>
          <p:cNvPr id="19" name="Google Shape;19;p3"/>
          <p:cNvSpPr txBox="1">
            <a:spLocks noGrp="1"/>
          </p:cNvSpPr>
          <p:nvPr>
            <p:ph type="ctrTitle"/>
          </p:nvPr>
        </p:nvSpPr>
        <p:spPr>
          <a:xfrm>
            <a:off x="1524000" y="1665580"/>
            <a:ext cx="9144000" cy="1844383"/>
          </a:xfrm>
          <a:prstGeom prst="rect">
            <a:avLst/>
          </a:prstGeom>
          <a:noFill/>
          <a:ln>
            <a:noFill/>
          </a:ln>
        </p:spPr>
        <p:txBody>
          <a:bodyPr spcFirstLastPara="1" wrap="square" lIns="0" tIns="0" rIns="0" bIns="0" anchor="b" anchorCtr="0">
            <a:noAutofit/>
          </a:bodyPr>
          <a:lstStyle>
            <a:lvl1pPr lvl="0" algn="ctr">
              <a:spcBef>
                <a:spcPts val="0"/>
              </a:spcBef>
              <a:spcAft>
                <a:spcPts val="0"/>
              </a:spcAft>
              <a:buSzPts val="1400"/>
              <a:buNone/>
              <a:defRPr sz="599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
          <p:cNvSpPr txBox="1">
            <a:spLocks noGrp="1"/>
          </p:cNvSpPr>
          <p:nvPr>
            <p:ph type="subTitle" idx="1"/>
          </p:nvPr>
        </p:nvSpPr>
        <p:spPr>
          <a:xfrm>
            <a:off x="1524000" y="3602039"/>
            <a:ext cx="9144000" cy="1655763"/>
          </a:xfrm>
          <a:prstGeom prst="rect">
            <a:avLst/>
          </a:prstGeom>
          <a:noFill/>
          <a:ln>
            <a:noFill/>
          </a:ln>
        </p:spPr>
        <p:txBody>
          <a:bodyPr spcFirstLastPara="1" wrap="square" lIns="0" tIns="45700" rIns="0" bIns="45700" anchor="t" anchorCtr="0">
            <a:noAutofit/>
          </a:bodyPr>
          <a:lstStyle>
            <a:lvl1pPr lvl="0" algn="ctr">
              <a:lnSpc>
                <a:spcPct val="113000"/>
              </a:lnSpc>
              <a:spcBef>
                <a:spcPts val="653"/>
              </a:spcBef>
              <a:spcAft>
                <a:spcPts val="0"/>
              </a:spcAft>
              <a:buClr>
                <a:srgbClr val="6D6E71"/>
              </a:buClr>
              <a:buSzPts val="1800"/>
              <a:buNone/>
              <a:defRPr sz="2397"/>
            </a:lvl1pPr>
            <a:lvl2pPr lvl="1" algn="ctr">
              <a:lnSpc>
                <a:spcPct val="113000"/>
              </a:lnSpc>
              <a:spcBef>
                <a:spcPts val="653"/>
              </a:spcBef>
              <a:spcAft>
                <a:spcPts val="0"/>
              </a:spcAft>
              <a:buClr>
                <a:srgbClr val="00A3DE"/>
              </a:buClr>
              <a:buSzPts val="1500"/>
              <a:buNone/>
              <a:defRPr sz="1998"/>
            </a:lvl2pPr>
            <a:lvl3pPr lvl="2" algn="ctr">
              <a:lnSpc>
                <a:spcPct val="113000"/>
              </a:lnSpc>
              <a:spcBef>
                <a:spcPts val="653"/>
              </a:spcBef>
              <a:spcAft>
                <a:spcPts val="0"/>
              </a:spcAft>
              <a:buClr>
                <a:srgbClr val="00A3DE"/>
              </a:buClr>
              <a:buSzPts val="1350"/>
              <a:buNone/>
              <a:defRPr sz="1798"/>
            </a:lvl3pPr>
            <a:lvl4pPr lvl="3" algn="ctr">
              <a:lnSpc>
                <a:spcPct val="113000"/>
              </a:lnSpc>
              <a:spcBef>
                <a:spcPts val="653"/>
              </a:spcBef>
              <a:spcAft>
                <a:spcPts val="0"/>
              </a:spcAft>
              <a:buClr>
                <a:srgbClr val="00A3DE"/>
              </a:buClr>
              <a:buSzPts val="1200"/>
              <a:buNone/>
              <a:defRPr sz="1598"/>
            </a:lvl4pPr>
            <a:lvl5pPr lvl="4" algn="ctr">
              <a:lnSpc>
                <a:spcPct val="113000"/>
              </a:lnSpc>
              <a:spcBef>
                <a:spcPts val="653"/>
              </a:spcBef>
              <a:spcAft>
                <a:spcPts val="0"/>
              </a:spcAft>
              <a:buClr>
                <a:srgbClr val="00A3DE"/>
              </a:buClr>
              <a:buSzPts val="1200"/>
              <a:buNone/>
              <a:defRPr sz="1598"/>
            </a:lvl5pPr>
            <a:lvl6pPr lvl="5" algn="ctr">
              <a:spcBef>
                <a:spcPts val="0"/>
              </a:spcBef>
              <a:spcAft>
                <a:spcPts val="0"/>
              </a:spcAft>
              <a:buSzPts val="1200"/>
              <a:buFont typeface="Arial"/>
              <a:buNone/>
              <a:defRPr sz="1598"/>
            </a:lvl6pPr>
            <a:lvl7pPr lvl="6" algn="ctr">
              <a:spcBef>
                <a:spcPts val="0"/>
              </a:spcBef>
              <a:spcAft>
                <a:spcPts val="0"/>
              </a:spcAft>
              <a:buSzPts val="1200"/>
              <a:buFont typeface="Arial"/>
              <a:buNone/>
              <a:defRPr sz="1598"/>
            </a:lvl7pPr>
            <a:lvl8pPr lvl="7" algn="ctr">
              <a:spcBef>
                <a:spcPts val="0"/>
              </a:spcBef>
              <a:spcAft>
                <a:spcPts val="0"/>
              </a:spcAft>
              <a:buSzPts val="1200"/>
              <a:buFont typeface="Arial"/>
              <a:buNone/>
              <a:defRPr sz="1598"/>
            </a:lvl8pPr>
            <a:lvl9pPr lvl="8" algn="ctr">
              <a:spcBef>
                <a:spcPts val="0"/>
              </a:spcBef>
              <a:spcAft>
                <a:spcPts val="0"/>
              </a:spcAft>
              <a:buSzPts val="1200"/>
              <a:buFont typeface="Arial"/>
              <a:buNone/>
              <a:defRPr sz="1598"/>
            </a:lvl9pPr>
          </a:lstStyle>
          <a:p>
            <a:endParaRPr/>
          </a:p>
        </p:txBody>
      </p:sp>
      <p:sp>
        <p:nvSpPr>
          <p:cNvPr id="21" name="Google Shape;21;p3"/>
          <p:cNvSpPr txBox="1">
            <a:spLocks noGrp="1"/>
          </p:cNvSpPr>
          <p:nvPr>
            <p:ph type="dt" idx="10"/>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397">
                <a:solidFill>
                  <a:schemeClr val="dk1"/>
                </a:solidFill>
                <a:latin typeface="Arial"/>
                <a:ea typeface="Arial"/>
                <a:cs typeface="Arial"/>
                <a:sym typeface="Arial"/>
              </a:defRPr>
            </a:lvl1pPr>
            <a:lvl2pPr marR="0" lvl="1" algn="l" rtl="0">
              <a:spcBef>
                <a:spcPts val="0"/>
              </a:spcBef>
              <a:spcAft>
                <a:spcPts val="0"/>
              </a:spcAft>
              <a:buSzPts val="1400"/>
              <a:buNone/>
              <a:defRPr sz="239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39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39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39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39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39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39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397" b="0" i="0" u="none" strike="noStrike" cap="none">
                <a:solidFill>
                  <a:schemeClr val="dk1"/>
                </a:solidFill>
                <a:latin typeface="Arial"/>
                <a:ea typeface="Arial"/>
                <a:cs typeface="Arial"/>
                <a:sym typeface="Arial"/>
              </a:defRPr>
            </a:lvl9pPr>
          </a:lstStyle>
          <a:p>
            <a:endParaRPr/>
          </a:p>
        </p:txBody>
      </p:sp>
      <p:sp>
        <p:nvSpPr>
          <p:cNvPr id="22" name="Google Shape;22;p3"/>
          <p:cNvSpPr txBox="1">
            <a:spLocks noGrp="1"/>
          </p:cNvSpPr>
          <p:nvPr>
            <p:ph type="ftr" idx="11"/>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397">
                <a:solidFill>
                  <a:schemeClr val="dk1"/>
                </a:solidFill>
                <a:latin typeface="Arial"/>
                <a:ea typeface="Arial"/>
                <a:cs typeface="Arial"/>
                <a:sym typeface="Arial"/>
              </a:defRPr>
            </a:lvl1pPr>
            <a:lvl2pPr marR="0" lvl="1" algn="l" rtl="0">
              <a:spcBef>
                <a:spcPts val="0"/>
              </a:spcBef>
              <a:spcAft>
                <a:spcPts val="0"/>
              </a:spcAft>
              <a:buSzPts val="1400"/>
              <a:buNone/>
              <a:defRPr sz="239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39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39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39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39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39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39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397" b="0" i="0" u="none" strike="noStrike" cap="none">
                <a:solidFill>
                  <a:schemeClr val="dk1"/>
                </a:solidFill>
                <a:latin typeface="Arial"/>
                <a:ea typeface="Arial"/>
                <a:cs typeface="Arial"/>
                <a:sym typeface="Arial"/>
              </a:defRPr>
            </a:lvl9pPr>
          </a:lstStyle>
          <a:p>
            <a:endParaRPr/>
          </a:p>
        </p:txBody>
      </p:sp>
      <p:sp>
        <p:nvSpPr>
          <p:cNvPr id="23" name="Google Shape;23;p3"/>
          <p:cNvSpPr txBox="1">
            <a:spLocks noGrp="1"/>
          </p:cNvSpPr>
          <p:nvPr>
            <p:ph type="sldNum" idx="12"/>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2397">
                <a:solidFill>
                  <a:schemeClr val="dk1"/>
                </a:solidFill>
                <a:latin typeface="Arial"/>
                <a:ea typeface="Arial"/>
                <a:cs typeface="Arial"/>
                <a:sym typeface="Arial"/>
              </a:defRPr>
            </a:lvl1pPr>
            <a:lvl2pPr marL="0" marR="0" lvl="1" indent="0" algn="l" rtl="0">
              <a:spcBef>
                <a:spcPts val="0"/>
              </a:spcBef>
              <a:buNone/>
              <a:defRPr sz="2397">
                <a:solidFill>
                  <a:schemeClr val="dk1"/>
                </a:solidFill>
                <a:latin typeface="Arial"/>
                <a:ea typeface="Arial"/>
                <a:cs typeface="Arial"/>
                <a:sym typeface="Arial"/>
              </a:defRPr>
            </a:lvl2pPr>
            <a:lvl3pPr marL="0" marR="0" lvl="2" indent="0" algn="l" rtl="0">
              <a:spcBef>
                <a:spcPts val="0"/>
              </a:spcBef>
              <a:buNone/>
              <a:defRPr sz="2397">
                <a:solidFill>
                  <a:schemeClr val="dk1"/>
                </a:solidFill>
                <a:latin typeface="Arial"/>
                <a:ea typeface="Arial"/>
                <a:cs typeface="Arial"/>
                <a:sym typeface="Arial"/>
              </a:defRPr>
            </a:lvl3pPr>
            <a:lvl4pPr marL="0" marR="0" lvl="3" indent="0" algn="l" rtl="0">
              <a:spcBef>
                <a:spcPts val="0"/>
              </a:spcBef>
              <a:buNone/>
              <a:defRPr sz="2397">
                <a:solidFill>
                  <a:schemeClr val="dk1"/>
                </a:solidFill>
                <a:latin typeface="Arial"/>
                <a:ea typeface="Arial"/>
                <a:cs typeface="Arial"/>
                <a:sym typeface="Arial"/>
              </a:defRPr>
            </a:lvl4pPr>
            <a:lvl5pPr marL="0" marR="0" lvl="4" indent="0" algn="l" rtl="0">
              <a:spcBef>
                <a:spcPts val="0"/>
              </a:spcBef>
              <a:buNone/>
              <a:defRPr sz="2397">
                <a:solidFill>
                  <a:schemeClr val="dk1"/>
                </a:solidFill>
                <a:latin typeface="Arial"/>
                <a:ea typeface="Arial"/>
                <a:cs typeface="Arial"/>
                <a:sym typeface="Arial"/>
              </a:defRPr>
            </a:lvl5pPr>
            <a:lvl6pPr marL="0" marR="0" lvl="5" indent="0" algn="l" rtl="0">
              <a:spcBef>
                <a:spcPts val="0"/>
              </a:spcBef>
              <a:buNone/>
              <a:defRPr sz="2397">
                <a:solidFill>
                  <a:schemeClr val="dk1"/>
                </a:solidFill>
                <a:latin typeface="Arial"/>
                <a:ea typeface="Arial"/>
                <a:cs typeface="Arial"/>
                <a:sym typeface="Arial"/>
              </a:defRPr>
            </a:lvl6pPr>
            <a:lvl7pPr marL="0" marR="0" lvl="6" indent="0" algn="l" rtl="0">
              <a:spcBef>
                <a:spcPts val="0"/>
              </a:spcBef>
              <a:buNone/>
              <a:defRPr sz="2397">
                <a:solidFill>
                  <a:schemeClr val="dk1"/>
                </a:solidFill>
                <a:latin typeface="Arial"/>
                <a:ea typeface="Arial"/>
                <a:cs typeface="Arial"/>
                <a:sym typeface="Arial"/>
              </a:defRPr>
            </a:lvl7pPr>
            <a:lvl8pPr marL="0" marR="0" lvl="7" indent="0" algn="l" rtl="0">
              <a:spcBef>
                <a:spcPts val="0"/>
              </a:spcBef>
              <a:buNone/>
              <a:defRPr sz="2397">
                <a:solidFill>
                  <a:schemeClr val="dk1"/>
                </a:solidFill>
                <a:latin typeface="Arial"/>
                <a:ea typeface="Arial"/>
                <a:cs typeface="Arial"/>
                <a:sym typeface="Arial"/>
              </a:defRPr>
            </a:lvl8pPr>
            <a:lvl9pPr marL="0" marR="0" lvl="8" indent="0" algn="l" rtl="0">
              <a:spcBef>
                <a:spcPts val="0"/>
              </a:spcBef>
              <a:buNone/>
              <a:defRPr sz="2397">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27459129"/>
      </p:ext>
    </p:extLst>
  </p:cSld>
  <p:clrMapOvr>
    <a:masterClrMapping/>
  </p:clrMapOvr>
  <p:transition spd="slow">
    <p:push dir="u"/>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228896"/>
            <a:ext cx="12192000" cy="5762919"/>
          </a:xfrm>
          <a:prstGeom prst="rect">
            <a:avLst/>
          </a:prstGeom>
          <a:noFill/>
          <a:ln>
            <a:noFill/>
          </a:ln>
        </p:spPr>
      </p:pic>
      <p:sp>
        <p:nvSpPr>
          <p:cNvPr id="64" name="Google Shape;64;p12"/>
          <p:cNvSpPr txBox="1">
            <a:spLocks noGrp="1"/>
          </p:cNvSpPr>
          <p:nvPr>
            <p:ph type="body" idx="1"/>
          </p:nvPr>
        </p:nvSpPr>
        <p:spPr>
          <a:xfrm>
            <a:off x="7114192" y="1914452"/>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3743949568"/>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156812"/>
            <a:ext cx="12192000" cy="5762919"/>
          </a:xfrm>
          <a:prstGeom prst="rect">
            <a:avLst/>
          </a:prstGeom>
          <a:noFill/>
          <a:ln>
            <a:noFill/>
          </a:ln>
        </p:spPr>
      </p:pic>
      <p:sp>
        <p:nvSpPr>
          <p:cNvPr id="64" name="Google Shape;64;p12"/>
          <p:cNvSpPr txBox="1">
            <a:spLocks noGrp="1"/>
          </p:cNvSpPr>
          <p:nvPr>
            <p:ph type="body" idx="1"/>
          </p:nvPr>
        </p:nvSpPr>
        <p:spPr>
          <a:xfrm>
            <a:off x="6902319" y="2795399"/>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
        <p:nvSpPr>
          <p:cNvPr id="65" name="Google Shape;65;p12"/>
          <p:cNvSpPr txBox="1"/>
          <p:nvPr/>
        </p:nvSpPr>
        <p:spPr>
          <a:xfrm>
            <a:off x="7083552" y="2057908"/>
            <a:ext cx="3206668" cy="625040"/>
          </a:xfrm>
          <a:prstGeom prst="rect">
            <a:avLst/>
          </a:prstGeom>
          <a:noFill/>
          <a:ln>
            <a:noFill/>
          </a:ln>
        </p:spPr>
        <p:txBody>
          <a:bodyPr spcFirstLastPara="1" wrap="square" lIns="121750" tIns="60858" rIns="121750" bIns="60858" anchor="t" anchorCtr="0">
            <a:noAutofit/>
          </a:bodyPr>
          <a:lstStyle/>
          <a:p>
            <a:pPr marL="0" marR="0" lvl="0" indent="0" algn="l" rtl="0">
              <a:spcBef>
                <a:spcPts val="0"/>
              </a:spcBef>
              <a:spcAft>
                <a:spcPts val="0"/>
              </a:spcAft>
              <a:buNone/>
            </a:pPr>
            <a:r>
              <a:rPr lang="en-US" sz="3263" b="1" i="0">
                <a:solidFill>
                  <a:srgbClr val="FFFFFF"/>
                </a:solidFill>
                <a:latin typeface="Century Gothic" panose="020B0502020202020204" pitchFamily="34" charset="0"/>
                <a:ea typeface="Poppins"/>
                <a:cs typeface="Poppins"/>
                <a:sym typeface="Poppins"/>
              </a:rPr>
              <a:t>Contact Us:</a:t>
            </a:r>
            <a:endParaRPr sz="3263" b="1" i="0">
              <a:solidFill>
                <a:schemeClr val="dk1"/>
              </a:solidFill>
              <a:latin typeface="Century Gothic" panose="020B0502020202020204" pitchFamily="34" charset="0"/>
              <a:ea typeface="Poppins"/>
              <a:cs typeface="Poppins"/>
              <a:sym typeface="Poppins"/>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203016639"/>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userDrawn="1">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ontent" preserve="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194388" y="157417"/>
            <a:ext cx="11803224" cy="6540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Google Shape;66;p13"/>
          <p:cNvSpPr txBox="1">
            <a:spLocks noGrp="1"/>
          </p:cNvSpPr>
          <p:nvPr>
            <p:ph type="title"/>
          </p:nvPr>
        </p:nvSpPr>
        <p:spPr>
          <a:xfrm>
            <a:off x="2332138" y="231193"/>
            <a:ext cx="9592384"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492384" y="946260"/>
            <a:ext cx="11272575"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pic>
        <p:nvPicPr>
          <p:cNvPr id="8" name="Google Shape;12;p1" descr="SMHO001_Logo_RGB.png">
            <a:extLst>
              <a:ext uri="{FF2B5EF4-FFF2-40B4-BE49-F238E27FC236}">
                <a16:creationId xmlns:a16="http://schemas.microsoft.com/office/drawing/2014/main" id="{B4770ECD-3647-4E1E-BA9D-F5C245A290FE}"/>
              </a:ext>
            </a:extLst>
          </p:cNvPr>
          <p:cNvPicPr preferRelativeResize="0"/>
          <p:nvPr userDrawn="1"/>
        </p:nvPicPr>
        <p:blipFill rotWithShape="1">
          <a:blip r:embed="rId3">
            <a:alphaModFix/>
          </a:blip>
          <a:srcRect/>
          <a:stretch/>
        </p:blipFill>
        <p:spPr>
          <a:xfrm>
            <a:off x="267479" y="231193"/>
            <a:ext cx="1991567" cy="427935"/>
          </a:xfrm>
          <a:prstGeom prst="rect">
            <a:avLst/>
          </a:prstGeom>
          <a:noFill/>
          <a:ln>
            <a:noFill/>
          </a:ln>
        </p:spPr>
      </p:pic>
    </p:spTree>
    <p:extLst>
      <p:ext uri="{BB962C8B-B14F-4D97-AF65-F5344CB8AC3E}">
        <p14:creationId xmlns:p14="http://schemas.microsoft.com/office/powerpoint/2010/main" val="3435481678"/>
      </p:ext>
    </p:extLst>
  </p:cSld>
  <p:clrMapOvr>
    <a:masterClrMapping/>
  </p:clrMapOvr>
  <p:transition spd="slow">
    <p:push dir="u"/>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232842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1780197" y="1005251"/>
            <a:ext cx="9054564" cy="529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214604" y="4051720"/>
            <a:ext cx="2873829" cy="2897385"/>
          </a:xfrm>
          <a:prstGeom prst="rect">
            <a:avLst/>
          </a:prstGeom>
          <a:noFill/>
          <a:ln>
            <a:noFill/>
          </a:ln>
        </p:spPr>
      </p:pic>
      <p:pic>
        <p:nvPicPr>
          <p:cNvPr id="4" name="Picture 3" descr="Graphical user interface, text&#10;&#10;Description automatically generated">
            <a:extLst>
              <a:ext uri="{FF2B5EF4-FFF2-40B4-BE49-F238E27FC236}">
                <a16:creationId xmlns:a16="http://schemas.microsoft.com/office/drawing/2014/main" id="{DAA8AE5C-9694-4BB9-BF52-E6DF7D87BCA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79310" y="1146301"/>
            <a:ext cx="4633380" cy="996824"/>
          </a:xfrm>
          <a:prstGeom prst="rect">
            <a:avLst/>
          </a:prstGeom>
        </p:spPr>
      </p:pic>
      <p:pic>
        <p:nvPicPr>
          <p:cNvPr id="7" name="Picture 6" descr="Logo&#10;&#10;Description automatically generated with low confidence">
            <a:extLst>
              <a:ext uri="{FF2B5EF4-FFF2-40B4-BE49-F238E27FC236}">
                <a16:creationId xmlns:a16="http://schemas.microsoft.com/office/drawing/2014/main" id="{220D9F68-709B-4A08-8251-64F38B032D51}"/>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1157" t="38655" b="15652"/>
          <a:stretch/>
        </p:blipFill>
        <p:spPr>
          <a:xfrm>
            <a:off x="2400791" y="5626806"/>
            <a:ext cx="3415654" cy="669738"/>
          </a:xfrm>
          <a:prstGeom prst="rect">
            <a:avLst/>
          </a:prstGeom>
        </p:spPr>
      </p:pic>
    </p:spTree>
    <p:extLst>
      <p:ext uri="{BB962C8B-B14F-4D97-AF65-F5344CB8AC3E}">
        <p14:creationId xmlns:p14="http://schemas.microsoft.com/office/powerpoint/2010/main" val="1416495612"/>
      </p:ext>
    </p:extLst>
  </p:cSld>
  <p:clrMapOvr>
    <a:masterClrMapping/>
  </p:clrMapOvr>
  <p:transition spd="slow">
    <p:push dir="u"/>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6669-44FC-8146-9641-CBB20ED84D02}"/>
              </a:ext>
            </a:extLst>
          </p:cNvPr>
          <p:cNvSpPr>
            <a:spLocks noGrp="1"/>
          </p:cNvSpPr>
          <p:nvPr>
            <p:ph type="title"/>
          </p:nvPr>
        </p:nvSpPr>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07879073-2390-BE46-B89D-D5EF8D707FE3}"/>
              </a:ext>
            </a:extLst>
          </p:cNvPr>
          <p:cNvSpPr>
            <a:spLocks noGrp="1"/>
          </p:cNvSpPr>
          <p:nvPr>
            <p:ph idx="1"/>
          </p:nvPr>
        </p:nvSpPr>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3776631"/>
      </p:ext>
    </p:extLst>
  </p:cSld>
  <p:clrMapOvr>
    <a:masterClrMapping/>
  </p:clrMapOvr>
  <p:transition spd="slow">
    <p:push dir="u"/>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4454434" y="4427838"/>
            <a:ext cx="7310845"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4454435" y="1933941"/>
            <a:ext cx="7310846"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5028" y="2344572"/>
            <a:ext cx="4728151" cy="4722321"/>
          </a:xfrm>
          <a:prstGeom prst="rect">
            <a:avLst/>
          </a:prstGeom>
        </p:spPr>
      </p:pic>
    </p:spTree>
    <p:extLst>
      <p:ext uri="{BB962C8B-B14F-4D97-AF65-F5344CB8AC3E}">
        <p14:creationId xmlns:p14="http://schemas.microsoft.com/office/powerpoint/2010/main" val="1768683207"/>
      </p:ext>
    </p:extLst>
  </p:cSld>
  <p:clrMapOvr>
    <a:masterClrMapping/>
  </p:clrMapOvr>
  <p:transition spd="slow">
    <p:push dir="u"/>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3_Title and Content" type="obj" preserve="1">
  <p:cSld name="3_Title and Conten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815968" y="343848"/>
            <a:ext cx="10725243" cy="660706"/>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815968" y="1269193"/>
            <a:ext cx="10725243" cy="4584253"/>
          </a:xfrm>
          <a:prstGeom prst="rect">
            <a:avLst/>
          </a:prstGeom>
          <a:noFill/>
          <a:ln>
            <a:noFill/>
          </a:ln>
        </p:spPr>
        <p:txBody>
          <a:bodyPr spcFirstLastPara="1" wrap="square" lIns="0" tIns="45700" rIns="0" bIns="45700" anchor="t" anchorCtr="0">
            <a:noAutofit/>
          </a:bodyPr>
          <a:lstStyle>
            <a:lvl1pPr marL="608853" lvl="0" indent="-456640" algn="l">
              <a:lnSpc>
                <a:spcPct val="113000"/>
              </a:lnSpc>
              <a:spcBef>
                <a:spcPts val="653"/>
              </a:spcBef>
              <a:spcAft>
                <a:spcPts val="0"/>
              </a:spcAft>
              <a:buClr>
                <a:srgbClr val="6D6E71"/>
              </a:buClr>
              <a:buSzPts val="1800"/>
              <a:buChar char="•"/>
              <a:defRPr/>
            </a:lvl1pPr>
            <a:lvl2pPr marL="1217706" lvl="1" indent="-456640" algn="l">
              <a:lnSpc>
                <a:spcPct val="113000"/>
              </a:lnSpc>
              <a:spcBef>
                <a:spcPts val="653"/>
              </a:spcBef>
              <a:spcAft>
                <a:spcPts val="0"/>
              </a:spcAft>
              <a:buClr>
                <a:srgbClr val="00A3DE"/>
              </a:buClr>
              <a:buSzPts val="1800"/>
              <a:buChar char="•"/>
              <a:defRPr/>
            </a:lvl2pPr>
            <a:lvl3pPr marL="1826560" lvl="2" indent="-456640" algn="l">
              <a:lnSpc>
                <a:spcPct val="113000"/>
              </a:lnSpc>
              <a:spcBef>
                <a:spcPts val="653"/>
              </a:spcBef>
              <a:spcAft>
                <a:spcPts val="0"/>
              </a:spcAft>
              <a:buClr>
                <a:srgbClr val="00A3DE"/>
              </a:buClr>
              <a:buSzPts val="1800"/>
              <a:buChar char="•"/>
              <a:defRPr/>
            </a:lvl3pPr>
            <a:lvl4pPr marL="2435413" lvl="3" indent="-456640" algn="l">
              <a:lnSpc>
                <a:spcPct val="113000"/>
              </a:lnSpc>
              <a:spcBef>
                <a:spcPts val="653"/>
              </a:spcBef>
              <a:spcAft>
                <a:spcPts val="0"/>
              </a:spcAft>
              <a:buClr>
                <a:srgbClr val="00A3DE"/>
              </a:buClr>
              <a:buSzPts val="1800"/>
              <a:buChar char="•"/>
              <a:defRPr/>
            </a:lvl4pPr>
            <a:lvl5pPr marL="3044266" lvl="4" indent="-456640" algn="l">
              <a:lnSpc>
                <a:spcPct val="113000"/>
              </a:lnSpc>
              <a:spcBef>
                <a:spcPts val="653"/>
              </a:spcBef>
              <a:spcAft>
                <a:spcPts val="0"/>
              </a:spcAft>
              <a:buClr>
                <a:srgbClr val="00A3DE"/>
              </a:buClr>
              <a:buSzPts val="1800"/>
              <a:buChar char="•"/>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Tree>
    <p:extLst>
      <p:ext uri="{BB962C8B-B14F-4D97-AF65-F5344CB8AC3E}">
        <p14:creationId xmlns:p14="http://schemas.microsoft.com/office/powerpoint/2010/main" val="1733912336"/>
      </p:ext>
    </p:extLst>
  </p:cSld>
  <p:clrMapOvr>
    <a:masterClrMapping/>
  </p:clrMapOvr>
  <p:transition spd="slow">
    <p:push dir="u"/>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701894339"/>
      </p:ext>
    </p:extLst>
  </p:cSld>
  <p:clrMapOvr>
    <a:masterClrMapping/>
  </p:clrMapOvr>
  <p:transition spd="slow">
    <p:push dir="u"/>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About SMH-ON">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err="1">
                <a:ln>
                  <a:noFill/>
                </a:ln>
                <a:solidFill>
                  <a:srgbClr val="40008C"/>
                </a:solidFill>
                <a:effectLst/>
                <a:uLnTx/>
                <a:uFillTx/>
                <a:latin typeface="+mn-lt"/>
                <a:ea typeface="+mn-ea"/>
                <a:cs typeface="Calibri" panose="020F0502020204030204" pitchFamily="34" charset="0"/>
              </a:rPr>
              <a:t>www.jack.org</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/covid</a:t>
            </a:r>
          </a:p>
        </p:txBody>
      </p:sp>
      <p:sp>
        <p:nvSpPr>
          <p:cNvPr id="3" name="Title 2">
            <a:extLst>
              <a:ext uri="{FF2B5EF4-FFF2-40B4-BE49-F238E27FC236}">
                <a16:creationId xmlns:a16="http://schemas.microsoft.com/office/drawing/2014/main" id="{2E73C088-7832-57EC-6B1F-D478D8E41442}"/>
              </a:ext>
            </a:extLst>
          </p:cNvPr>
          <p:cNvSpPr>
            <a:spLocks noGrp="1"/>
          </p:cNvSpPr>
          <p:nvPr>
            <p:ph type="title" hasCustomPrompt="1"/>
          </p:nvPr>
        </p:nvSpPr>
        <p:spPr>
          <a:xfrm>
            <a:off x="780395" y="3096853"/>
            <a:ext cx="11018901" cy="651636"/>
          </a:xfrm>
        </p:spPr>
        <p:txBody>
          <a:bodyPr/>
          <a:lstStyle>
            <a:lvl1pPr>
              <a:defRPr sz="3100">
                <a:solidFill>
                  <a:schemeClr val="bg1"/>
                </a:solidFill>
              </a:defRPr>
            </a:lvl1pPr>
          </a:lstStyle>
          <a:p>
            <a:r>
              <a:rPr lang="en-US"/>
              <a:t>ABOUT SMH-ON</a:t>
            </a:r>
          </a:p>
        </p:txBody>
      </p:sp>
    </p:spTree>
    <p:extLst>
      <p:ext uri="{BB962C8B-B14F-4D97-AF65-F5344CB8AC3E}">
        <p14:creationId xmlns:p14="http://schemas.microsoft.com/office/powerpoint/2010/main" val="1052479434"/>
      </p:ext>
    </p:extLst>
  </p:cSld>
  <p:clrMapOvr>
    <a:masterClrMapping/>
  </p:clrMapOvr>
  <p:transition spd="slow">
    <p:push dir="u"/>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6" name="Picture 5" descr="SMHO-002_Powerpoint_v12.jpg">
            <a:extLst>
              <a:ext uri="{FF2B5EF4-FFF2-40B4-BE49-F238E27FC236}">
                <a16:creationId xmlns:a16="http://schemas.microsoft.com/office/drawing/2014/main" id="{DDD8BB44-1BE2-3C4A-80C7-573FF93F54C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5973"/>
          <a:stretch/>
        </p:blipFill>
        <p:spPr>
          <a:xfrm>
            <a:off x="0" y="1073391"/>
            <a:ext cx="12192000" cy="5760551"/>
          </a:xfrm>
          <a:prstGeom prst="rect">
            <a:avLst/>
          </a:prstGeom>
        </p:spPr>
      </p:pic>
      <p:sp>
        <p:nvSpPr>
          <p:cNvPr id="12" name="Text Placeholder 2">
            <a:extLst>
              <a:ext uri="{FF2B5EF4-FFF2-40B4-BE49-F238E27FC236}">
                <a16:creationId xmlns:a16="http://schemas.microsoft.com/office/drawing/2014/main" id="{006BEFB5-83D3-F949-860B-411C88F1F1C2}"/>
              </a:ext>
            </a:extLst>
          </p:cNvPr>
          <p:cNvSpPr>
            <a:spLocks noGrp="1"/>
          </p:cNvSpPr>
          <p:nvPr>
            <p:ph type="body" sz="quarter" idx="10"/>
          </p:nvPr>
        </p:nvSpPr>
        <p:spPr>
          <a:xfrm>
            <a:off x="4937760" y="2882167"/>
            <a:ext cx="6898640" cy="2780322"/>
          </a:xfrm>
        </p:spPr>
        <p:txBody>
          <a:bodyPr wrap="square">
            <a:spAutoFit/>
          </a:bodyPr>
          <a:lstStyle>
            <a:lvl1pPr>
              <a:buFont typeface="+mj-lt"/>
              <a:buAutoNum type="arabicPeriod"/>
              <a:defRPr>
                <a:solidFill>
                  <a:schemeClr val="bg1"/>
                </a:solidFill>
              </a:defRPr>
            </a:lvl1pPr>
            <a:lvl2pPr>
              <a:buFont typeface="+mj-lt"/>
              <a:buAutoNum type="arabicPeriod"/>
              <a:defRPr>
                <a:solidFill>
                  <a:schemeClr val="bg1"/>
                </a:solidFill>
              </a:defRPr>
            </a:lvl2pPr>
            <a:lvl3pPr>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Box 13">
            <a:extLst>
              <a:ext uri="{FF2B5EF4-FFF2-40B4-BE49-F238E27FC236}">
                <a16:creationId xmlns:a16="http://schemas.microsoft.com/office/drawing/2014/main" id="{2EBD8785-D014-9743-8128-9D779B64D4B3}"/>
              </a:ext>
            </a:extLst>
          </p:cNvPr>
          <p:cNvSpPr txBox="1"/>
          <p:nvPr userDrawn="1"/>
        </p:nvSpPr>
        <p:spPr>
          <a:xfrm>
            <a:off x="4724400" y="1997023"/>
            <a:ext cx="2743200" cy="666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29" b="1" i="0" u="none" strike="noStrike" kern="1200" cap="none" spc="-20" normalizeH="0" baseline="0" noProof="0">
                <a:ln>
                  <a:noFill/>
                </a:ln>
                <a:solidFill>
                  <a:srgbClr val="FFFFFF"/>
                </a:solidFill>
                <a:effectLst/>
                <a:uLnTx/>
                <a:uFillTx/>
                <a:latin typeface="Century Gothic" panose="020B0502020202020204" pitchFamily="34" charset="0"/>
                <a:ea typeface="+mn-ea"/>
                <a:cs typeface="Calibri" panose="020F0502020204030204" pitchFamily="34" charset="0"/>
              </a:rPr>
              <a:t>Contents</a:t>
            </a:r>
            <a:endParaRPr kumimoji="0" lang="en-US" sz="3729" b="1" i="0" u="none" strike="noStrike" kern="1200" cap="none" spc="0" normalizeH="0" baseline="0" noProof="0">
              <a:ln>
                <a:noFill/>
              </a:ln>
              <a:solidFill>
                <a:prstClr val="black"/>
              </a:solidFill>
              <a:effectLst/>
              <a:uLnTx/>
              <a:uFillTx/>
              <a:latin typeface="Century Gothic" panose="020B0502020202020204" pitchFamily="34" charset="0"/>
              <a:ea typeface="+mn-ea"/>
              <a:cs typeface="Calibri" panose="020F0502020204030204" pitchFamily="34" charset="0"/>
            </a:endParaRPr>
          </a:p>
        </p:txBody>
      </p:sp>
      <p:pic>
        <p:nvPicPr>
          <p:cNvPr id="5" name="Picture 4"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187976611"/>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0" y="0"/>
            <a:ext cx="12192001" cy="6857968"/>
          </a:xfrm>
          <a:prstGeom prst="rect">
            <a:avLst/>
          </a:prstGeom>
          <a:noFill/>
          <a:ln>
            <a:noFill/>
          </a:ln>
        </p:spPr>
      </p:pic>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124837" y="360074"/>
            <a:ext cx="3838998" cy="4127084"/>
          </a:xfrm>
          <a:prstGeom prst="rect">
            <a:avLst/>
          </a:prstGeom>
          <a:noFill/>
          <a:ln>
            <a:noFill/>
          </a:ln>
        </p:spPr>
      </p:pic>
      <p:pic>
        <p:nvPicPr>
          <p:cNvPr id="11" name="Picture 10" descr="Graphical user interface, text&#10;&#10;Description automatically generated">
            <a:extLst>
              <a:ext uri="{FF2B5EF4-FFF2-40B4-BE49-F238E27FC236}">
                <a16:creationId xmlns:a16="http://schemas.microsoft.com/office/drawing/2014/main" id="{981135DF-7A76-4044-B9F6-1AC779B744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4193" y="3923786"/>
            <a:ext cx="3340937" cy="718767"/>
          </a:xfrm>
          <a:prstGeom prst="rect">
            <a:avLst/>
          </a:prstGeom>
        </p:spPr>
      </p:pic>
    </p:spTree>
    <p:extLst>
      <p:ext uri="{BB962C8B-B14F-4D97-AF65-F5344CB8AC3E}">
        <p14:creationId xmlns:p14="http://schemas.microsoft.com/office/powerpoint/2010/main" val="616239125"/>
      </p:ext>
    </p:extLst>
  </p:cSld>
  <p:clrMapOvr>
    <a:masterClrMapping/>
  </p:clrMapOvr>
  <p:transition spd="slow">
    <p:push dir="u"/>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6" name="Google Shape;64;p13">
            <a:extLst>
              <a:ext uri="{FF2B5EF4-FFF2-40B4-BE49-F238E27FC236}">
                <a16:creationId xmlns:a16="http://schemas.microsoft.com/office/drawing/2014/main" id="{11C66060-27D4-4FEE-8DF7-81A0AD1D9334}"/>
              </a:ext>
            </a:extLst>
          </p:cNvPr>
          <p:cNvPicPr preferRelativeResize="0"/>
          <p:nvPr userDrawn="1"/>
        </p:nvPicPr>
        <p:blipFill rotWithShape="1">
          <a:blip r:embed="rId2">
            <a:alphaModFix/>
          </a:blip>
          <a:srcRect r="96173"/>
          <a:stretch/>
        </p:blipFill>
        <p:spPr>
          <a:xfrm>
            <a:off x="0" y="0"/>
            <a:ext cx="12192000" cy="6857968"/>
          </a:xfrm>
          <a:prstGeom prst="rect">
            <a:avLst/>
          </a:prstGeom>
          <a:noFill/>
          <a:ln>
            <a:noFill/>
          </a:ln>
        </p:spPr>
      </p:pic>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8552045" y="2666974"/>
            <a:ext cx="3838998" cy="4127084"/>
          </a:xfrm>
          <a:prstGeom prst="rect">
            <a:avLst/>
          </a:prstGeom>
          <a:noFill/>
          <a:ln>
            <a:noFill/>
          </a:ln>
        </p:spPr>
      </p:pic>
      <p:pic>
        <p:nvPicPr>
          <p:cNvPr id="7" name="Picture 6" descr="Graphical user interface, text&#10;&#10;Description automatically generated">
            <a:extLst>
              <a:ext uri="{FF2B5EF4-FFF2-40B4-BE49-F238E27FC236}">
                <a16:creationId xmlns:a16="http://schemas.microsoft.com/office/drawing/2014/main" id="{37769D9D-CD33-44EE-BF49-C76E309D604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01113" y="6161363"/>
            <a:ext cx="2940862" cy="632695"/>
          </a:xfrm>
          <a:prstGeom prst="rect">
            <a:avLst/>
          </a:prstGeom>
        </p:spPr>
      </p:pic>
    </p:spTree>
    <p:extLst>
      <p:ext uri="{BB962C8B-B14F-4D97-AF65-F5344CB8AC3E}">
        <p14:creationId xmlns:p14="http://schemas.microsoft.com/office/powerpoint/2010/main" val="1785042160"/>
      </p:ext>
    </p:extLst>
  </p:cSld>
  <p:clrMapOvr>
    <a:masterClrMapping/>
  </p:clrMapOvr>
  <p:transition spd="slow">
    <p:push dir="u"/>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232842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1780197" y="1005251"/>
            <a:ext cx="9054564" cy="529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214604" y="4051720"/>
            <a:ext cx="2873829" cy="2897385"/>
          </a:xfrm>
          <a:prstGeom prst="rect">
            <a:avLst/>
          </a:prstGeom>
          <a:noFill/>
          <a:ln>
            <a:noFill/>
          </a:ln>
        </p:spPr>
      </p:pic>
      <p:pic>
        <p:nvPicPr>
          <p:cNvPr id="4" name="Picture 3" descr="Graphical user interface, text&#10;&#10;Description automatically generated">
            <a:extLst>
              <a:ext uri="{FF2B5EF4-FFF2-40B4-BE49-F238E27FC236}">
                <a16:creationId xmlns:a16="http://schemas.microsoft.com/office/drawing/2014/main" id="{DAA8AE5C-9694-4BB9-BF52-E6DF7D87BCA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79310" y="1146301"/>
            <a:ext cx="4633380" cy="996824"/>
          </a:xfrm>
          <a:prstGeom prst="rect">
            <a:avLst/>
          </a:prstGeom>
        </p:spPr>
      </p:pic>
      <p:pic>
        <p:nvPicPr>
          <p:cNvPr id="2" name="Picture 1" descr="Text&#10;&#10;Description automatically generated">
            <a:extLst>
              <a:ext uri="{FF2B5EF4-FFF2-40B4-BE49-F238E27FC236}">
                <a16:creationId xmlns:a16="http://schemas.microsoft.com/office/drawing/2014/main" id="{1FD6F5D6-889A-F5E5-6165-F5B018E4C700}"/>
              </a:ext>
            </a:extLst>
          </p:cNvPr>
          <p:cNvPicPr>
            <a:picLocks noChangeAspect="1"/>
          </p:cNvPicPr>
          <p:nvPr userDrawn="1"/>
        </p:nvPicPr>
        <p:blipFill rotWithShape="1">
          <a:blip r:embed="rId5"/>
          <a:srcRect l="21417" t="42800" r="7990" b="19223"/>
          <a:stretch/>
        </p:blipFill>
        <p:spPr>
          <a:xfrm>
            <a:off x="2413054" y="5680215"/>
            <a:ext cx="3484775" cy="599315"/>
          </a:xfrm>
          <a:prstGeom prst="rect">
            <a:avLst/>
          </a:prstGeom>
        </p:spPr>
      </p:pic>
    </p:spTree>
    <p:extLst>
      <p:ext uri="{BB962C8B-B14F-4D97-AF65-F5344CB8AC3E}">
        <p14:creationId xmlns:p14="http://schemas.microsoft.com/office/powerpoint/2010/main" val="1416495612"/>
      </p:ext>
    </p:extLst>
  </p:cSld>
  <p:clrMapOvr>
    <a:masterClrMapping/>
  </p:clrMapOvr>
  <p:transition spd="slow">
    <p:push dir="u"/>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232842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1780197" y="1005251"/>
            <a:ext cx="9054564" cy="529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43508" y="5461560"/>
            <a:ext cx="1474715" cy="1486803"/>
          </a:xfrm>
          <a:prstGeom prst="rect">
            <a:avLst/>
          </a:prstGeom>
          <a:noFill/>
          <a:ln>
            <a:noFill/>
          </a:ln>
        </p:spPr>
      </p:pic>
      <p:sp>
        <p:nvSpPr>
          <p:cNvPr id="5" name="Media Placeholder 4">
            <a:extLst>
              <a:ext uri="{FF2B5EF4-FFF2-40B4-BE49-F238E27FC236}">
                <a16:creationId xmlns:a16="http://schemas.microsoft.com/office/drawing/2014/main" id="{CE38071D-5E07-4D92-B9C7-D471D4CE8A29}"/>
              </a:ext>
            </a:extLst>
          </p:cNvPr>
          <p:cNvSpPr>
            <a:spLocks noGrp="1"/>
          </p:cNvSpPr>
          <p:nvPr>
            <p:ph type="media" sz="quarter" idx="10"/>
          </p:nvPr>
        </p:nvSpPr>
        <p:spPr>
          <a:xfrm>
            <a:off x="1349448" y="1205633"/>
            <a:ext cx="9485313" cy="4899025"/>
          </a:xfrm>
        </p:spPr>
        <p:txBody>
          <a:bodyPr/>
          <a:lstStyle/>
          <a:p>
            <a:endParaRPr lang="en-CA"/>
          </a:p>
        </p:txBody>
      </p:sp>
      <p:pic>
        <p:nvPicPr>
          <p:cNvPr id="14" name="Picture 13" descr="Graphical user interface, text&#10;&#10;Description automatically generated">
            <a:extLst>
              <a:ext uri="{FF2B5EF4-FFF2-40B4-BE49-F238E27FC236}">
                <a16:creationId xmlns:a16="http://schemas.microsoft.com/office/drawing/2014/main" id="{F46A2C64-66D4-40F4-9EC1-848DC336A6B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85549" y="6325533"/>
            <a:ext cx="2285744" cy="491754"/>
          </a:xfrm>
          <a:prstGeom prst="rect">
            <a:avLst/>
          </a:prstGeom>
        </p:spPr>
      </p:pic>
    </p:spTree>
    <p:extLst>
      <p:ext uri="{BB962C8B-B14F-4D97-AF65-F5344CB8AC3E}">
        <p14:creationId xmlns:p14="http://schemas.microsoft.com/office/powerpoint/2010/main" val="1572529419"/>
      </p:ext>
    </p:extLst>
  </p:cSld>
  <p:clrMapOvr>
    <a:masterClrMapping/>
  </p:clrMapOvr>
  <p:transition spd="slow">
    <p:push dir="u"/>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232842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932468" y="779090"/>
            <a:ext cx="10327064" cy="529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43508" y="5461560"/>
            <a:ext cx="1474715" cy="1486803"/>
          </a:xfrm>
          <a:prstGeom prst="rect">
            <a:avLst/>
          </a:prstGeom>
          <a:noFill/>
          <a:ln>
            <a:noFill/>
          </a:ln>
        </p:spPr>
      </p:pic>
      <p:pic>
        <p:nvPicPr>
          <p:cNvPr id="10" name="Picture 9" descr="Graphical user interface, text&#10;&#10;Description automatically generated">
            <a:extLst>
              <a:ext uri="{FF2B5EF4-FFF2-40B4-BE49-F238E27FC236}">
                <a16:creationId xmlns:a16="http://schemas.microsoft.com/office/drawing/2014/main" id="{99AE80B2-3584-4BB0-9C1E-C3F527CCA1C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80931" y="6200030"/>
            <a:ext cx="2285744" cy="491754"/>
          </a:xfrm>
          <a:prstGeom prst="rect">
            <a:avLst/>
          </a:prstGeom>
        </p:spPr>
      </p:pic>
    </p:spTree>
    <p:extLst>
      <p:ext uri="{BB962C8B-B14F-4D97-AF65-F5344CB8AC3E}">
        <p14:creationId xmlns:p14="http://schemas.microsoft.com/office/powerpoint/2010/main" val="639711812"/>
      </p:ext>
    </p:extLst>
  </p:cSld>
  <p:clrMapOvr>
    <a:masterClrMapping/>
  </p:clrMapOvr>
  <p:transition spd="slow">
    <p:push dir="u"/>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124097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877556" y="855817"/>
            <a:ext cx="10436888" cy="5565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3" descr="Graphical user interface, text&#10;&#10;Description automatically generated">
            <a:extLst>
              <a:ext uri="{FF2B5EF4-FFF2-40B4-BE49-F238E27FC236}">
                <a16:creationId xmlns:a16="http://schemas.microsoft.com/office/drawing/2014/main" id="{3BA724D6-78F3-477A-9488-A7D27E9DF57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415" y="77650"/>
            <a:ext cx="3340937" cy="718767"/>
          </a:xfrm>
          <a:prstGeom prst="rect">
            <a:avLst/>
          </a:prstGeom>
        </p:spPr>
      </p:pic>
    </p:spTree>
    <p:extLst>
      <p:ext uri="{BB962C8B-B14F-4D97-AF65-F5344CB8AC3E}">
        <p14:creationId xmlns:p14="http://schemas.microsoft.com/office/powerpoint/2010/main" val="1727084093"/>
      </p:ext>
    </p:extLst>
  </p:cSld>
  <p:clrMapOvr>
    <a:masterClrMapping/>
  </p:clrMapOvr>
  <p:transition spd="slow">
    <p:push dir="u"/>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Content">
  <p:cSld name="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0"/>
            <a:ext cx="12192000" cy="6857968"/>
          </a:xfrm>
          <a:prstGeom prst="rect">
            <a:avLst/>
          </a:prstGeom>
          <a:noFill/>
          <a:ln>
            <a:noFill/>
          </a:ln>
        </p:spPr>
      </p:pic>
      <p:pic>
        <p:nvPicPr>
          <p:cNvPr id="65" name="Google Shape;65;p13" descr="Icon&#10;&#10;Description automatically generated"/>
          <p:cNvPicPr preferRelativeResize="0"/>
          <p:nvPr/>
        </p:nvPicPr>
        <p:blipFill rotWithShape="1">
          <a:blip r:embed="rId3">
            <a:alphaModFix/>
          </a:blip>
          <a:srcRect/>
          <a:stretch/>
        </p:blipFill>
        <p:spPr>
          <a:xfrm>
            <a:off x="-43508" y="5461560"/>
            <a:ext cx="1474715" cy="1486803"/>
          </a:xfrm>
          <a:prstGeom prst="rect">
            <a:avLst/>
          </a:prstGeom>
          <a:noFill/>
          <a:ln>
            <a:noFill/>
          </a:ln>
        </p:spPr>
      </p:pic>
      <p:sp>
        <p:nvSpPr>
          <p:cNvPr id="66" name="Google Shape;66;p13"/>
          <p:cNvSpPr txBox="1">
            <a:spLocks noGrp="1"/>
          </p:cNvSpPr>
          <p:nvPr>
            <p:ph type="title"/>
          </p:nvPr>
        </p:nvSpPr>
        <p:spPr>
          <a:xfrm>
            <a:off x="694767" y="742433"/>
            <a:ext cx="11018800"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872367" y="1457500"/>
            <a:ext cx="10698800"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spTree>
    <p:extLst>
      <p:ext uri="{BB962C8B-B14F-4D97-AF65-F5344CB8AC3E}">
        <p14:creationId xmlns:p14="http://schemas.microsoft.com/office/powerpoint/2010/main" val="28318153"/>
      </p:ext>
    </p:extLst>
  </p:cSld>
  <p:clrMapOvr>
    <a:masterClrMapping/>
  </p:clrMapOvr>
  <p:transition spd="slow">
    <p:push dir="u"/>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Content" preserve="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194388" y="157417"/>
            <a:ext cx="11803224" cy="6540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Google Shape;66;p13"/>
          <p:cNvSpPr txBox="1">
            <a:spLocks noGrp="1"/>
          </p:cNvSpPr>
          <p:nvPr>
            <p:ph type="title"/>
          </p:nvPr>
        </p:nvSpPr>
        <p:spPr>
          <a:xfrm>
            <a:off x="314784" y="231193"/>
            <a:ext cx="11609737"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492384" y="946260"/>
            <a:ext cx="11272575"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pic>
        <p:nvPicPr>
          <p:cNvPr id="65" name="Google Shape;65;p13" descr="Icon&#10;&#10;Description automatically generated"/>
          <p:cNvPicPr preferRelativeResize="0"/>
          <p:nvPr/>
        </p:nvPicPr>
        <p:blipFill rotWithShape="1">
          <a:blip r:embed="rId3">
            <a:alphaModFix/>
          </a:blip>
          <a:srcRect/>
          <a:stretch/>
        </p:blipFill>
        <p:spPr>
          <a:xfrm>
            <a:off x="-244974" y="5551683"/>
            <a:ext cx="1474715" cy="1486803"/>
          </a:xfrm>
          <a:prstGeom prst="rect">
            <a:avLst/>
          </a:prstGeom>
          <a:noFill/>
          <a:ln>
            <a:noFill/>
          </a:ln>
        </p:spPr>
      </p:pic>
    </p:spTree>
    <p:extLst>
      <p:ext uri="{BB962C8B-B14F-4D97-AF65-F5344CB8AC3E}">
        <p14:creationId xmlns:p14="http://schemas.microsoft.com/office/powerpoint/2010/main" val="3644680794"/>
      </p:ext>
    </p:extLst>
  </p:cSld>
  <p:clrMapOvr>
    <a:masterClrMapping/>
  </p:clrMapOvr>
  <p:transition spd="slow">
    <p:push dir="u"/>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Content" preserve="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194388" y="157417"/>
            <a:ext cx="11803224" cy="6540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Google Shape;66;p13"/>
          <p:cNvSpPr txBox="1">
            <a:spLocks noGrp="1"/>
          </p:cNvSpPr>
          <p:nvPr>
            <p:ph type="title"/>
          </p:nvPr>
        </p:nvSpPr>
        <p:spPr>
          <a:xfrm>
            <a:off x="314784" y="231193"/>
            <a:ext cx="11609737"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492384" y="946260"/>
            <a:ext cx="11272575"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pic>
        <p:nvPicPr>
          <p:cNvPr id="7" name="Google Shape;21;p4">
            <a:extLst>
              <a:ext uri="{FF2B5EF4-FFF2-40B4-BE49-F238E27FC236}">
                <a16:creationId xmlns:a16="http://schemas.microsoft.com/office/drawing/2014/main" id="{0CB68D33-C870-4CB3-9C67-3D6F6DD65C1A}"/>
              </a:ext>
            </a:extLst>
          </p:cNvPr>
          <p:cNvPicPr preferRelativeResize="0"/>
          <p:nvPr userDrawn="1"/>
        </p:nvPicPr>
        <p:blipFill rotWithShape="1">
          <a:blip r:embed="rId3">
            <a:alphaModFix/>
          </a:blip>
          <a:srcRect t="20618" r="3417" b="17778"/>
          <a:stretch/>
        </p:blipFill>
        <p:spPr>
          <a:xfrm>
            <a:off x="194388" y="6226124"/>
            <a:ext cx="1856790" cy="400683"/>
          </a:xfrm>
          <a:prstGeom prst="rect">
            <a:avLst/>
          </a:prstGeom>
          <a:noFill/>
          <a:ln>
            <a:noFill/>
          </a:ln>
        </p:spPr>
      </p:pic>
    </p:spTree>
    <p:extLst>
      <p:ext uri="{BB962C8B-B14F-4D97-AF65-F5344CB8AC3E}">
        <p14:creationId xmlns:p14="http://schemas.microsoft.com/office/powerpoint/2010/main" val="995121833"/>
      </p:ext>
    </p:extLst>
  </p:cSld>
  <p:clrMapOvr>
    <a:masterClrMapping/>
  </p:clrMapOvr>
  <p:transition spd="slow">
    <p:push dir="u"/>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Content" preserve="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194388" y="157417"/>
            <a:ext cx="11803224" cy="6540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Google Shape;66;p13"/>
          <p:cNvSpPr txBox="1">
            <a:spLocks noGrp="1"/>
          </p:cNvSpPr>
          <p:nvPr>
            <p:ph type="title"/>
          </p:nvPr>
        </p:nvSpPr>
        <p:spPr>
          <a:xfrm>
            <a:off x="2332138" y="231193"/>
            <a:ext cx="9592384"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492384" y="946260"/>
            <a:ext cx="11272575"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pic>
        <p:nvPicPr>
          <p:cNvPr id="7" name="Google Shape;21;p4">
            <a:extLst>
              <a:ext uri="{FF2B5EF4-FFF2-40B4-BE49-F238E27FC236}">
                <a16:creationId xmlns:a16="http://schemas.microsoft.com/office/drawing/2014/main" id="{0CB68D33-C870-4CB3-9C67-3D6F6DD65C1A}"/>
              </a:ext>
            </a:extLst>
          </p:cNvPr>
          <p:cNvPicPr preferRelativeResize="0"/>
          <p:nvPr userDrawn="1"/>
        </p:nvPicPr>
        <p:blipFill rotWithShape="1">
          <a:blip r:embed="rId3">
            <a:alphaModFix/>
          </a:blip>
          <a:srcRect t="20618" r="3417" b="17778"/>
          <a:stretch/>
        </p:blipFill>
        <p:spPr>
          <a:xfrm>
            <a:off x="10067731" y="6226124"/>
            <a:ext cx="1856790" cy="400683"/>
          </a:xfrm>
          <a:prstGeom prst="rect">
            <a:avLst/>
          </a:prstGeom>
          <a:noFill/>
          <a:ln>
            <a:noFill/>
          </a:ln>
        </p:spPr>
      </p:pic>
      <p:pic>
        <p:nvPicPr>
          <p:cNvPr id="8" name="Google Shape;12;p1" descr="SMHO001_Logo_RGB.png">
            <a:extLst>
              <a:ext uri="{FF2B5EF4-FFF2-40B4-BE49-F238E27FC236}">
                <a16:creationId xmlns:a16="http://schemas.microsoft.com/office/drawing/2014/main" id="{B4770ECD-3647-4E1E-BA9D-F5C245A290FE}"/>
              </a:ext>
            </a:extLst>
          </p:cNvPr>
          <p:cNvPicPr preferRelativeResize="0"/>
          <p:nvPr userDrawn="1"/>
        </p:nvPicPr>
        <p:blipFill rotWithShape="1">
          <a:blip r:embed="rId4">
            <a:alphaModFix/>
          </a:blip>
          <a:srcRect/>
          <a:stretch/>
        </p:blipFill>
        <p:spPr>
          <a:xfrm>
            <a:off x="267479" y="231193"/>
            <a:ext cx="1991567" cy="427935"/>
          </a:xfrm>
          <a:prstGeom prst="rect">
            <a:avLst/>
          </a:prstGeom>
          <a:noFill/>
          <a:ln>
            <a:noFill/>
          </a:ln>
        </p:spPr>
      </p:pic>
    </p:spTree>
    <p:extLst>
      <p:ext uri="{BB962C8B-B14F-4D97-AF65-F5344CB8AC3E}">
        <p14:creationId xmlns:p14="http://schemas.microsoft.com/office/powerpoint/2010/main" val="3435481678"/>
      </p:ext>
    </p:extLst>
  </p:cSld>
  <p:clrMapOvr>
    <a:masterClrMapping/>
  </p:clrMapOvr>
  <p:transition spd="slow">
    <p:push dir="u"/>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93305" y="74645"/>
            <a:ext cx="12027159" cy="6690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Google Shape;12;p1" descr="SMHO001_Logo_RGB.png">
            <a:extLst>
              <a:ext uri="{FF2B5EF4-FFF2-40B4-BE49-F238E27FC236}">
                <a16:creationId xmlns:a16="http://schemas.microsoft.com/office/drawing/2014/main" id="{B4770ECD-3647-4E1E-BA9D-F5C245A290FE}"/>
              </a:ext>
            </a:extLst>
          </p:cNvPr>
          <p:cNvPicPr preferRelativeResize="0"/>
          <p:nvPr userDrawn="1"/>
        </p:nvPicPr>
        <p:blipFill rotWithShape="1">
          <a:blip r:embed="rId3">
            <a:alphaModFix/>
          </a:blip>
          <a:srcRect/>
          <a:stretch/>
        </p:blipFill>
        <p:spPr>
          <a:xfrm>
            <a:off x="174173" y="165879"/>
            <a:ext cx="1991567" cy="427935"/>
          </a:xfrm>
          <a:prstGeom prst="rect">
            <a:avLst/>
          </a:prstGeom>
          <a:noFill/>
          <a:ln>
            <a:noFill/>
          </a:ln>
        </p:spPr>
      </p:pic>
    </p:spTree>
    <p:extLst>
      <p:ext uri="{BB962C8B-B14F-4D97-AF65-F5344CB8AC3E}">
        <p14:creationId xmlns:p14="http://schemas.microsoft.com/office/powerpoint/2010/main" val="4244909507"/>
      </p:ext>
    </p:extLst>
  </p:cSld>
  <p:clrMapOvr>
    <a:masterClrMapping/>
  </p:clrMapOvr>
  <p:transition spd="slow">
    <p:push dir="u"/>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93305" y="74645"/>
            <a:ext cx="12027159" cy="6690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descr="Graphical user interface, text&#10;&#10;Description automatically generated">
            <a:extLst>
              <a:ext uri="{FF2B5EF4-FFF2-40B4-BE49-F238E27FC236}">
                <a16:creationId xmlns:a16="http://schemas.microsoft.com/office/drawing/2014/main" id="{921A8DAA-164A-48AE-A70C-49C979D20E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5" y="93306"/>
            <a:ext cx="4633380" cy="996824"/>
          </a:xfrm>
          <a:prstGeom prst="rect">
            <a:avLst/>
          </a:prstGeom>
        </p:spPr>
      </p:pic>
    </p:spTree>
    <p:extLst>
      <p:ext uri="{BB962C8B-B14F-4D97-AF65-F5344CB8AC3E}">
        <p14:creationId xmlns:p14="http://schemas.microsoft.com/office/powerpoint/2010/main" val="1209170216"/>
      </p:ext>
    </p:extLst>
  </p:cSld>
  <p:clrMapOvr>
    <a:masterClrMapping/>
  </p:clrMapOvr>
  <p:transition spd="slow">
    <p:push dir="u"/>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137244" y="1760755"/>
            <a:ext cx="9547200" cy="5208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4400" b="0">
                <a:latin typeface="Century Gothic"/>
                <a:ea typeface="Century Gothic"/>
                <a:cs typeface="Century Gothic"/>
                <a:sym typeface="Century Gothic"/>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 name="Google Shape;18;p3"/>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9pPr>
          </a:lstStyle>
          <a:p>
            <a:endParaRPr/>
          </a:p>
        </p:txBody>
      </p:sp>
      <p:pic>
        <p:nvPicPr>
          <p:cNvPr id="19" name="Google Shape;19;p3"/>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1072633392"/>
      </p:ext>
    </p:extLst>
  </p:cSld>
  <p:clrMapOvr>
    <a:masterClrMapping/>
  </p:clrMapOvr>
  <p:transition spd="slow">
    <p:push dir="u"/>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1_Blank" type="blank">
  <p:cSld name="1_Blank">
    <p:spTree>
      <p:nvGrpSpPr>
        <p:cNvPr id="1" name="Shape 20"/>
        <p:cNvGrpSpPr/>
        <p:nvPr/>
      </p:nvGrpSpPr>
      <p:grpSpPr>
        <a:xfrm>
          <a:off x="0" y="0"/>
          <a:ext cx="0" cy="0"/>
          <a:chOff x="0" y="0"/>
          <a:chExt cx="0" cy="0"/>
        </a:xfrm>
      </p:grpSpPr>
      <p:pic>
        <p:nvPicPr>
          <p:cNvPr id="21" name="Google Shape;21;p4"/>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325356523"/>
      </p:ext>
    </p:extLst>
  </p:cSld>
  <p:clrMapOvr>
    <a:masterClrMapping/>
  </p:clrMapOvr>
  <p:transition spd="slow">
    <p:push dir="u"/>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93305" y="74645"/>
            <a:ext cx="12027159" cy="6690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descr="Graphical user interface, text&#10;&#10;Description automatically generated">
            <a:extLst>
              <a:ext uri="{FF2B5EF4-FFF2-40B4-BE49-F238E27FC236}">
                <a16:creationId xmlns:a16="http://schemas.microsoft.com/office/drawing/2014/main" id="{921A8DAA-164A-48AE-A70C-49C979D20E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5" y="93306"/>
            <a:ext cx="4633380" cy="996824"/>
          </a:xfrm>
          <a:prstGeom prst="rect">
            <a:avLst/>
          </a:prstGeom>
        </p:spPr>
      </p:pic>
    </p:spTree>
    <p:extLst>
      <p:ext uri="{BB962C8B-B14F-4D97-AF65-F5344CB8AC3E}">
        <p14:creationId xmlns:p14="http://schemas.microsoft.com/office/powerpoint/2010/main" val="1209170216"/>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image" Target="../media/image5.png"/><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theme" Target="../theme/theme2.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5.xml"/><Relationship Id="rId7" Type="http://schemas.openxmlformats.org/officeDocument/2006/relationships/slideLayout" Target="../slideLayouts/slideLayout49.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4"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image" Target="../media/image5.png"/><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theme" Target="../theme/theme5.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74.xml"/><Relationship Id="rId1" Type="http://schemas.openxmlformats.org/officeDocument/2006/relationships/slideLayout" Target="../slideLayouts/slideLayout73.xml"/><Relationship Id="rId4"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 Type="http://schemas.openxmlformats.org/officeDocument/2006/relationships/slideLayout" Target="../slideLayouts/slideLayout77.xml"/><Relationship Id="rId21" Type="http://schemas.openxmlformats.org/officeDocument/2006/relationships/theme" Target="../theme/theme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image" Target="../media/image5.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8.xml"/><Relationship Id="rId1"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E79A2C-F5AD-424E-9C9E-8FB6F2D609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B8A31D-528B-2645-A777-B28E8B601A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B7C71F-ADBC-6841-A795-759FF1967D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5ECCC-9B9D-9745-A875-2D36B3039169}" type="datetimeFigureOut">
              <a:rPr lang="en-US" smtClean="0"/>
              <a:t>11/4/2022</a:t>
            </a:fld>
            <a:endParaRPr lang="en-US"/>
          </a:p>
        </p:txBody>
      </p:sp>
      <p:sp>
        <p:nvSpPr>
          <p:cNvPr id="5" name="Footer Placeholder 4">
            <a:extLst>
              <a:ext uri="{FF2B5EF4-FFF2-40B4-BE49-F238E27FC236}">
                <a16:creationId xmlns:a16="http://schemas.microsoft.com/office/drawing/2014/main" id="{69A45DC2-10E0-EE49-A69E-C9562A2C74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DEC6E1-452A-0A46-A501-E02876C932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6E0538-56F0-3D41-A9C1-1B1FA9D58977}" type="slidenum">
              <a:rPr lang="en-US" smtClean="0"/>
              <a:t>‹#›</a:t>
            </a:fld>
            <a:endParaRPr lang="en-US"/>
          </a:p>
        </p:txBody>
      </p:sp>
    </p:spTree>
    <p:extLst>
      <p:ext uri="{BB962C8B-B14F-4D97-AF65-F5344CB8AC3E}">
        <p14:creationId xmlns:p14="http://schemas.microsoft.com/office/powerpoint/2010/main" val="969093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66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79" r:id="rId12"/>
    <p:sldLayoutId id="2147483792" r:id="rId13"/>
    <p:sldLayoutId id="2147483793" r:id="rId14"/>
    <p:sldLayoutId id="2147483794" r:id="rId15"/>
    <p:sldLayoutId id="2147483800" r:id="rId16"/>
    <p:sldLayoutId id="2147483821" r:id="rId17"/>
    <p:sldLayoutId id="2147483822" r:id="rId18"/>
    <p:sldLayoutId id="2147483873" r:id="rId19"/>
    <p:sldLayoutId id="2147483865" r:id="rId20"/>
    <p:sldLayoutId id="2147483866" r:id="rId21"/>
    <p:sldLayoutId id="2147483872" r:id="rId22"/>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F6214-9E7F-4F73-A394-FE3299D411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F95C58B-4B91-4C30-B25E-503EDB5939A8}"/>
              </a:ext>
            </a:extLst>
          </p:cNvPr>
          <p:cNvSpPr>
            <a:spLocks noGrp="1"/>
          </p:cNvSpPr>
          <p:nvPr>
            <p:ph type="body" idx="1"/>
          </p:nvPr>
        </p:nvSpPr>
        <p:spPr>
          <a:xfrm>
            <a:off x="3390314" y="1825625"/>
            <a:ext cx="796348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6FF23A6-8AE2-44EA-B730-5790F3F5C0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8442F4-38FC-4531-9A27-D960D9E6B535}" type="datetimeFigureOut">
              <a:rPr lang="en-CA" smtClean="0"/>
              <a:t>2022-11-04</a:t>
            </a:fld>
            <a:endParaRPr lang="en-CA"/>
          </a:p>
        </p:txBody>
      </p:sp>
      <p:sp>
        <p:nvSpPr>
          <p:cNvPr id="5" name="Footer Placeholder 4">
            <a:extLst>
              <a:ext uri="{FF2B5EF4-FFF2-40B4-BE49-F238E27FC236}">
                <a16:creationId xmlns:a16="http://schemas.microsoft.com/office/drawing/2014/main" id="{C1F9B333-8E57-4F29-8975-5B19AA34C5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7370821C-F331-4202-95B4-AF9E81FBE0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6F2FBF-E9BA-4899-B5E6-810F16FA9C5A}" type="slidenum">
              <a:rPr lang="en-CA" smtClean="0"/>
              <a:t>‹#›</a:t>
            </a:fld>
            <a:endParaRPr lang="en-CA"/>
          </a:p>
        </p:txBody>
      </p:sp>
    </p:spTree>
    <p:extLst>
      <p:ext uri="{BB962C8B-B14F-4D97-AF65-F5344CB8AC3E}">
        <p14:creationId xmlns:p14="http://schemas.microsoft.com/office/powerpoint/2010/main" val="3524090590"/>
      </p:ext>
    </p:extLst>
  </p:cSld>
  <p:clrMap bg1="lt1" tx1="dk1" bg2="lt2" tx2="dk2" accent1="accent1" accent2="accent2" accent3="accent3" accent4="accent4" accent5="accent5" accent6="accent6" hlink="hlink" folHlink="folHlink"/>
  <p:sldLayoutIdLst>
    <p:sldLayoutId id="2147483742" r:id="rId1"/>
    <p:sldLayoutId id="2147483752" r:id="rId2"/>
    <p:sldLayoutId id="2147483753" r:id="rId3"/>
    <p:sldLayoutId id="2147483755" r:id="rId4"/>
    <p:sldLayoutId id="2147483756" r:id="rId5"/>
    <p:sldLayoutId id="2147483757" r:id="rId6"/>
    <p:sldLayoutId id="2147483798" r:id="rId7"/>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F6214-9E7F-4F73-A394-FE3299D411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F95C58B-4B91-4C30-B25E-503EDB5939A8}"/>
              </a:ext>
            </a:extLst>
          </p:cNvPr>
          <p:cNvSpPr>
            <a:spLocks noGrp="1"/>
          </p:cNvSpPr>
          <p:nvPr>
            <p:ph type="body" idx="1"/>
          </p:nvPr>
        </p:nvSpPr>
        <p:spPr>
          <a:xfrm>
            <a:off x="3390314" y="1825625"/>
            <a:ext cx="796348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6FF23A6-8AE2-44EA-B730-5790F3F5C0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8442F4-38FC-4531-9A27-D960D9E6B535}" type="datetimeFigureOut">
              <a:rPr lang="en-CA" smtClean="0"/>
              <a:t>2022-11-04</a:t>
            </a:fld>
            <a:endParaRPr lang="en-CA"/>
          </a:p>
        </p:txBody>
      </p:sp>
      <p:sp>
        <p:nvSpPr>
          <p:cNvPr id="5" name="Footer Placeholder 4">
            <a:extLst>
              <a:ext uri="{FF2B5EF4-FFF2-40B4-BE49-F238E27FC236}">
                <a16:creationId xmlns:a16="http://schemas.microsoft.com/office/drawing/2014/main" id="{C1F9B333-8E57-4F29-8975-5B19AA34C5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7370821C-F331-4202-95B4-AF9E81FBE0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6F2FBF-E9BA-4899-B5E6-810F16FA9C5A}" type="slidenum">
              <a:rPr lang="en-CA" smtClean="0"/>
              <a:t>‹#›</a:t>
            </a:fld>
            <a:endParaRPr lang="en-CA"/>
          </a:p>
        </p:txBody>
      </p:sp>
    </p:spTree>
    <p:extLst>
      <p:ext uri="{BB962C8B-B14F-4D97-AF65-F5344CB8AC3E}">
        <p14:creationId xmlns:p14="http://schemas.microsoft.com/office/powerpoint/2010/main" val="3524090590"/>
      </p:ext>
    </p:extLst>
  </p:cSld>
  <p:clrMap bg1="lt1" tx1="dk1" bg2="lt2" tx2="dk2" accent1="accent1" accent2="accent2" accent3="accent3" accent4="accent4" accent5="accent5" accent6="accent6" hlink="hlink" folHlink="folHlink"/>
  <p:sldLayoutIdLst>
    <p:sldLayoutId id="2147483954" r:id="rId1"/>
    <p:sldLayoutId id="2147483930" r:id="rId2"/>
    <p:sldLayoutId id="2147483926" r:id="rId3"/>
    <p:sldLayoutId id="2147483927" r:id="rId4"/>
    <p:sldLayoutId id="2147483952" r:id="rId5"/>
    <p:sldLayoutId id="2147483951" r:id="rId6"/>
    <p:sldLayoutId id="2147483950" r:id="rId7"/>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946" r:id="rId13"/>
    <p:sldLayoutId id="2147483799" r:id="rId14"/>
    <p:sldLayoutId id="2147483972" r:id="rId15"/>
    <p:sldLayoutId id="2147483975" r:id="rId16"/>
    <p:sldLayoutId id="2147483970" r:id="rId17"/>
    <p:sldLayoutId id="2147483928" r:id="rId18"/>
    <p:sldLayoutId id="2147483945" r:id="rId19"/>
    <p:sldLayoutId id="2147483891" r:id="rId20"/>
    <p:sldLayoutId id="2147483956" r:id="rId21"/>
    <p:sldLayoutId id="2147483874" r:id="rId22"/>
    <p:sldLayoutId id="2147483971" r:id="rId23"/>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959" r:id="rId1"/>
    <p:sldLayoutId id="2147483965" r:id="rId2"/>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949" r:id="rId3"/>
    <p:sldLayoutId id="2147483797" r:id="rId4"/>
    <p:sldLayoutId id="2147483977" r:id="rId5"/>
    <p:sldLayoutId id="2147483769" r:id="rId6"/>
    <p:sldLayoutId id="2147483962" r:id="rId7"/>
    <p:sldLayoutId id="2147483963" r:id="rId8"/>
    <p:sldLayoutId id="2147483969" r:id="rId9"/>
    <p:sldLayoutId id="2147483960" r:id="rId10"/>
    <p:sldLayoutId id="2147483964" r:id="rId11"/>
    <p:sldLayoutId id="2147483961" r:id="rId12"/>
    <p:sldLayoutId id="2147483968" r:id="rId13"/>
    <p:sldLayoutId id="2147483957" r:id="rId14"/>
    <p:sldLayoutId id="2147483958" r:id="rId15"/>
    <p:sldLayoutId id="2147483973" r:id="rId16"/>
    <p:sldLayoutId id="2147483967" r:id="rId17"/>
    <p:sldLayoutId id="2147483966" r:id="rId18"/>
    <p:sldLayoutId id="2147483976" r:id="rId19"/>
    <p:sldLayoutId id="2147483925" r:id="rId20"/>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979" r:id="rId1"/>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3.xml"/></Relationships>
</file>

<file path=ppt/slides/_rels/slide2.xml.rels><?xml version="1.0" encoding="UTF-8" standalone="yes"?>
<Relationships xmlns="http://schemas.openxmlformats.org/package/2006/relationships"><Relationship Id="rId3" Type="http://schemas.openxmlformats.org/officeDocument/2006/relationships/hyperlink" Target="https://smho-smso.ca/smh-professionals/take-action/find-a-resource/?id=8653&amp;url=https://smho-smso.ca/blog/online-resources/mh-lit-student-mental-health-in-action-lesson-plans/" TargetMode="External"/><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3.xml"/><Relationship Id="rId1" Type="http://schemas.openxmlformats.org/officeDocument/2006/relationships/slideLayout" Target="../slideLayouts/slideLayout63.xml"/></Relationships>
</file>

<file path=ppt/slides/_rels/slide4.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hyperlink" Target="https://smho-smso.ca/wp-content/uploads/2021/04/Suggestions-Pour-Enseigner.pdf" TargetMode="External"/><Relationship Id="rId7" Type="http://schemas.openxmlformats.org/officeDocument/2006/relationships/hyperlink" Target="https://smho-smso.ca/blog/online-resources/lit-sm-la-sante-mentale-en-action/" TargetMode="External"/><Relationship Id="rId2" Type="http://schemas.openxmlformats.org/officeDocument/2006/relationships/notesSlide" Target="../notesSlides/notesSlide4.xml"/><Relationship Id="rId1" Type="http://schemas.openxmlformats.org/officeDocument/2006/relationships/slideLayout" Target="../slideLayouts/slideLayout87.xml"/><Relationship Id="rId6" Type="http://schemas.openxmlformats.org/officeDocument/2006/relationships/image" Target="../media/image22.png"/><Relationship Id="rId5" Type="http://schemas.openxmlformats.org/officeDocument/2006/relationships/hyperlink" Target="https://smho-smso.ca/wp-content/uploads/2021/04/Liste-De-Controle-Pour-La-Preparation-a-lecole.pdf" TargetMode="Externa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9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560AA82-D6FB-4C42-BCA1-5667EC7A2C16}"/>
              </a:ext>
            </a:extLst>
          </p:cNvPr>
          <p:cNvSpPr>
            <a:spLocks noGrp="1"/>
          </p:cNvSpPr>
          <p:nvPr>
            <p:ph type="title" idx="4294967295"/>
          </p:nvPr>
        </p:nvSpPr>
        <p:spPr>
          <a:xfrm>
            <a:off x="1797304" y="2280747"/>
            <a:ext cx="9031287" cy="1661768"/>
          </a:xfrm>
        </p:spPr>
        <p:txBody>
          <a:bodyPr/>
          <a:lstStyle/>
          <a:p>
            <a:pPr algn="ctr"/>
            <a:r>
              <a:rPr lang="fr-CA">
                <a:latin typeface="Poppins" panose="00000500000000000000" pitchFamily="2" charset="0"/>
                <a:cs typeface="Poppins" panose="00000500000000000000" pitchFamily="2" charset="0"/>
              </a:rPr>
              <a:t>LIT SM : La santé mentale des élèves en action</a:t>
            </a:r>
            <a:endParaRPr lang="fr-CA" sz="5400">
              <a:latin typeface="Poppins" panose="00000500000000000000" pitchFamily="2" charset="0"/>
              <a:cs typeface="Poppins" panose="00000500000000000000" pitchFamily="2" charset="0"/>
            </a:endParaRPr>
          </a:p>
        </p:txBody>
      </p:sp>
      <p:sp>
        <p:nvSpPr>
          <p:cNvPr id="3" name="Sous-titre 2">
            <a:extLst>
              <a:ext uri="{FF2B5EF4-FFF2-40B4-BE49-F238E27FC236}">
                <a16:creationId xmlns:a16="http://schemas.microsoft.com/office/drawing/2014/main" id="{A029F71B-B8EB-4971-978C-94670173741C}"/>
              </a:ext>
            </a:extLst>
          </p:cNvPr>
          <p:cNvSpPr>
            <a:spLocks noGrp="1"/>
          </p:cNvSpPr>
          <p:nvPr>
            <p:ph type="subTitle" idx="4294967295"/>
          </p:nvPr>
        </p:nvSpPr>
        <p:spPr>
          <a:xfrm>
            <a:off x="2484741" y="3942515"/>
            <a:ext cx="7656412" cy="1224822"/>
          </a:xfrm>
        </p:spPr>
        <p:txBody>
          <a:bodyPr vert="horz" wrap="square" lIns="0" tIns="0" rIns="0" bIns="0" rtlCol="0" anchor="t">
            <a:spAutoFit/>
          </a:bodyPr>
          <a:lstStyle/>
          <a:p>
            <a:pPr marL="380365" indent="-380365" algn="ctr">
              <a:lnSpc>
                <a:spcPct val="112999"/>
              </a:lnSpc>
              <a:buNone/>
            </a:pPr>
            <a:r>
              <a:rPr lang="fr-CA" sz="3600">
                <a:solidFill>
                  <a:srgbClr val="239445"/>
                </a:solidFill>
                <a:latin typeface="Poppins" panose="00000500000000000000" pitchFamily="2" charset="0"/>
                <a:cs typeface="Poppins" panose="00000500000000000000" pitchFamily="2" charset="0"/>
              </a:rPr>
              <a:t>Présentation au personnel scolaire du secondaire</a:t>
            </a:r>
          </a:p>
        </p:txBody>
      </p:sp>
    </p:spTree>
    <p:extLst>
      <p:ext uri="{BB962C8B-B14F-4D97-AF65-F5344CB8AC3E}">
        <p14:creationId xmlns:p14="http://schemas.microsoft.com/office/powerpoint/2010/main" val="308720231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BF787-DB31-43C6-B763-C79539953922}"/>
              </a:ext>
            </a:extLst>
          </p:cNvPr>
          <p:cNvSpPr>
            <a:spLocks noGrp="1"/>
          </p:cNvSpPr>
          <p:nvPr>
            <p:ph type="title"/>
          </p:nvPr>
        </p:nvSpPr>
        <p:spPr>
          <a:xfrm>
            <a:off x="579748" y="713678"/>
            <a:ext cx="11018800" cy="651600"/>
          </a:xfrm>
        </p:spPr>
        <p:txBody>
          <a:bodyPr/>
          <a:lstStyle/>
          <a:p>
            <a:r>
              <a:rPr lang="fr-CA" b="1">
                <a:solidFill>
                  <a:srgbClr val="40008D"/>
                </a:solidFill>
                <a:latin typeface="Poppins" panose="00000500000000000000" pitchFamily="2" charset="0"/>
                <a:cs typeface="Poppins" panose="00000500000000000000" pitchFamily="2" charset="0"/>
              </a:rPr>
              <a:t>Que comprend-il?</a:t>
            </a:r>
            <a:r>
              <a:rPr lang="fr-CA" b="1">
                <a:latin typeface="Poppins" panose="00000500000000000000" pitchFamily="2" charset="0"/>
                <a:ea typeface="Century Gothic"/>
                <a:cs typeface="Poppins" panose="00000500000000000000" pitchFamily="2" charset="0"/>
              </a:rPr>
              <a:t>​</a:t>
            </a:r>
            <a:endParaRPr lang="fr-CA" b="1">
              <a:latin typeface="Poppins" panose="00000500000000000000" pitchFamily="2" charset="0"/>
              <a:cs typeface="Poppins" panose="00000500000000000000" pitchFamily="2" charset="0"/>
            </a:endParaRPr>
          </a:p>
        </p:txBody>
      </p:sp>
      <p:sp>
        <p:nvSpPr>
          <p:cNvPr id="3" name="Text Placeholder 2">
            <a:extLst>
              <a:ext uri="{FF2B5EF4-FFF2-40B4-BE49-F238E27FC236}">
                <a16:creationId xmlns:a16="http://schemas.microsoft.com/office/drawing/2014/main" id="{01B7A644-B087-4339-86FE-8CE68E17DD65}"/>
              </a:ext>
            </a:extLst>
          </p:cNvPr>
          <p:cNvSpPr>
            <a:spLocks noGrp="1"/>
          </p:cNvSpPr>
          <p:nvPr>
            <p:ph type="body" idx="1"/>
          </p:nvPr>
        </p:nvSpPr>
        <p:spPr>
          <a:xfrm>
            <a:off x="699838" y="1457500"/>
            <a:ext cx="10723127" cy="1163288"/>
          </a:xfrm>
        </p:spPr>
        <p:txBody>
          <a:bodyPr>
            <a:normAutofit fontScale="77500" lnSpcReduction="20000"/>
          </a:bodyPr>
          <a:lstStyle/>
          <a:p>
            <a:pPr marL="0" indent="0">
              <a:lnSpc>
                <a:spcPct val="120000"/>
              </a:lnSpc>
              <a:spcBef>
                <a:spcPts val="0"/>
              </a:spcBef>
              <a:buNone/>
            </a:pPr>
            <a:r>
              <a:rPr lang="fr-CA" b="0">
                <a:latin typeface="Poppins" panose="00000500000000000000" pitchFamily="2" charset="0"/>
                <a:cs typeface="Poppins" panose="00000500000000000000" pitchFamily="2" charset="0"/>
              </a:rPr>
              <a:t>Quatre leçons de 45 minutes pour soutenir le développement des connaissances de base en matière de santé mentale et des compétences en matière de recherche d’aide :</a:t>
            </a:r>
          </a:p>
          <a:p>
            <a:pPr marL="342900" indent="-342900">
              <a:lnSpc>
                <a:spcPct val="150000"/>
              </a:lnSpc>
              <a:spcBef>
                <a:spcPts val="0"/>
              </a:spcBef>
              <a:spcAft>
                <a:spcPts val="1200"/>
              </a:spcAft>
              <a:buClr>
                <a:srgbClr val="000000"/>
              </a:buClr>
              <a:buFont typeface="Roboto"/>
              <a:buAutoNum type="arabicPeriod"/>
            </a:pPr>
            <a:endParaRPr lang="fr-CA">
              <a:solidFill>
                <a:srgbClr val="1D73BC"/>
              </a:solidFill>
              <a:latin typeface="Poppins" panose="00000500000000000000" pitchFamily="2" charset="0"/>
              <a:cs typeface="Poppins" panose="00000500000000000000" pitchFamily="2" charset="0"/>
            </a:endParaRPr>
          </a:p>
        </p:txBody>
      </p:sp>
      <p:sp>
        <p:nvSpPr>
          <p:cNvPr id="11" name="TextBox 10">
            <a:extLst>
              <a:ext uri="{FF2B5EF4-FFF2-40B4-BE49-F238E27FC236}">
                <a16:creationId xmlns:a16="http://schemas.microsoft.com/office/drawing/2014/main" id="{3C43D93F-115F-FB04-2108-4A97235471DE}"/>
              </a:ext>
            </a:extLst>
          </p:cNvPr>
          <p:cNvSpPr txBox="1"/>
          <p:nvPr/>
        </p:nvSpPr>
        <p:spPr>
          <a:xfrm>
            <a:off x="699838" y="2705196"/>
            <a:ext cx="3412453" cy="984885"/>
          </a:xfrm>
          <a:prstGeom prst="rect">
            <a:avLst/>
          </a:prstGeom>
          <a:noFill/>
        </p:spPr>
        <p:txBody>
          <a:bodyPr wrap="square">
            <a:spAutoFit/>
          </a:bodyPr>
          <a:lstStyle>
            <a:defPPr>
              <a:defRPr lang="en-US"/>
            </a:defPPr>
            <a:lvl1pPr marL="342900" indent="-342900">
              <a:spcAft>
                <a:spcPts val="1200"/>
              </a:spcAft>
              <a:buClr>
                <a:srgbClr val="000000"/>
              </a:buClr>
              <a:buSzPts val="2400"/>
              <a:buFont typeface="Roboto"/>
              <a:buAutoNum type="arabicPeriod"/>
              <a:defRPr sz="2800" b="1">
                <a:solidFill>
                  <a:srgbClr val="1D73BC"/>
                </a:solidFill>
                <a:latin typeface="Arial" panose="020B0604020202020204" pitchFamily="34" charset="0"/>
                <a:ea typeface="Roboto"/>
                <a:cs typeface="Arial" panose="020B0604020202020204" pitchFamily="34" charset="0"/>
              </a:defRPr>
            </a:lvl1pPr>
          </a:lstStyle>
          <a:p>
            <a:r>
              <a:rPr lang="fr-CA" sz="2400">
                <a:latin typeface="Poppins" panose="00000500000000000000" pitchFamily="2" charset="0"/>
                <a:cs typeface="Poppins" panose="00000500000000000000" pitchFamily="2" charset="0"/>
              </a:rPr>
              <a:t>Connaître les faits</a:t>
            </a:r>
          </a:p>
          <a:p>
            <a:r>
              <a:rPr lang="fr-CA" sz="2400">
                <a:latin typeface="Poppins" panose="00000500000000000000" pitchFamily="2" charset="0"/>
                <a:cs typeface="Poppins" panose="00000500000000000000" pitchFamily="2" charset="0"/>
              </a:rPr>
              <a:t>Se connaître</a:t>
            </a:r>
          </a:p>
        </p:txBody>
      </p:sp>
      <p:sp>
        <p:nvSpPr>
          <p:cNvPr id="9" name="TextBox 8">
            <a:extLst>
              <a:ext uri="{FF2B5EF4-FFF2-40B4-BE49-F238E27FC236}">
                <a16:creationId xmlns:a16="http://schemas.microsoft.com/office/drawing/2014/main" id="{84A8F83F-9440-92C0-B028-87ABE1C2D308}"/>
              </a:ext>
            </a:extLst>
          </p:cNvPr>
          <p:cNvSpPr txBox="1"/>
          <p:nvPr/>
        </p:nvSpPr>
        <p:spPr>
          <a:xfrm>
            <a:off x="4112291" y="2705196"/>
            <a:ext cx="7310674" cy="1723549"/>
          </a:xfrm>
          <a:prstGeom prst="rect">
            <a:avLst/>
          </a:prstGeom>
          <a:noFill/>
        </p:spPr>
        <p:txBody>
          <a:bodyPr wrap="square">
            <a:spAutoFit/>
          </a:bodyPr>
          <a:lstStyle/>
          <a:p>
            <a:pPr marL="514350" indent="-514350">
              <a:spcAft>
                <a:spcPts val="1200"/>
              </a:spcAft>
              <a:buClr>
                <a:srgbClr val="000000"/>
              </a:buClr>
              <a:buSzPts val="2400"/>
              <a:buFont typeface="+mj-lt"/>
              <a:buAutoNum type="arabicPeriod" startAt="3"/>
            </a:pPr>
            <a:r>
              <a:rPr lang="fr-CA" sz="2400" b="1">
                <a:solidFill>
                  <a:srgbClr val="7F3F96"/>
                </a:solidFill>
                <a:latin typeface="Poppins" panose="00000500000000000000" pitchFamily="2" charset="0"/>
                <a:ea typeface="Roboto"/>
                <a:cs typeface="Poppins" panose="00000500000000000000" pitchFamily="2" charset="0"/>
                <a:sym typeface="Roboto"/>
              </a:rPr>
              <a:t>S’aider soi-même – avec Jeunesse, J’écoute</a:t>
            </a:r>
          </a:p>
          <a:p>
            <a:pPr marL="514350" indent="-514350">
              <a:spcAft>
                <a:spcPts val="1200"/>
              </a:spcAft>
              <a:buClr>
                <a:srgbClr val="000000"/>
              </a:buClr>
              <a:buSzPts val="2400"/>
              <a:buFont typeface="+mj-lt"/>
              <a:buAutoNum type="arabicPeriod" startAt="3"/>
            </a:pPr>
            <a:r>
              <a:rPr lang="fr-CA" sz="2400" b="1">
                <a:solidFill>
                  <a:srgbClr val="7F3F96"/>
                </a:solidFill>
                <a:latin typeface="Poppins" panose="00000500000000000000" pitchFamily="2" charset="0"/>
                <a:ea typeface="Roboto"/>
                <a:cs typeface="Poppins" panose="00000500000000000000" pitchFamily="2" charset="0"/>
                <a:sym typeface="Roboto"/>
              </a:rPr>
              <a:t>Venir en aide à un ami – avec « Être là » de Jack.org</a:t>
            </a:r>
          </a:p>
        </p:txBody>
      </p:sp>
      <p:pic>
        <p:nvPicPr>
          <p:cNvPr id="4" name="Picture 2" descr="Page couverture de la leçon 1: Connaître les faits&#10;">
            <a:hlinkClick r:id="rId3"/>
            <a:extLst>
              <a:ext uri="{FF2B5EF4-FFF2-40B4-BE49-F238E27FC236}">
                <a16:creationId xmlns:a16="http://schemas.microsoft.com/office/drawing/2014/main" id="{35B825BD-3E70-7569-9805-0099E169EF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8348" y="4504259"/>
            <a:ext cx="1876480" cy="1842972"/>
          </a:xfrm>
          <a:prstGeom prst="rect">
            <a:avLst/>
          </a:prstGeom>
          <a:ln w="12700" cap="sq">
            <a:noFill/>
            <a:prstDash val="solid"/>
            <a:miter lim="800000"/>
          </a:ln>
          <a:effectLst/>
          <a:extLst>
            <a:ext uri="{909E8E84-426E-40DD-AFC4-6F175D3DCCD1}">
              <a14:hiddenFill xmlns:a14="http://schemas.microsoft.com/office/drawing/2010/main">
                <a:solidFill>
                  <a:srgbClr val="FFFFFF"/>
                </a:solidFill>
              </a14:hiddenFill>
            </a:ext>
          </a:extLst>
        </p:spPr>
      </p:pic>
      <p:pic>
        <p:nvPicPr>
          <p:cNvPr id="5" name="Picture 4" descr="Page couverture de la leçon 2 : Se connaître&#10;">
            <a:hlinkClick r:id="rId3"/>
            <a:extLst>
              <a:ext uri="{FF2B5EF4-FFF2-40B4-BE49-F238E27FC236}">
                <a16:creationId xmlns:a16="http://schemas.microsoft.com/office/drawing/2014/main" id="{4291D81C-221F-5192-49B4-E11004B589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8122" y="4504259"/>
            <a:ext cx="1871331" cy="179614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6" name="Picture 6" descr="Page couverture de la leçon 3 : S'aider soi-même&#10;">
            <a:hlinkClick r:id="rId3"/>
            <a:extLst>
              <a:ext uri="{FF2B5EF4-FFF2-40B4-BE49-F238E27FC236}">
                <a16:creationId xmlns:a16="http://schemas.microsoft.com/office/drawing/2014/main" id="{408E350A-2D1D-AB21-DCC4-77578D081D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2747" y="4504259"/>
            <a:ext cx="1691837" cy="179757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7" name="Picture 7" descr="Page couverture de la leçon 4 : Venir en aide à un ami&#10;">
            <a:hlinkClick r:id="rId3"/>
            <a:extLst>
              <a:ext uri="{FF2B5EF4-FFF2-40B4-BE49-F238E27FC236}">
                <a16:creationId xmlns:a16="http://schemas.microsoft.com/office/drawing/2014/main" id="{A2675CAB-9D9F-88ED-2DBD-C32F239252E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17878" y="4500596"/>
            <a:ext cx="1783808" cy="1799806"/>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826637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D5CAF-3B0B-4BE3-A9F7-0BD865270643}"/>
              </a:ext>
            </a:extLst>
          </p:cNvPr>
          <p:cNvSpPr>
            <a:spLocks noGrp="1"/>
          </p:cNvSpPr>
          <p:nvPr>
            <p:ph type="title"/>
          </p:nvPr>
        </p:nvSpPr>
        <p:spPr/>
        <p:txBody>
          <a:bodyPr/>
          <a:lstStyle/>
          <a:p>
            <a:r>
              <a:rPr lang="fr-CA"/>
              <a:t>Public visé</a:t>
            </a:r>
          </a:p>
        </p:txBody>
      </p:sp>
      <p:sp>
        <p:nvSpPr>
          <p:cNvPr id="3" name="Text Placeholder 2">
            <a:extLst>
              <a:ext uri="{FF2B5EF4-FFF2-40B4-BE49-F238E27FC236}">
                <a16:creationId xmlns:a16="http://schemas.microsoft.com/office/drawing/2014/main" id="{842C34A1-71D5-344F-A65C-AB38EDEC5912}"/>
              </a:ext>
            </a:extLst>
          </p:cNvPr>
          <p:cNvSpPr>
            <a:spLocks noGrp="1"/>
          </p:cNvSpPr>
          <p:nvPr>
            <p:ph type="body" idx="1"/>
          </p:nvPr>
        </p:nvSpPr>
        <p:spPr>
          <a:xfrm>
            <a:off x="699839" y="1644406"/>
            <a:ext cx="5047950" cy="4703200"/>
          </a:xfrm>
        </p:spPr>
        <p:txBody>
          <a:bodyPr/>
          <a:lstStyle/>
          <a:p>
            <a:pPr marL="608330" indent="-456565"/>
            <a:r>
              <a:rPr lang="fr-CA" sz="3200" b="0" noProof="0">
                <a:solidFill>
                  <a:srgbClr val="0070C0"/>
                </a:solidFill>
                <a:latin typeface="Poppins" panose="00000500000000000000" pitchFamily="2" charset="0"/>
                <a:cs typeface="Poppins" panose="00000500000000000000" pitchFamily="2" charset="0"/>
              </a:rPr>
              <a:t>Élèves du secondaire ​</a:t>
            </a:r>
          </a:p>
          <a:p>
            <a:pPr marL="608330" indent="-456565"/>
            <a:r>
              <a:rPr lang="fr-CA" sz="3200" b="0" noProof="0">
                <a:solidFill>
                  <a:srgbClr val="0070C0"/>
                </a:solidFill>
                <a:latin typeface="Poppins" panose="00000500000000000000" pitchFamily="2" charset="0"/>
                <a:cs typeface="Poppins" panose="00000500000000000000" pitchFamily="2" charset="0"/>
              </a:rPr>
              <a:t>Tous les niveaux​</a:t>
            </a:r>
          </a:p>
          <a:p>
            <a:pPr marL="608330" indent="-456565"/>
            <a:r>
              <a:rPr lang="fr-CA" sz="3200" b="0" noProof="0">
                <a:solidFill>
                  <a:srgbClr val="0070C0"/>
                </a:solidFill>
                <a:latin typeface="Poppins" panose="00000500000000000000" pitchFamily="2" charset="0"/>
                <a:cs typeface="Poppins" panose="00000500000000000000" pitchFamily="2" charset="0"/>
              </a:rPr>
              <a:t>Toutes les matières​</a:t>
            </a:r>
          </a:p>
          <a:p>
            <a:pPr marL="608330" indent="-456565"/>
            <a:r>
              <a:rPr lang="fr-CA" sz="3200" b="0" noProof="0">
                <a:solidFill>
                  <a:srgbClr val="0070C0"/>
                </a:solidFill>
                <a:latin typeface="Poppins"/>
                <a:cs typeface="Poppins"/>
              </a:rPr>
              <a:t>Une portée aussi large que possible​</a:t>
            </a:r>
          </a:p>
        </p:txBody>
      </p:sp>
      <p:pic>
        <p:nvPicPr>
          <p:cNvPr id="9" name="Picture 8" descr="Teacher and group of students posing for a photo in high school hallway">
            <a:extLst>
              <a:ext uri="{FF2B5EF4-FFF2-40B4-BE49-F238E27FC236}">
                <a16:creationId xmlns:a16="http://schemas.microsoft.com/office/drawing/2014/main" id="{493167AC-3F90-9442-B1F4-0765E7B4E327}"/>
              </a:ext>
            </a:extLst>
          </p:cNvPr>
          <p:cNvPicPr>
            <a:picLocks noChangeAspect="1"/>
          </p:cNvPicPr>
          <p:nvPr/>
        </p:nvPicPr>
        <p:blipFill>
          <a:blip r:embed="rId3"/>
          <a:stretch>
            <a:fillRect/>
          </a:stretch>
        </p:blipFill>
        <p:spPr>
          <a:xfrm>
            <a:off x="6088664" y="1753916"/>
            <a:ext cx="5403497" cy="3350168"/>
          </a:xfrm>
          <a:prstGeom prst="rect">
            <a:avLst/>
          </a:prstGeom>
        </p:spPr>
      </p:pic>
    </p:spTree>
    <p:extLst>
      <p:ext uri="{BB962C8B-B14F-4D97-AF65-F5344CB8AC3E}">
        <p14:creationId xmlns:p14="http://schemas.microsoft.com/office/powerpoint/2010/main" val="15746851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B6169-3606-42D8-B95F-6147F7CDA505}"/>
              </a:ext>
            </a:extLst>
          </p:cNvPr>
          <p:cNvSpPr>
            <a:spLocks noGrp="1"/>
          </p:cNvSpPr>
          <p:nvPr>
            <p:ph type="title"/>
          </p:nvPr>
        </p:nvSpPr>
        <p:spPr/>
        <p:txBody>
          <a:bodyPr/>
          <a:lstStyle/>
          <a:p>
            <a:r>
              <a:rPr lang="fr-CA">
                <a:latin typeface="Poppins" panose="00000500000000000000" pitchFamily="2" charset="0"/>
                <a:cs typeface="Poppins" panose="00000500000000000000" pitchFamily="2" charset="0"/>
              </a:rPr>
              <a:t>Ressources d’appui</a:t>
            </a:r>
          </a:p>
        </p:txBody>
      </p:sp>
      <p:pic>
        <p:nvPicPr>
          <p:cNvPr id="3" name="Picture 7">
            <a:hlinkClick r:id="rId3"/>
            <a:extLst>
              <a:ext uri="{FF2B5EF4-FFF2-40B4-BE49-F238E27FC236}">
                <a16:creationId xmlns:a16="http://schemas.microsoft.com/office/drawing/2014/main" id="{EAB24897-6D1D-B590-0D0F-CCFAAE63DF1E}"/>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2512" y="1493061"/>
            <a:ext cx="3392758" cy="428830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a:hlinkClick r:id="rId5"/>
            <a:extLst>
              <a:ext uri="{FF2B5EF4-FFF2-40B4-BE49-F238E27FC236}">
                <a16:creationId xmlns:a16="http://schemas.microsoft.com/office/drawing/2014/main" id="{774A7EC8-5B7E-4C9C-C6B8-FC92F534985D}"/>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9754" y="1493061"/>
            <a:ext cx="3339118" cy="42883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hlinkClick r:id="rId7"/>
            <a:extLst>
              <a:ext uri="{FF2B5EF4-FFF2-40B4-BE49-F238E27FC236}">
                <a16:creationId xmlns:a16="http://schemas.microsoft.com/office/drawing/2014/main" id="{A343E8BF-6123-1B09-3631-1659C9832266}"/>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8003154" y="1552053"/>
            <a:ext cx="3179619" cy="4114800"/>
          </a:xfrm>
          <a:prstGeom prst="rect">
            <a:avLst/>
          </a:prstGeom>
          <a:noFill/>
          <a:ln w="19050">
            <a:solidFill>
              <a:schemeClr val="tx1"/>
            </a:solidFill>
          </a:ln>
          <a:effectLst>
            <a:outerShdw blurRad="101600" dist="38100" dir="5400000" algn="t" rotWithShape="0">
              <a:prstClr val="black">
                <a:alpha val="40000"/>
              </a:prstClr>
            </a:outerShdw>
          </a:effectLst>
        </p:spPr>
      </p:pic>
    </p:spTree>
    <p:extLst>
      <p:ext uri="{BB962C8B-B14F-4D97-AF65-F5344CB8AC3E}">
        <p14:creationId xmlns:p14="http://schemas.microsoft.com/office/powerpoint/2010/main" val="2741103819"/>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DF72C8-433E-4C1E-816D-E30A3FD109C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7911" y="1567298"/>
            <a:ext cx="3140837" cy="3136965"/>
          </a:xfrm>
          <a:prstGeom prst="rect">
            <a:avLst/>
          </a:prstGeom>
        </p:spPr>
      </p:pic>
      <p:sp>
        <p:nvSpPr>
          <p:cNvPr id="7" name="Title 6">
            <a:extLst>
              <a:ext uri="{FF2B5EF4-FFF2-40B4-BE49-F238E27FC236}">
                <a16:creationId xmlns:a16="http://schemas.microsoft.com/office/drawing/2014/main" id="{7002BBBA-22ED-47FC-9411-519952A52F20}"/>
              </a:ext>
            </a:extLst>
          </p:cNvPr>
          <p:cNvSpPr txBox="1">
            <a:spLocks noGrp="1"/>
          </p:cNvSpPr>
          <p:nvPr>
            <p:ph type="title" idx="4294967295"/>
          </p:nvPr>
        </p:nvSpPr>
        <p:spPr>
          <a:xfrm>
            <a:off x="2044312" y="2592066"/>
            <a:ext cx="2203223" cy="10350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À PROPOS DE NOUS</a:t>
            </a:r>
          </a:p>
        </p:txBody>
      </p:sp>
      <p:sp>
        <p:nvSpPr>
          <p:cNvPr id="8" name="TextBox 7">
            <a:extLst>
              <a:ext uri="{FF2B5EF4-FFF2-40B4-BE49-F238E27FC236}">
                <a16:creationId xmlns:a16="http://schemas.microsoft.com/office/drawing/2014/main" id="{3C1CE90D-5366-402B-A993-DA2D9CACFB03}"/>
              </a:ext>
            </a:extLst>
          </p:cNvPr>
          <p:cNvSpPr txBox="1"/>
          <p:nvPr/>
        </p:nvSpPr>
        <p:spPr>
          <a:xfrm>
            <a:off x="4550227" y="1567298"/>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fr-CA" sz="5327" b="1" i="0" u="none" strike="noStrike" kern="1200" cap="none" spc="0" normalizeH="0" baseline="0" noProof="0">
                <a:ln>
                  <a:noFill/>
                </a:ln>
                <a:solidFill>
                  <a:srgbClr val="40008C"/>
                </a:solidFill>
                <a:effectLst/>
                <a:uLnTx/>
                <a:uFillTx/>
                <a:latin typeface="Century Gothic" panose="020B0502020202020204" pitchFamily="34" charset="0"/>
                <a:cs typeface="Calibri" panose="020F0502020204030204" pitchFamily="34" charset="0"/>
              </a:rPr>
              <a:t>Santé mentale</a:t>
            </a:r>
          </a:p>
          <a:p>
            <a:pPr marL="0" marR="0" lvl="0" indent="0" algn="l" defTabSz="914400" rtl="0" eaLnBrk="1" fontAlgn="auto" latinLnBrk="0" hangingPunct="1">
              <a:lnSpc>
                <a:spcPct val="80000"/>
              </a:lnSpc>
              <a:spcBef>
                <a:spcPts val="0"/>
              </a:spcBef>
              <a:spcAft>
                <a:spcPts val="0"/>
              </a:spcAft>
              <a:buClrTx/>
              <a:buSzTx/>
              <a:buFontTx/>
              <a:buNone/>
              <a:tabLst/>
              <a:defRPr/>
            </a:pPr>
            <a:r>
              <a:rPr lang="fr-CA" sz="5327" b="1">
                <a:solidFill>
                  <a:srgbClr val="40008C"/>
                </a:solidFill>
                <a:latin typeface="Century Gothic" panose="020B0502020202020204" pitchFamily="34" charset="0"/>
                <a:cs typeface="Calibri" panose="020F0502020204030204" pitchFamily="34" charset="0"/>
              </a:rPr>
              <a:t>En milieu scolaire</a:t>
            </a:r>
          </a:p>
          <a:p>
            <a:pPr marL="0" marR="0" lvl="0" indent="0" algn="l" defTabSz="914400" rtl="0" eaLnBrk="1" fontAlgn="auto" latinLnBrk="0" hangingPunct="1">
              <a:lnSpc>
                <a:spcPct val="80000"/>
              </a:lnSpc>
              <a:spcBef>
                <a:spcPts val="0"/>
              </a:spcBef>
              <a:spcAft>
                <a:spcPts val="0"/>
              </a:spcAft>
              <a:buClrTx/>
              <a:buSzTx/>
              <a:buFontTx/>
              <a:buNone/>
              <a:tabLst/>
              <a:defRPr/>
            </a:pPr>
            <a:r>
              <a:rPr kumimoji="0" lang="fr-CA" sz="5327" b="1" i="0" u="none" strike="noStrike" kern="1200" cap="none" spc="0" normalizeH="0" baseline="0" noProof="0">
                <a:ln>
                  <a:noFill/>
                </a:ln>
                <a:solidFill>
                  <a:srgbClr val="40008C"/>
                </a:solidFill>
                <a:effectLst/>
                <a:uLnTx/>
                <a:uFillTx/>
                <a:latin typeface="Century Gothic" panose="020B0502020202020204" pitchFamily="34" charset="0"/>
                <a:cs typeface="Calibri" panose="020F0502020204030204" pitchFamily="34" charset="0"/>
              </a:rPr>
              <a:t>Ontario</a:t>
            </a:r>
          </a:p>
        </p:txBody>
      </p:sp>
      <p:sp>
        <p:nvSpPr>
          <p:cNvPr id="9" name="TextBox 8">
            <a:extLst>
              <a:ext uri="{FF2B5EF4-FFF2-40B4-BE49-F238E27FC236}">
                <a16:creationId xmlns:a16="http://schemas.microsoft.com/office/drawing/2014/main" id="{29B295D9-BDE0-4091-A4B7-FE5F9D9CA6A4}"/>
              </a:ext>
            </a:extLst>
          </p:cNvPr>
          <p:cNvSpPr txBox="1"/>
          <p:nvPr/>
        </p:nvSpPr>
        <p:spPr>
          <a:xfrm>
            <a:off x="4550227" y="3695630"/>
            <a:ext cx="7335519" cy="2059538"/>
          </a:xfrm>
          <a:prstGeom prst="rect">
            <a:avLst/>
          </a:prstGeom>
          <a:noFill/>
        </p:spPr>
        <p:txBody>
          <a:bodyPr wrap="square" rtlCol="0">
            <a:spAutoFit/>
          </a:bodyPr>
          <a:lstStyle/>
          <a:p>
            <a:pPr>
              <a:defRPr/>
            </a:pPr>
            <a:r>
              <a:rPr lang="fr-CA" sz="3196" b="1">
                <a:solidFill>
                  <a:srgbClr val="78BD21"/>
                </a:solidFill>
                <a:latin typeface="Century Gothic" panose="020B0502020202020204" pitchFamily="34" charset="0"/>
                <a:cs typeface="Calibri" panose="020F0502020204030204" pitchFamily="34" charset="0"/>
              </a:rPr>
              <a:t>Nous travaillons en collaboration avec les conseils scolaires de l’Ontario pour favoriser la santé mentale des élèves</a:t>
            </a:r>
          </a:p>
        </p:txBody>
      </p:sp>
      <p:grpSp>
        <p:nvGrpSpPr>
          <p:cNvPr id="3" name="Group 2" descr="Find us">
            <a:extLst>
              <a:ext uri="{FF2B5EF4-FFF2-40B4-BE49-F238E27FC236}">
                <a16:creationId xmlns:a16="http://schemas.microsoft.com/office/drawing/2014/main" id="{1996FEF1-D042-41AA-83C8-13530F34DB4B}"/>
              </a:ext>
            </a:extLst>
          </p:cNvPr>
          <p:cNvGrpSpPr/>
          <p:nvPr/>
        </p:nvGrpSpPr>
        <p:grpSpPr>
          <a:xfrm>
            <a:off x="101948" y="4890078"/>
            <a:ext cx="8716932" cy="1955042"/>
            <a:chOff x="101948" y="4890078"/>
            <a:chExt cx="8716932" cy="1955042"/>
          </a:xfrm>
        </p:grpSpPr>
        <p:sp>
          <p:nvSpPr>
            <p:cNvPr id="2" name="TextBox 1">
              <a:extLst>
                <a:ext uri="{FF2B5EF4-FFF2-40B4-BE49-F238E27FC236}">
                  <a16:creationId xmlns:a16="http://schemas.microsoft.com/office/drawing/2014/main" id="{D7E36C7D-BE4C-4800-BE3B-AFE843AB07E1}"/>
                </a:ext>
              </a:extLst>
            </p:cNvPr>
            <p:cNvSpPr txBox="1"/>
            <p:nvPr/>
          </p:nvSpPr>
          <p:spPr>
            <a:xfrm>
              <a:off x="462279" y="5261708"/>
              <a:ext cx="8356601" cy="1583412"/>
            </a:xfrm>
            <a:prstGeom prst="round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fr-CA">
                  <a:solidFill>
                    <a:srgbClr val="40008D"/>
                  </a:solidFill>
                </a:rPr>
                <a:t>@SMHO_SMSO</a:t>
              </a:r>
            </a:p>
            <a:p>
              <a:pPr>
                <a:spcAft>
                  <a:spcPts val="600"/>
                </a:spcAft>
              </a:pPr>
              <a:r>
                <a:rPr lang="fr-CA">
                  <a:solidFill>
                    <a:srgbClr val="40008D"/>
                  </a:solidFill>
                </a:rPr>
                <a:t>@ThriveSMH (</a:t>
              </a:r>
              <a:r>
                <a:rPr lang="fr-CA" err="1">
                  <a:solidFill>
                    <a:srgbClr val="40008D"/>
                  </a:solidFill>
                </a:rPr>
                <a:t>student</a:t>
              </a:r>
              <a:r>
                <a:rPr lang="fr-CA">
                  <a:solidFill>
                    <a:srgbClr val="40008D"/>
                  </a:solidFill>
                </a:rPr>
                <a:t> </a:t>
              </a:r>
              <a:r>
                <a:rPr lang="fr-CA" err="1">
                  <a:solidFill>
                    <a:srgbClr val="40008D"/>
                  </a:solidFill>
                </a:rPr>
                <a:t>account</a:t>
              </a:r>
              <a:r>
                <a:rPr lang="fr-CA">
                  <a:solidFill>
                    <a:srgbClr val="40008D"/>
                  </a:solidFill>
                </a:rPr>
                <a:t>)</a:t>
              </a:r>
            </a:p>
            <a:p>
              <a:pPr>
                <a:spcAft>
                  <a:spcPts val="600"/>
                </a:spcAft>
              </a:pPr>
              <a:r>
                <a:rPr lang="fr-CA" err="1">
                  <a:solidFill>
                    <a:srgbClr val="40008D"/>
                  </a:solidFill>
                  <a:cs typeface="Arial"/>
                </a:rPr>
                <a:t>School</a:t>
              </a:r>
              <a:r>
                <a:rPr lang="fr-CA">
                  <a:solidFill>
                    <a:srgbClr val="40008D"/>
                  </a:solidFill>
                  <a:cs typeface="Arial"/>
                </a:rPr>
                <a:t> Mental </a:t>
              </a:r>
              <a:r>
                <a:rPr lang="fr-CA" err="1">
                  <a:solidFill>
                    <a:srgbClr val="40008D"/>
                  </a:solidFill>
                  <a:cs typeface="Arial"/>
                </a:rPr>
                <a:t>Health</a:t>
              </a:r>
              <a:r>
                <a:rPr lang="fr-CA">
                  <a:solidFill>
                    <a:srgbClr val="40008D"/>
                  </a:solidFill>
                  <a:cs typeface="Arial"/>
                </a:rPr>
                <a:t> Ontario</a:t>
              </a:r>
            </a:p>
            <a:p>
              <a:pPr>
                <a:spcAft>
                  <a:spcPts val="600"/>
                </a:spcAft>
              </a:pPr>
              <a:r>
                <a:rPr lang="fr-CA">
                  <a:solidFill>
                    <a:srgbClr val="40008D"/>
                  </a:solidFill>
                  <a:cs typeface="Arial"/>
                </a:rPr>
                <a:t>https://smho-smso.ca/eleves/</a:t>
              </a:r>
            </a:p>
          </p:txBody>
        </p:sp>
        <p:sp>
          <p:nvSpPr>
            <p:cNvPr id="10" name="TextBox 9">
              <a:extLst>
                <a:ext uri="{FF2B5EF4-FFF2-40B4-BE49-F238E27FC236}">
                  <a16:creationId xmlns:a16="http://schemas.microsoft.com/office/drawing/2014/main" id="{C77A2E81-D96D-47EA-A202-291A323548C5}"/>
                </a:ext>
              </a:extLst>
            </p:cNvPr>
            <p:cNvSpPr txBox="1"/>
            <p:nvPr/>
          </p:nvSpPr>
          <p:spPr>
            <a:xfrm>
              <a:off x="101948" y="4890078"/>
              <a:ext cx="2548778" cy="473251"/>
            </a:xfrm>
            <a:prstGeom prst="round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fr-CA"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www.smho-smso.ca</a:t>
              </a:r>
            </a:p>
          </p:txBody>
        </p:sp>
        <p:pic>
          <p:nvPicPr>
            <p:cNvPr id="1026" name="Picture 2" descr="Logo Twitter icon transparent PNG">
              <a:extLst>
                <a:ext uri="{FF2B5EF4-FFF2-40B4-BE49-F238E27FC236}">
                  <a16:creationId xmlns:a16="http://schemas.microsoft.com/office/drawing/2014/main" id="{1E6A6C09-FB04-4E45-A7CA-0598B75AF45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913" t="11207" r="9915" b="11207"/>
            <a:stretch/>
          </p:blipFill>
          <p:spPr bwMode="auto">
            <a:xfrm>
              <a:off x="208517" y="5321270"/>
              <a:ext cx="324883" cy="314404"/>
            </a:xfrm>
            <a:prstGeom prst="roundRect">
              <a:avLst/>
            </a:prstGeom>
            <a:noFill/>
            <a:extLst>
              <a:ext uri="{909E8E84-426E-40DD-AFC4-6F175D3DCCD1}">
                <a14:hiddenFill xmlns:a14="http://schemas.microsoft.com/office/drawing/2010/main">
                  <a:solidFill>
                    <a:srgbClr val="FFFFFF"/>
                  </a:solidFill>
                </a14:hiddenFill>
              </a:ext>
            </a:extLst>
          </p:spPr>
        </p:pic>
        <p:pic>
          <p:nvPicPr>
            <p:cNvPr id="1028" name="Picture 4" descr="Why Instagram's new icon and interface suck">
              <a:extLst>
                <a:ext uri="{FF2B5EF4-FFF2-40B4-BE49-F238E27FC236}">
                  <a16:creationId xmlns:a16="http://schemas.microsoft.com/office/drawing/2014/main" id="{938E53A4-F95B-420D-9A41-53A2932BE01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856" t="25464" r="35774" b="25518"/>
            <a:stretch/>
          </p:blipFill>
          <p:spPr bwMode="auto">
            <a:xfrm>
              <a:off x="209433" y="5699950"/>
              <a:ext cx="323967" cy="314404"/>
            </a:xfrm>
            <a:prstGeom prst="round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2A3733A-42ED-4E3A-A914-2B708620531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3022" t="21612" r="14918" b="21611"/>
            <a:stretch/>
          </p:blipFill>
          <p:spPr bwMode="auto">
            <a:xfrm>
              <a:off x="208517" y="6081123"/>
              <a:ext cx="324883" cy="255983"/>
            </a:xfrm>
            <a:prstGeom prst="roundRect">
              <a:avLst/>
            </a:prstGeom>
            <a:noFill/>
            <a:extLst>
              <a:ext uri="{909E8E84-426E-40DD-AFC4-6F175D3DCCD1}">
                <a14:hiddenFill xmlns:a14="http://schemas.microsoft.com/office/drawing/2010/main">
                  <a:solidFill>
                    <a:srgbClr val="FFFFFF"/>
                  </a:solidFill>
                </a14:hiddenFill>
              </a:ext>
            </a:extLst>
          </p:spPr>
        </p:pic>
      </p:grpSp>
      <p:pic>
        <p:nvPicPr>
          <p:cNvPr id="5" name="Picture 4">
            <a:extLst>
              <a:ext uri="{FF2B5EF4-FFF2-40B4-BE49-F238E27FC236}">
                <a16:creationId xmlns:a16="http://schemas.microsoft.com/office/drawing/2014/main" id="{3B1C64F9-8EA9-0030-EC62-E8EAE99D37F5}"/>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218888" y="6414541"/>
            <a:ext cx="314512" cy="314512"/>
          </a:xfrm>
          <a:prstGeom prst="rect">
            <a:avLst/>
          </a:prstGeom>
        </p:spPr>
      </p:pic>
    </p:spTree>
    <p:extLst>
      <p:ext uri="{BB962C8B-B14F-4D97-AF65-F5344CB8AC3E}">
        <p14:creationId xmlns:p14="http://schemas.microsoft.com/office/powerpoint/2010/main" val="2173116218"/>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6a5dd20-f0b3-4d61-834b-69fb9fff00eb" xsi:nil="true"/>
    <lcf76f155ced4ddcb4097134ff3c332f xmlns="a1c9f355-ecd3-4278-9438-8cd8c6e98a42">
      <Terms xmlns="http://schemas.microsoft.com/office/infopath/2007/PartnerControls"/>
    </lcf76f155ced4ddcb4097134ff3c332f>
    <Thumbnail xmlns="a1c9f355-ecd3-4278-9438-8cd8c6e98a42" xsi:nil="true"/>
    <thumbnails xmlns="a1c9f355-ecd3-4278-9438-8cd8c6e98a42" xsi:nil="true"/>
    <Priority xmlns="a1c9f355-ecd3-4278-9438-8cd8c6e98a42" xsi:nil="true"/>
    <Image xmlns="a1c9f355-ecd3-4278-9438-8cd8c6e98a42" xsi:nil="true"/>
    <_dlc_DocId xmlns="46a5dd20-f0b3-4d61-834b-69fb9fff00eb">2MMV42CKC3FZ-1937131458-31350</_dlc_DocId>
    <_dlc_DocIdUrl xmlns="46a5dd20-f0b3-4d61-834b-69fb9fff00eb">
      <Url>https://smhosmso.sharepoint.com/sites/SchoolMentalHealthOntario/_layouts/15/DocIdRedir.aspx?ID=2MMV42CKC3FZ-1937131458-31350</Url>
      <Description>2MMV42CKC3FZ-1937131458-31350</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CA129D4CF93FD40B4303B32156186A5" ma:contentTypeVersion="21" ma:contentTypeDescription="Create a new document." ma:contentTypeScope="" ma:versionID="7a0624bffd1c7a9ff792affa30d91313">
  <xsd:schema xmlns:xsd="http://www.w3.org/2001/XMLSchema" xmlns:xs="http://www.w3.org/2001/XMLSchema" xmlns:p="http://schemas.microsoft.com/office/2006/metadata/properties" xmlns:ns2="a1c9f355-ecd3-4278-9438-8cd8c6e98a42" xmlns:ns3="46a5dd20-f0b3-4d61-834b-69fb9fff00eb" targetNamespace="http://schemas.microsoft.com/office/2006/metadata/properties" ma:root="true" ma:fieldsID="499baeb60cfabac3f5d316901fd8e81b" ns2:_="" ns3:_="">
    <xsd:import namespace="a1c9f355-ecd3-4278-9438-8cd8c6e98a42"/>
    <xsd:import namespace="46a5dd20-f0b3-4d61-834b-69fb9fff00eb"/>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3:_dlc_DocId" minOccurs="0"/>
                <xsd:element ref="ns3:_dlc_DocIdUrl" minOccurs="0"/>
                <xsd:element ref="ns3:_dlc_DocIdPersistId" minOccurs="0"/>
                <xsd:element ref="ns2:MediaServiceAutoKeyPoints" minOccurs="0"/>
                <xsd:element ref="ns2:MediaServiceKeyPoints" minOccurs="0"/>
                <xsd:element ref="ns2:MediaServiceLocation" minOccurs="0"/>
                <xsd:element ref="ns2:Priority" minOccurs="0"/>
                <xsd:element ref="ns2:MediaLengthInSeconds" minOccurs="0"/>
                <xsd:element ref="ns2:Thumbnail" minOccurs="0"/>
                <xsd:element ref="ns2:Image" minOccurs="0"/>
                <xsd:element ref="ns2:thumbn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9f355-ecd3-4278-9438-8cd8c6e98a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Priority" ma:index="22" nillable="true" ma:displayName="Priority" ma:format="Dropdown" ma:internalName="Priority">
      <xsd:simpleType>
        <xsd:restriction base="dms:Text">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Thumbnail" ma:index="24" nillable="true" ma:displayName="Thumbnail" ma:format="Thumbnail" ma:internalName="Thumbnail">
      <xsd:simpleType>
        <xsd:restriction base="dms:Unknown"/>
      </xsd:simpleType>
    </xsd:element>
    <xsd:element name="Image" ma:index="25" nillable="true" ma:displayName="Image" ma:format="Thumbnail" ma:internalName="Image">
      <xsd:simpleType>
        <xsd:restriction base="dms:Unknown"/>
      </xsd:simpleType>
    </xsd:element>
    <xsd:element name="thumbnails" ma:index="26" nillable="true" ma:displayName="thumbnails" ma:internalName="thumbnails">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ee09c4f2-25f2-413f-84f7-6952626b590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6a5dd20-f0b3-4d61-834b-69fb9fff00e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_dlc_DocId" ma:index="16" nillable="true" ma:displayName="Document ID Value" ma:description="The value of the document ID assigned to this item." ma:internalName="_dlc_DocId" ma:readOnly="true">
      <xsd:simpleType>
        <xsd:restriction base="dms:Text"/>
      </xsd:simpleType>
    </xsd:element>
    <xsd:element name="_dlc_DocIdUrl" ma:index="1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8" nillable="true" ma:displayName="Persist ID" ma:description="Keep ID on add." ma:hidden="true" ma:internalName="_dlc_DocIdPersistId" ma:readOnly="true">
      <xsd:simpleType>
        <xsd:restriction base="dms:Boolean"/>
      </xsd:simpleType>
    </xsd:element>
    <xsd:element name="TaxCatchAll" ma:index="29" nillable="true" ma:displayName="Taxonomy Catch All Column" ma:hidden="true" ma:list="{4843a7ca-e0a5-46f1-9d85-5afda220eee2}" ma:internalName="TaxCatchAll" ma:showField="CatchAllData" ma:web="46a5dd20-f0b3-4d61-834b-69fb9fff00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2BA1989-0BA2-4017-B623-CA2EFCB4B6A7}">
  <ds:schemaRefs>
    <ds:schemaRef ds:uri="01307c9e-148e-4dc5-a0b2-2453a10dd8be"/>
    <ds:schemaRef ds:uri="0bda3700-0a27-444d-a28a-49563f45bfd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46a5dd20-f0b3-4d61-834b-69fb9fff00eb"/>
    <ds:schemaRef ds:uri="a1c9f355-ecd3-4278-9438-8cd8c6e98a42"/>
  </ds:schemaRefs>
</ds:datastoreItem>
</file>

<file path=customXml/itemProps2.xml><?xml version="1.0" encoding="utf-8"?>
<ds:datastoreItem xmlns:ds="http://schemas.openxmlformats.org/officeDocument/2006/customXml" ds:itemID="{24E4C3EB-039F-4719-A768-57D546E4B2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c9f355-ecd3-4278-9438-8cd8c6e98a42"/>
    <ds:schemaRef ds:uri="46a5dd20-f0b3-4d61-834b-69fb9fff00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545B44F-884B-45A6-B127-6B7D5EECBC18}">
  <ds:schemaRefs>
    <ds:schemaRef ds:uri="http://schemas.microsoft.com/sharepoint/v3/contenttype/forms"/>
  </ds:schemaRefs>
</ds:datastoreItem>
</file>

<file path=customXml/itemProps4.xml><?xml version="1.0" encoding="utf-8"?>
<ds:datastoreItem xmlns:ds="http://schemas.openxmlformats.org/officeDocument/2006/customXml" ds:itemID="{E88D0459-489C-465E-B91C-5F0FD615CCF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Slides>
  <Notes>5</Notes>
  <HiddenSlides>0</HiddenSlides>
  <ScaleCrop>false</ScaleCrop>
  <HeadingPairs>
    <vt:vector size="4" baseType="variant">
      <vt:variant>
        <vt:lpstr>Theme</vt:lpstr>
      </vt:variant>
      <vt:variant>
        <vt:i4>8</vt:i4>
      </vt:variant>
      <vt:variant>
        <vt:lpstr>Slide Titles</vt:lpstr>
      </vt:variant>
      <vt:variant>
        <vt:i4>5</vt:i4>
      </vt:variant>
    </vt:vector>
  </HeadingPairs>
  <TitlesOfParts>
    <vt:vector size="13" baseType="lpstr">
      <vt:lpstr>Office Theme</vt:lpstr>
      <vt:lpstr>1_Office Theme</vt:lpstr>
      <vt:lpstr>1_Custom Design</vt:lpstr>
      <vt:lpstr>1_Custom Design</vt:lpstr>
      <vt:lpstr>1_Office Theme</vt:lpstr>
      <vt:lpstr>1_Office Theme</vt:lpstr>
      <vt:lpstr>1_Office Theme</vt:lpstr>
      <vt:lpstr>1_Office Theme</vt:lpstr>
      <vt:lpstr>LIT SM : La santé mentale des élèves en action</vt:lpstr>
      <vt:lpstr>Que comprend-il?​</vt:lpstr>
      <vt:lpstr>Public visé</vt:lpstr>
      <vt:lpstr>Ressources d’appui</vt:lpstr>
      <vt:lpstr>À PROPOS DE NOUS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Staff/Division Meeting Deep Dive: Student MH LIT</dc:title>
  <dc:creator>Joyce Erogun</dc:creator>
  <cp:revision>4</cp:revision>
  <dcterms:created xsi:type="dcterms:W3CDTF">2021-12-21T03:55:51Z</dcterms:created>
  <dcterms:modified xsi:type="dcterms:W3CDTF">2022-11-04T18:59:26Z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0x010100CCA129D4CF93FD40B4303B32156186A5</vt:lpwstr>
  </property>
  <property fmtid="{D5CDD505-2E9C-101B-9397-08002B2CF9AE}" pid="3" name="MediaServiceImageTags">
    <vt:lpwstr/>
  </property>
  <property fmtid="{D5CDD505-2E9C-101B-9397-08002B2CF9AE}" pid="4" name="_dlc_DocIdItemGuid">
    <vt:lpwstr>0b287c14-2e2e-406e-b7f7-e27974d88314</vt:lpwstr>
  </property>
</Properties>
</file>