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5"/>
  </p:sldMasterIdLst>
  <p:notesMasterIdLst>
    <p:notesMasterId r:id="rId49"/>
  </p:notesMasterIdLst>
  <p:handoutMasterIdLst>
    <p:handoutMasterId r:id="rId50"/>
  </p:handoutMasterIdLst>
  <p:sldIdLst>
    <p:sldId id="258" r:id="rId6"/>
    <p:sldId id="272" r:id="rId7"/>
    <p:sldId id="279" r:id="rId8"/>
    <p:sldId id="260" r:id="rId9"/>
    <p:sldId id="273" r:id="rId10"/>
    <p:sldId id="274" r:id="rId11"/>
    <p:sldId id="280" r:id="rId12"/>
    <p:sldId id="267" r:id="rId13"/>
    <p:sldId id="281" r:id="rId14"/>
    <p:sldId id="282" r:id="rId15"/>
    <p:sldId id="283" r:id="rId16"/>
    <p:sldId id="285" r:id="rId17"/>
    <p:sldId id="284" r:id="rId18"/>
    <p:sldId id="296" r:id="rId19"/>
    <p:sldId id="287" r:id="rId20"/>
    <p:sldId id="286" r:id="rId21"/>
    <p:sldId id="288" r:id="rId22"/>
    <p:sldId id="262" r:id="rId23"/>
    <p:sldId id="275" r:id="rId24"/>
    <p:sldId id="276" r:id="rId25"/>
    <p:sldId id="269" r:id="rId26"/>
    <p:sldId id="293" r:id="rId27"/>
    <p:sldId id="297" r:id="rId28"/>
    <p:sldId id="289" r:id="rId29"/>
    <p:sldId id="298" r:id="rId30"/>
    <p:sldId id="290" r:id="rId31"/>
    <p:sldId id="299" r:id="rId32"/>
    <p:sldId id="291" r:id="rId33"/>
    <p:sldId id="300" r:id="rId34"/>
    <p:sldId id="264" r:id="rId35"/>
    <p:sldId id="307" r:id="rId36"/>
    <p:sldId id="306" r:id="rId37"/>
    <p:sldId id="305" r:id="rId38"/>
    <p:sldId id="292" r:id="rId39"/>
    <p:sldId id="308" r:id="rId40"/>
    <p:sldId id="302" r:id="rId41"/>
    <p:sldId id="310" r:id="rId42"/>
    <p:sldId id="303" r:id="rId43"/>
    <p:sldId id="311" r:id="rId44"/>
    <p:sldId id="309" r:id="rId45"/>
    <p:sldId id="313" r:id="rId46"/>
    <p:sldId id="301" r:id="rId47"/>
    <p:sldId id="312" r:id="rId48"/>
  </p:sldIdLst>
  <p:sldSz cx="9144000" cy="5149850"/>
  <p:notesSz cx="9144000" cy="51498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slide" id="{26AD7865-20DA-46D7-945D-350A165A87F5}">
          <p14:sldIdLst>
            <p14:sldId id="258"/>
          </p14:sldIdLst>
        </p14:section>
        <p14:section name="Info for Educators" id="{D314A40B-A7EB-4821-B0EC-A78FFA41AA9D}">
          <p14:sldIdLst>
            <p14:sldId id="272"/>
            <p14:sldId id="279"/>
          </p14:sldIdLst>
        </p14:section>
        <p14:section name="A - Stress 101" id="{4365C9EA-3258-4B61-8311-AC2C2C992C54}">
          <p14:sldIdLst>
            <p14:sldId id="260"/>
            <p14:sldId id="273"/>
            <p14:sldId id="274"/>
            <p14:sldId id="280"/>
            <p14:sldId id="267"/>
            <p14:sldId id="281"/>
            <p14:sldId id="282"/>
            <p14:sldId id="283"/>
            <p14:sldId id="285"/>
            <p14:sldId id="284"/>
            <p14:sldId id="296"/>
            <p14:sldId id="287"/>
            <p14:sldId id="286"/>
            <p14:sldId id="288"/>
          </p14:sldIdLst>
        </p14:section>
        <p14:section name="B - Stress and school" id="{A07A3EAE-690F-4DA3-AF2D-511561512832}">
          <p14:sldIdLst>
            <p14:sldId id="262"/>
            <p14:sldId id="275"/>
            <p14:sldId id="276"/>
            <p14:sldId id="269"/>
            <p14:sldId id="293"/>
            <p14:sldId id="297"/>
            <p14:sldId id="289"/>
            <p14:sldId id="298"/>
            <p14:sldId id="290"/>
            <p14:sldId id="299"/>
            <p14:sldId id="291"/>
            <p14:sldId id="300"/>
          </p14:sldIdLst>
        </p14:section>
        <p14:section name="C - Getting help with stress" id="{0F771D61-920C-48D9-B604-CD8CEDDF76FF}">
          <p14:sldIdLst>
            <p14:sldId id="264"/>
            <p14:sldId id="307"/>
            <p14:sldId id="306"/>
            <p14:sldId id="305"/>
            <p14:sldId id="292"/>
            <p14:sldId id="308"/>
            <p14:sldId id="302"/>
            <p14:sldId id="310"/>
            <p14:sldId id="303"/>
            <p14:sldId id="311"/>
            <p14:sldId id="309"/>
            <p14:sldId id="313"/>
            <p14:sldId id="301"/>
          </p14:sldIdLst>
        </p14:section>
        <p14:section name="Follow-up Info for educators" id="{DF310C62-7406-462C-A436-1D7315B3F2B3}">
          <p14:sldIdLst>
            <p14:sldId id="312"/>
          </p14:sldIdLst>
        </p14:section>
      </p14:sectionLst>
    </p:ext>
    <p:ext uri="{EFAFB233-063F-42B5-8137-9DF3F51BA10A}">
      <p15:sldGuideLst xmlns:p15="http://schemas.microsoft.com/office/powerpoint/2012/main">
        <p15:guide id="1" orient="horz" pos="2880">
          <p15:clr>
            <a:srgbClr val="A4A3A4"/>
          </p15:clr>
        </p15:guide>
        <p15:guide id="2" pos="5035" userDrawn="1">
          <p15:clr>
            <a:srgbClr val="A4A3A4"/>
          </p15:clr>
        </p15:guide>
        <p15:guide id="3" orient="horz" pos="216" userDrawn="1">
          <p15:clr>
            <a:srgbClr val="A4A3A4"/>
          </p15:clr>
        </p15:guide>
        <p15:guide id="4" orient="horz" pos="511" userDrawn="1">
          <p15:clr>
            <a:srgbClr val="A4A3A4"/>
          </p15:clr>
        </p15:guide>
        <p15:guide id="5" pos="408" userDrawn="1">
          <p15:clr>
            <a:srgbClr val="A4A3A4"/>
          </p15:clr>
        </p15:guide>
        <p15:guide id="6" orient="horz" pos="1055" userDrawn="1">
          <p15:clr>
            <a:srgbClr val="A4A3A4"/>
          </p15:clr>
        </p15:guide>
      </p15:sldGuideLst>
    </p:ext>
    <p:ext uri="{2D200454-40CA-4A62-9FC3-DE9A4176ACB9}">
      <p15:notesGuideLst xmlns:p15="http://schemas.microsoft.com/office/powerpoint/2012/main">
        <p15:guide id="1" orient="horz" pos="1622" userDrawn="1">
          <p15:clr>
            <a:srgbClr val="A4A3A4"/>
          </p15:clr>
        </p15:guide>
        <p15:guide id="2" pos="288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8C63A77-E355-1540-D6FC-B07BA5E7DF0A}" name="Susan Sweet" initials="SS" userId="S::ssweet@smho-smso.ca::3f3b0d9c-fbb5-47a8-87c2-549a2adf9766" providerId="AD"/>
  <p188:author id="{4ACC1299-42B4-AD27-543F-0F7F49EDF5B1}" name="Dani Rathwell" initials="" userId="S::drathwell@smho-smso.ca::5bddd778-fade-48a8-b9ca-6c498db8f14e" providerId="AD"/>
  <p188:author id="{2F0BDAAC-7411-6F87-4B46-6B1B7591DF94}" name="Deborah Shackell" initials="DS" userId="S::dshackell@smho-smso.ca::f728b972-0379-4f9a-98f5-caf5dad6cd0d" providerId="AD"/>
  <p188:author id="{043036C4-5D0E-2893-F285-2EA862399254}" name="Sarah Stright" initials="SS" userId="S::sstright@smho-smso.ca::57069c07-c3a6-4c48-b057-2e87e4c75f3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D7D31"/>
    <a:srgbClr val="47BFB0"/>
    <a:srgbClr val="EF5368"/>
    <a:srgbClr val="6D6E71"/>
    <a:srgbClr val="C03A7E"/>
    <a:srgbClr val="F36E32"/>
    <a:srgbClr val="8A459A"/>
    <a:srgbClr val="4567AF"/>
    <a:srgbClr val="78BD21"/>
    <a:srgbClr val="4000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2CBA4C-3A63-F746-9FD4-5994E741C4DD}" v="149" dt="2024-10-28T12:54:08.831"/>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02"/>
    <p:restoredTop sz="83733"/>
  </p:normalViewPr>
  <p:slideViewPr>
    <p:cSldViewPr snapToGrid="0">
      <p:cViewPr>
        <p:scale>
          <a:sx n="120" d="100"/>
          <a:sy n="120" d="100"/>
        </p:scale>
        <p:origin x="760" y="624"/>
      </p:cViewPr>
      <p:guideLst>
        <p:guide orient="horz" pos="2880"/>
        <p:guide pos="5035"/>
        <p:guide orient="horz" pos="216"/>
        <p:guide orient="horz" pos="511"/>
        <p:guide pos="408"/>
        <p:guide orient="horz" pos="1055"/>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177" d="100"/>
          <a:sy n="177" d="100"/>
        </p:scale>
        <p:origin x="184" y="336"/>
      </p:cViewPr>
      <p:guideLst>
        <p:guide orient="horz" pos="1622"/>
        <p:guide pos="288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handoutMaster" Target="handoutMasters/handoutMaster1.xml"/><Relationship Id="rId55"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heme" Target="theme/theme1.xml"/><Relationship Id="rId5" Type="http://schemas.openxmlformats.org/officeDocument/2006/relationships/slideMaster" Target="slideMasters/slide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microsoft.com/office/2018/10/relationships/authors" Target="authors.xml"/><Relationship Id="rId8" Type="http://schemas.openxmlformats.org/officeDocument/2006/relationships/slide" Target="slides/slide3.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77408D9-F956-7034-848D-D11C8123414D}"/>
              </a:ext>
            </a:extLst>
          </p:cNvPr>
          <p:cNvSpPr>
            <a:spLocks noGrp="1"/>
          </p:cNvSpPr>
          <p:nvPr>
            <p:ph type="hdr" sz="quarter"/>
          </p:nvPr>
        </p:nvSpPr>
        <p:spPr>
          <a:xfrm>
            <a:off x="0" y="0"/>
            <a:ext cx="3962400" cy="258763"/>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55A5F4B-0C37-37FA-28A4-F8D17E56114A}"/>
              </a:ext>
            </a:extLst>
          </p:cNvPr>
          <p:cNvSpPr>
            <a:spLocks noGrp="1"/>
          </p:cNvSpPr>
          <p:nvPr>
            <p:ph type="dt" sz="quarter" idx="1"/>
          </p:nvPr>
        </p:nvSpPr>
        <p:spPr>
          <a:xfrm>
            <a:off x="5180013" y="0"/>
            <a:ext cx="3962400" cy="258763"/>
          </a:xfrm>
          <a:prstGeom prst="rect">
            <a:avLst/>
          </a:prstGeom>
        </p:spPr>
        <p:txBody>
          <a:bodyPr vert="horz" lIns="91440" tIns="45720" rIns="91440" bIns="45720" rtlCol="0"/>
          <a:lstStyle>
            <a:lvl1pPr algn="r">
              <a:defRPr sz="1200"/>
            </a:lvl1pPr>
          </a:lstStyle>
          <a:p>
            <a:fld id="{25EFEDD7-3DA0-A843-BF1B-F57C2C40C149}" type="datetimeFigureOut">
              <a:rPr lang="en-US" smtClean="0"/>
              <a:t>10/28/2024</a:t>
            </a:fld>
            <a:endParaRPr lang="en-US"/>
          </a:p>
        </p:txBody>
      </p:sp>
      <p:sp>
        <p:nvSpPr>
          <p:cNvPr id="4" name="Footer Placeholder 3">
            <a:extLst>
              <a:ext uri="{FF2B5EF4-FFF2-40B4-BE49-F238E27FC236}">
                <a16:creationId xmlns:a16="http://schemas.microsoft.com/office/drawing/2014/main" id="{E0697965-E180-4A27-BC6D-BE25CAF5BC35}"/>
              </a:ext>
            </a:extLst>
          </p:cNvPr>
          <p:cNvSpPr>
            <a:spLocks noGrp="1"/>
          </p:cNvSpPr>
          <p:nvPr>
            <p:ph type="ftr" sz="quarter" idx="2"/>
          </p:nvPr>
        </p:nvSpPr>
        <p:spPr>
          <a:xfrm>
            <a:off x="0" y="4891088"/>
            <a:ext cx="3962400" cy="25876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9605BFF-6AA0-5608-B9CD-6BB4B14D3E44}"/>
              </a:ext>
            </a:extLst>
          </p:cNvPr>
          <p:cNvSpPr>
            <a:spLocks noGrp="1"/>
          </p:cNvSpPr>
          <p:nvPr>
            <p:ph type="sldNum" sz="quarter" idx="3"/>
          </p:nvPr>
        </p:nvSpPr>
        <p:spPr>
          <a:xfrm>
            <a:off x="5180013" y="4891088"/>
            <a:ext cx="3962400" cy="258762"/>
          </a:xfrm>
          <a:prstGeom prst="rect">
            <a:avLst/>
          </a:prstGeom>
        </p:spPr>
        <p:txBody>
          <a:bodyPr vert="horz" lIns="91440" tIns="45720" rIns="91440" bIns="45720" rtlCol="0" anchor="b"/>
          <a:lstStyle>
            <a:lvl1pPr algn="r">
              <a:defRPr sz="1200"/>
            </a:lvl1pPr>
          </a:lstStyle>
          <a:p>
            <a:fld id="{3A46BCA4-70A1-8B45-9E28-A4A948509B5F}" type="slidenum">
              <a:rPr lang="en-US" smtClean="0"/>
              <a:t>‹#›</a:t>
            </a:fld>
            <a:endParaRPr lang="en-US"/>
          </a:p>
        </p:txBody>
      </p:sp>
    </p:spTree>
    <p:extLst>
      <p:ext uri="{BB962C8B-B14F-4D97-AF65-F5344CB8AC3E}">
        <p14:creationId xmlns:p14="http://schemas.microsoft.com/office/powerpoint/2010/main" val="704489875"/>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1622" userDrawn="1">
          <p15:clr>
            <a:srgbClr val="F26B43"/>
          </p15:clr>
        </p15:guide>
        <p15:guide id="2" pos="288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2587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258763"/>
          </a:xfrm>
          <a:prstGeom prst="rect">
            <a:avLst/>
          </a:prstGeom>
        </p:spPr>
        <p:txBody>
          <a:bodyPr vert="horz" lIns="91440" tIns="45720" rIns="91440" bIns="45720" rtlCol="0"/>
          <a:lstStyle>
            <a:lvl1pPr algn="r">
              <a:defRPr sz="1200"/>
            </a:lvl1pPr>
          </a:lstStyle>
          <a:p>
            <a:fld id="{685B6C84-238F-C349-9AD8-FD8331FC57FF}" type="datetimeFigureOut">
              <a:rPr lang="en-US" smtClean="0"/>
              <a:t>10/28/2024</a:t>
            </a:fld>
            <a:endParaRPr lang="en-US"/>
          </a:p>
        </p:txBody>
      </p:sp>
      <p:sp>
        <p:nvSpPr>
          <p:cNvPr id="4" name="Slide Image Placeholder 3"/>
          <p:cNvSpPr>
            <a:spLocks noGrp="1" noRot="1" noChangeAspect="1"/>
          </p:cNvSpPr>
          <p:nvPr>
            <p:ph type="sldImg" idx="2"/>
          </p:nvPr>
        </p:nvSpPr>
        <p:spPr>
          <a:xfrm>
            <a:off x="3030538" y="644525"/>
            <a:ext cx="3082925" cy="17367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2478088"/>
            <a:ext cx="7315200" cy="20288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4891088"/>
            <a:ext cx="3962400" cy="25876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4891088"/>
            <a:ext cx="3962400" cy="258762"/>
          </a:xfrm>
          <a:prstGeom prst="rect">
            <a:avLst/>
          </a:prstGeom>
        </p:spPr>
        <p:txBody>
          <a:bodyPr vert="horz" lIns="91440" tIns="45720" rIns="91440" bIns="45720" rtlCol="0" anchor="b"/>
          <a:lstStyle>
            <a:lvl1pPr algn="r">
              <a:defRPr sz="1200"/>
            </a:lvl1pPr>
          </a:lstStyle>
          <a:p>
            <a:fld id="{7A858907-BC26-6948-8DAE-D4B3EC709DA9}" type="slidenum">
              <a:rPr lang="en-US" smtClean="0"/>
              <a:t>‹#›</a:t>
            </a:fld>
            <a:endParaRPr lang="en-US"/>
          </a:p>
        </p:txBody>
      </p:sp>
    </p:spTree>
    <p:extLst>
      <p:ext uri="{BB962C8B-B14F-4D97-AF65-F5344CB8AC3E}">
        <p14:creationId xmlns:p14="http://schemas.microsoft.com/office/powerpoint/2010/main" val="3433255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slide deck contains:</a:t>
            </a:r>
          </a:p>
          <a:p>
            <a:pPr marL="171450" indent="-171450">
              <a:buFont typeface="Arial"/>
              <a:buChar char="•"/>
            </a:pPr>
            <a:r>
              <a:rPr lang="en-US"/>
              <a:t>Considerations for delivery (slides 2-3)</a:t>
            </a:r>
          </a:p>
          <a:p>
            <a:pPr marL="171450" indent="-171450">
              <a:lnSpc>
                <a:spcPct val="112999"/>
              </a:lnSpc>
              <a:spcBef>
                <a:spcPts val="490"/>
              </a:spcBef>
              <a:buFont typeface="Arial"/>
              <a:buChar char="•"/>
            </a:pPr>
            <a:r>
              <a:rPr lang="en-US"/>
              <a:t>Three sets of slides to share with students</a:t>
            </a:r>
          </a:p>
          <a:p>
            <a:pPr lvl="1" indent="-171450">
              <a:lnSpc>
                <a:spcPct val="112999"/>
              </a:lnSpc>
              <a:spcBef>
                <a:spcPts val="490"/>
              </a:spcBef>
              <a:buFont typeface="Courier New"/>
              <a:buChar char="o"/>
            </a:pPr>
            <a:r>
              <a:rPr lang="en-US" b="1"/>
              <a:t>Stress 101 </a:t>
            </a:r>
            <a:r>
              <a:rPr lang="en-US"/>
              <a:t>(orange slides 4-17)</a:t>
            </a:r>
          </a:p>
          <a:p>
            <a:pPr lvl="1" indent="-171450">
              <a:lnSpc>
                <a:spcPct val="112999"/>
              </a:lnSpc>
              <a:spcBef>
                <a:spcPts val="490"/>
              </a:spcBef>
              <a:buFont typeface="Courier New"/>
              <a:buChar char="o"/>
            </a:pPr>
            <a:r>
              <a:rPr lang="en-US" b="1"/>
              <a:t>Stress and school </a:t>
            </a:r>
            <a:r>
              <a:rPr lang="en-US"/>
              <a:t>(turquoise slides 18-29) </a:t>
            </a:r>
          </a:p>
          <a:p>
            <a:pPr lvl="1" indent="-171450">
              <a:lnSpc>
                <a:spcPct val="112999"/>
              </a:lnSpc>
              <a:spcBef>
                <a:spcPts val="490"/>
              </a:spcBef>
              <a:buFont typeface="Courier New"/>
              <a:buChar char="o"/>
            </a:pPr>
            <a:r>
              <a:rPr lang="en-US" b="1"/>
              <a:t>Getting help with stress </a:t>
            </a:r>
            <a:r>
              <a:rPr lang="en-US"/>
              <a:t>(magenta slides 30-42)</a:t>
            </a:r>
          </a:p>
          <a:p>
            <a:pPr marL="171450" indent="-171450">
              <a:buFont typeface="Arial"/>
              <a:buChar char="•"/>
            </a:pPr>
            <a:r>
              <a:rPr lang="en-US"/>
              <a:t>Suggestions to continue the conversation (slide 43)</a:t>
            </a:r>
          </a:p>
          <a:p>
            <a:endParaRPr lang="en-US"/>
          </a:p>
          <a:p>
            <a:r>
              <a:rPr lang="en-US"/>
              <a:t>How to use the slide deck:</a:t>
            </a:r>
          </a:p>
          <a:p>
            <a:pPr marL="171450" indent="-171450">
              <a:buFont typeface="Arial"/>
              <a:buChar char="•"/>
            </a:pPr>
            <a:r>
              <a:rPr lang="en-US"/>
              <a:t>It is recommended that educators share the slides one set at a time, in the order suggested. </a:t>
            </a:r>
          </a:p>
          <a:p>
            <a:pPr marL="171450" indent="-171450">
              <a:buFont typeface="Arial"/>
              <a:buChar char="•"/>
            </a:pPr>
            <a:r>
              <a:rPr lang="en-US"/>
              <a:t>Each slide offers prompts and suggestions to help educators guide the conversation. </a:t>
            </a:r>
          </a:p>
        </p:txBody>
      </p:sp>
      <p:sp>
        <p:nvSpPr>
          <p:cNvPr id="4" name="Slide Number Placeholder 3"/>
          <p:cNvSpPr>
            <a:spLocks noGrp="1"/>
          </p:cNvSpPr>
          <p:nvPr>
            <p:ph type="sldNum" sz="quarter" idx="5"/>
          </p:nvPr>
        </p:nvSpPr>
        <p:spPr/>
        <p:txBody>
          <a:bodyPr/>
          <a:lstStyle/>
          <a:p>
            <a:fld id="{7A858907-BC26-6948-8DAE-D4B3EC709DA9}" type="slidenum">
              <a:rPr lang="en-US" smtClean="0"/>
              <a:t>1</a:t>
            </a:fld>
            <a:endParaRPr lang="en-US"/>
          </a:p>
        </p:txBody>
      </p:sp>
    </p:spTree>
    <p:extLst>
      <p:ext uri="{BB962C8B-B14F-4D97-AF65-F5344CB8AC3E}">
        <p14:creationId xmlns:p14="http://schemas.microsoft.com/office/powerpoint/2010/main" val="3287834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A858907-BC26-6948-8DAE-D4B3EC709DA9}" type="slidenum">
              <a:rPr lang="en-US" smtClean="0"/>
              <a:t>4</a:t>
            </a:fld>
            <a:endParaRPr lang="en-US"/>
          </a:p>
        </p:txBody>
      </p:sp>
    </p:spTree>
    <p:extLst>
      <p:ext uri="{BB962C8B-B14F-4D97-AF65-F5344CB8AC3E}">
        <p14:creationId xmlns:p14="http://schemas.microsoft.com/office/powerpoint/2010/main" val="3378742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Set the tone for the conversation. Reassure students that there are </a:t>
            </a:r>
            <a:r>
              <a:rPr lang="en-CA" b="1"/>
              <a:t>no wrong answers</a:t>
            </a:r>
            <a:r>
              <a:rPr lang="en-CA"/>
              <a:t>. This will help encourage participation/healthy discussion/debate about different sources of stress, possible strategies to manage it, and why some can be more effective for each of us than others. Provide think time and sharing time before moving on to the 'follow up' slide.</a:t>
            </a:r>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7A858907-BC26-6948-8DAE-D4B3EC709DA9}" type="slidenum">
              <a:rPr lang="en-US" smtClean="0"/>
              <a:t>5</a:t>
            </a:fld>
            <a:endParaRPr lang="en-US"/>
          </a:p>
        </p:txBody>
      </p:sp>
    </p:spTree>
    <p:extLst>
      <p:ext uri="{BB962C8B-B14F-4D97-AF65-F5344CB8AC3E}">
        <p14:creationId xmlns:p14="http://schemas.microsoft.com/office/powerpoint/2010/main" val="40173077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This question provides opportunities to </a:t>
            </a:r>
            <a:r>
              <a:rPr lang="en-CA" b="1"/>
              <a:t>acknowledge</a:t>
            </a:r>
            <a:r>
              <a:rPr lang="en-CA"/>
              <a:t> and </a:t>
            </a:r>
            <a:r>
              <a:rPr lang="en-CA" b="1"/>
              <a:t>normalize</a:t>
            </a:r>
            <a:r>
              <a:rPr lang="en-CA"/>
              <a:t> common experiences of stress. In addition to the examples shared on the student-facing slide, students might bring up more specific concerns:</a:t>
            </a:r>
            <a:endParaRPr lang="en-US"/>
          </a:p>
          <a:p>
            <a:pPr marL="285750" indent="-285750">
              <a:buFont typeface="Symbol"/>
              <a:buChar char="•"/>
            </a:pPr>
            <a:r>
              <a:rPr lang="en-CA"/>
              <a:t>School - tests, homework, participating in class discussions, giving presentations</a:t>
            </a:r>
            <a:endParaRPr lang="en-US"/>
          </a:p>
          <a:p>
            <a:pPr marL="285750" indent="-285750">
              <a:buFont typeface="Symbol"/>
              <a:buChar char="•"/>
            </a:pPr>
            <a:r>
              <a:rPr lang="en-CA"/>
              <a:t>Friends/peers - peer pressure, fitting in, disagreements, bullying, prejudice/discrimination</a:t>
            </a:r>
            <a:endParaRPr lang="en-US"/>
          </a:p>
          <a:p>
            <a:pPr marL="285750" indent="-285750">
              <a:buFont typeface="Symbol"/>
              <a:buChar char="•"/>
            </a:pPr>
            <a:r>
              <a:rPr lang="en-CA"/>
              <a:t>Sports and activities - managing a busy schedule, making a team</a:t>
            </a:r>
            <a:endParaRPr lang="en-US"/>
          </a:p>
          <a:p>
            <a:pPr marL="285750" indent="-285750">
              <a:buFont typeface="Symbol"/>
              <a:buChar char="•"/>
            </a:pPr>
            <a:r>
              <a:rPr lang="en-CA"/>
              <a:t>Current events - locally, around the world, societal issues</a:t>
            </a:r>
            <a:endParaRPr lang="en-US"/>
          </a:p>
          <a:p>
            <a:r>
              <a:rPr lang="en-CA"/>
              <a:t>Acknowledge the </a:t>
            </a:r>
            <a:r>
              <a:rPr lang="en-CA" b="1"/>
              <a:t>uniqueness</a:t>
            </a:r>
            <a:r>
              <a:rPr lang="en-CA"/>
              <a:t> of each student and create space for and validate their individual perspectives and experiences. </a:t>
            </a:r>
            <a:endParaRPr lang="en-US"/>
          </a:p>
          <a:p>
            <a:r>
              <a:rPr lang="en-CA" b="1"/>
              <a:t>Teacher Prompt: </a:t>
            </a:r>
            <a:r>
              <a:rPr lang="en-CA" i="1"/>
              <a:t>“We are all unique. Different things may be stressful for each of us. We don’t all get stressed about the same things, but we all get stressed about something!”</a:t>
            </a:r>
            <a:r>
              <a:rPr lang="en-CA"/>
              <a:t> </a:t>
            </a:r>
            <a:endParaRPr lang="en-US"/>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7A858907-BC26-6948-8DAE-D4B3EC709DA9}" type="slidenum">
              <a:rPr lang="en-US" smtClean="0"/>
              <a:t>6</a:t>
            </a:fld>
            <a:endParaRPr lang="en-US"/>
          </a:p>
        </p:txBody>
      </p:sp>
    </p:spTree>
    <p:extLst>
      <p:ext uri="{BB962C8B-B14F-4D97-AF65-F5344CB8AC3E}">
        <p14:creationId xmlns:p14="http://schemas.microsoft.com/office/powerpoint/2010/main" val="29435113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Provide time for students to think and share before moving on to the 'follow up' slide.</a:t>
            </a:r>
          </a:p>
          <a:p>
            <a:endParaRPr lang="en-CA">
              <a:latin typeface="Aptos"/>
              <a:ea typeface="Calibri"/>
              <a:cs typeface="Calibri"/>
            </a:endParaRPr>
          </a:p>
        </p:txBody>
      </p:sp>
      <p:sp>
        <p:nvSpPr>
          <p:cNvPr id="4" name="Slide Number Placeholder 3"/>
          <p:cNvSpPr>
            <a:spLocks noGrp="1"/>
          </p:cNvSpPr>
          <p:nvPr>
            <p:ph type="sldNum" sz="quarter" idx="5"/>
          </p:nvPr>
        </p:nvSpPr>
        <p:spPr/>
        <p:txBody>
          <a:bodyPr/>
          <a:lstStyle/>
          <a:p>
            <a:fld id="{7A858907-BC26-6948-8DAE-D4B3EC709DA9}" type="slidenum">
              <a:rPr lang="en-US" smtClean="0"/>
              <a:t>7</a:t>
            </a:fld>
            <a:endParaRPr lang="en-US"/>
          </a:p>
        </p:txBody>
      </p:sp>
    </p:spTree>
    <p:extLst>
      <p:ext uri="{BB962C8B-B14F-4D97-AF65-F5344CB8AC3E}">
        <p14:creationId xmlns:p14="http://schemas.microsoft.com/office/powerpoint/2010/main" val="9156217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Symbol"/>
              <a:buChar char="•"/>
            </a:pPr>
            <a:r>
              <a:rPr lang="en-CA"/>
              <a:t>Stress is the pressure, tension, physical discomfort, and sometimes worry that can come from many different situations.</a:t>
            </a:r>
            <a:endParaRPr lang="en-US"/>
          </a:p>
          <a:p>
            <a:pPr marL="171450" indent="-171450">
              <a:buFont typeface="Symbol"/>
              <a:buChar char="•"/>
            </a:pPr>
            <a:r>
              <a:rPr lang="en-CA"/>
              <a:t>Provide examples of stressful situations to help students understand the </a:t>
            </a:r>
            <a:r>
              <a:rPr lang="en-CA" b="1"/>
              <a:t>definition </a:t>
            </a:r>
            <a:r>
              <a:rPr lang="en-CA"/>
              <a:t>of stress (e.g., when we have a test coming up, we are trying out for a team, or when we are excluded from our peers or made fun of for something that’s important to us). Sometimes even things we are looking forward to can cause stress, like a graduation, big party, or class trip, because they require us to adapt, grow, and try new things.</a:t>
            </a:r>
            <a:endParaRPr lang="en-US"/>
          </a:p>
          <a:p>
            <a:pPr marL="171450" indent="-171450">
              <a:buFont typeface="Symbol"/>
              <a:buChar char="•"/>
            </a:pPr>
            <a:r>
              <a:rPr lang="en-CA" b="1"/>
              <a:t>Not all sources of stress are the same.</a:t>
            </a:r>
            <a:r>
              <a:rPr lang="en-CA"/>
              <a:t> While we all encounter some common stressors (e.g., public speaking, trying out for a team, taking tests, and so on), some of us also face stress related to identity-based experiences such as racism or homophobia, or ongoing stress related to things like a medical condition or finances. For these sources of stress, it’s important to seek support from trusted, caring adults, as it is not up to individual students to adjust or adapt to the situation on their own. </a:t>
            </a:r>
            <a:endParaRPr lang="en-US"/>
          </a:p>
          <a:p>
            <a:r>
              <a:rPr lang="en-CA" b="1"/>
              <a:t>Teacher prompt: </a:t>
            </a:r>
            <a:r>
              <a:rPr lang="en-CA" i="1"/>
              <a:t>“Everyone gets stressed at times. It doesn’t mean you shouldn’t try something. Stress can mean something is important to you, and it could help you do your best.”</a:t>
            </a:r>
            <a:endParaRPr lang="en-US"/>
          </a:p>
          <a:p>
            <a:endParaRPr lang="en-US"/>
          </a:p>
        </p:txBody>
      </p:sp>
      <p:sp>
        <p:nvSpPr>
          <p:cNvPr id="4" name="Slide Number Placeholder 3"/>
          <p:cNvSpPr>
            <a:spLocks noGrp="1"/>
          </p:cNvSpPr>
          <p:nvPr>
            <p:ph type="sldNum" sz="quarter" idx="5"/>
          </p:nvPr>
        </p:nvSpPr>
        <p:spPr/>
        <p:txBody>
          <a:bodyPr/>
          <a:lstStyle/>
          <a:p>
            <a:fld id="{7A858907-BC26-6948-8DAE-D4B3EC709DA9}" type="slidenum">
              <a:rPr lang="en-US" smtClean="0"/>
              <a:t>8</a:t>
            </a:fld>
            <a:endParaRPr lang="en-US"/>
          </a:p>
        </p:txBody>
      </p:sp>
    </p:spTree>
    <p:extLst>
      <p:ext uri="{BB962C8B-B14F-4D97-AF65-F5344CB8AC3E}">
        <p14:creationId xmlns:p14="http://schemas.microsoft.com/office/powerpoint/2010/main" val="26143342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Unpack the </a:t>
            </a:r>
            <a:r>
              <a:rPr lang="en-CA" b="1"/>
              <a:t>Stress Performance Curve</a:t>
            </a:r>
            <a:r>
              <a:rPr lang="en-CA"/>
              <a:t>:</a:t>
            </a:r>
            <a:endParaRPr lang="en-US"/>
          </a:p>
          <a:p>
            <a:pPr marL="628650" lvl="1" indent="-171450">
              <a:buFont typeface="Courier New"/>
              <a:buChar char="○"/>
            </a:pPr>
            <a:r>
              <a:rPr lang="en-CA"/>
              <a:t>Lower levels of/no stress might leave students feeling bored or unmotivated. </a:t>
            </a:r>
          </a:p>
          <a:p>
            <a:pPr marL="628650" lvl="1" indent="-171450">
              <a:buFont typeface="Courier New"/>
              <a:buChar char="○"/>
            </a:pPr>
            <a:r>
              <a:rPr lang="en-CA"/>
              <a:t>A healthy amount of stress can be </a:t>
            </a:r>
            <a:r>
              <a:rPr lang="en-CA" b="1"/>
              <a:t>positive</a:t>
            </a:r>
            <a:r>
              <a:rPr lang="en-CA"/>
              <a:t> and even </a:t>
            </a:r>
            <a:r>
              <a:rPr lang="en-CA" b="1"/>
              <a:t>helpful</a:t>
            </a:r>
            <a:r>
              <a:rPr lang="en-CA"/>
              <a:t>—like when dealing with a situation makes us feel we are capable, learning, and growing. It can help us to perform our best and shows something is important to us, too. </a:t>
            </a:r>
          </a:p>
          <a:p>
            <a:pPr marL="628650" lvl="1" indent="-171450">
              <a:buFont typeface="Courier New"/>
              <a:buChar char="○"/>
            </a:pPr>
            <a:r>
              <a:rPr lang="en-CA"/>
              <a:t>Too much stress and we can feel overwhelmed and exhausted. Stress that goes on too long can also impact our health (including our mental health). </a:t>
            </a:r>
          </a:p>
          <a:p>
            <a:endParaRPr lang="en-US"/>
          </a:p>
        </p:txBody>
      </p:sp>
      <p:sp>
        <p:nvSpPr>
          <p:cNvPr id="4" name="Slide Number Placeholder 3"/>
          <p:cNvSpPr>
            <a:spLocks noGrp="1"/>
          </p:cNvSpPr>
          <p:nvPr>
            <p:ph type="sldNum" sz="quarter" idx="5"/>
          </p:nvPr>
        </p:nvSpPr>
        <p:spPr/>
        <p:txBody>
          <a:bodyPr/>
          <a:lstStyle/>
          <a:p>
            <a:fld id="{7A858907-BC26-6948-8DAE-D4B3EC709DA9}" type="slidenum">
              <a:rPr lang="en-US" smtClean="0"/>
              <a:t>9</a:t>
            </a:fld>
            <a:endParaRPr lang="en-US"/>
          </a:p>
        </p:txBody>
      </p:sp>
    </p:spTree>
    <p:extLst>
      <p:ext uri="{BB962C8B-B14F-4D97-AF65-F5344CB8AC3E}">
        <p14:creationId xmlns:p14="http://schemas.microsoft.com/office/powerpoint/2010/main" val="16234493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Provide time for students to think and share before moving on to the 'follow up' slide.</a:t>
            </a:r>
          </a:p>
          <a:p>
            <a:endParaRPr lang="en-CA">
              <a:latin typeface="Aptos"/>
              <a:ea typeface="Calibri"/>
              <a:cs typeface="Calibri"/>
            </a:endParaRPr>
          </a:p>
        </p:txBody>
      </p:sp>
      <p:sp>
        <p:nvSpPr>
          <p:cNvPr id="4" name="Slide Number Placeholder 3"/>
          <p:cNvSpPr>
            <a:spLocks noGrp="1"/>
          </p:cNvSpPr>
          <p:nvPr>
            <p:ph type="sldNum" sz="quarter" idx="5"/>
          </p:nvPr>
        </p:nvSpPr>
        <p:spPr/>
        <p:txBody>
          <a:bodyPr/>
          <a:lstStyle/>
          <a:p>
            <a:fld id="{7A858907-BC26-6948-8DAE-D4B3EC709DA9}" type="slidenum">
              <a:rPr lang="en-US" smtClean="0"/>
              <a:t>10</a:t>
            </a:fld>
            <a:endParaRPr lang="en-US"/>
          </a:p>
        </p:txBody>
      </p:sp>
    </p:spTree>
    <p:extLst>
      <p:ext uri="{BB962C8B-B14F-4D97-AF65-F5344CB8AC3E}">
        <p14:creationId xmlns:p14="http://schemas.microsoft.com/office/powerpoint/2010/main" val="19247218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What signs might tell us we are feeling stressed?</a:t>
            </a:r>
            <a:r>
              <a:rPr lang="en-CA"/>
              <a:t> </a:t>
            </a:r>
          </a:p>
          <a:p>
            <a:r>
              <a:rPr lang="en-CA"/>
              <a:t>Provide students with an opportunity to reflect on a variety of different signs that might indicate stress. Some specific examples include:</a:t>
            </a:r>
          </a:p>
          <a:p>
            <a:pPr marL="171450" indent="-171450">
              <a:buFont typeface="Symbol"/>
              <a:buChar char="•"/>
            </a:pPr>
            <a:r>
              <a:rPr lang="en-CA" b="1"/>
              <a:t>Thoughts</a:t>
            </a:r>
            <a:r>
              <a:rPr lang="en-CA"/>
              <a:t> (e.g., expecting not to do well, thinking negative thoughts about ourselves)</a:t>
            </a:r>
            <a:r>
              <a:rPr lang="en-CA" b="1"/>
              <a:t> </a:t>
            </a:r>
            <a:endParaRPr lang="en-CA"/>
          </a:p>
          <a:p>
            <a:pPr marL="171450" indent="-171450">
              <a:buFont typeface="Symbol"/>
              <a:buChar char="•"/>
            </a:pPr>
            <a:r>
              <a:rPr lang="en-CA" b="1"/>
              <a:t>Emotions</a:t>
            </a:r>
            <a:r>
              <a:rPr lang="en-CA"/>
              <a:t> (e.g., feeling worried, nervous, frustrated, angry)</a:t>
            </a:r>
          </a:p>
          <a:p>
            <a:pPr marL="171450" indent="-171450">
              <a:buFont typeface="Symbol"/>
              <a:buChar char="•"/>
            </a:pPr>
            <a:r>
              <a:rPr lang="en-CA" b="1"/>
              <a:t>Bodies</a:t>
            </a:r>
            <a:r>
              <a:rPr lang="en-CA"/>
              <a:t> (e.g., stomach aches, headaches, sore shoulders)</a:t>
            </a:r>
          </a:p>
          <a:p>
            <a:pPr marL="171450" indent="-171450">
              <a:buFont typeface="Symbol"/>
              <a:buChar char="•"/>
            </a:pPr>
            <a:r>
              <a:rPr lang="en-CA" b="1"/>
              <a:t>Actions</a:t>
            </a:r>
            <a:r>
              <a:rPr lang="en-CA"/>
              <a:t> (e.g., spending more time alone than usual, eating or sleeping habits change, don’t do as well at school as usual)</a:t>
            </a:r>
          </a:p>
          <a:p>
            <a:r>
              <a:rPr lang="en-CA" b="1"/>
              <a:t>Teacher prompt:</a:t>
            </a:r>
            <a:r>
              <a:rPr lang="en-CA"/>
              <a:t> </a:t>
            </a:r>
            <a:r>
              <a:rPr lang="en-CA" i="1"/>
              <a:t>“I encourage you not to compare your answers to anyone else. Each of our experiences is important and valid, and we can all experience stress differently.”</a:t>
            </a:r>
            <a:endParaRPr lang="en-CA"/>
          </a:p>
          <a:p>
            <a:r>
              <a:rPr lang="en-CA" b="1"/>
              <a:t>Note:</a:t>
            </a:r>
            <a:r>
              <a:rPr lang="en-CA"/>
              <a:t> culture can influence the way we show, perceive, and experience stress. It will not be the same for all students. </a:t>
            </a:r>
          </a:p>
          <a:p>
            <a:endParaRPr lang="en-CA"/>
          </a:p>
          <a:p>
            <a:endParaRPr lang="en-US"/>
          </a:p>
        </p:txBody>
      </p:sp>
      <p:sp>
        <p:nvSpPr>
          <p:cNvPr id="4" name="Slide Number Placeholder 3"/>
          <p:cNvSpPr>
            <a:spLocks noGrp="1"/>
          </p:cNvSpPr>
          <p:nvPr>
            <p:ph type="sldNum" sz="quarter" idx="5"/>
          </p:nvPr>
        </p:nvSpPr>
        <p:spPr/>
        <p:txBody>
          <a:bodyPr/>
          <a:lstStyle/>
          <a:p>
            <a:fld id="{7A858907-BC26-6948-8DAE-D4B3EC709DA9}" type="slidenum">
              <a:rPr lang="en-US" smtClean="0"/>
              <a:t>11</a:t>
            </a:fld>
            <a:endParaRPr lang="en-US"/>
          </a:p>
        </p:txBody>
      </p:sp>
    </p:spTree>
    <p:extLst>
      <p:ext uri="{BB962C8B-B14F-4D97-AF65-F5344CB8AC3E}">
        <p14:creationId xmlns:p14="http://schemas.microsoft.com/office/powerpoint/2010/main" val="42340820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Provide time for students to think and share before moving on to the 'follow up' slide.</a:t>
            </a:r>
          </a:p>
          <a:p>
            <a:endParaRPr lang="en-CA">
              <a:latin typeface="Aptos"/>
              <a:ea typeface="Calibri"/>
              <a:cs typeface="Calibri"/>
            </a:endParaRPr>
          </a:p>
        </p:txBody>
      </p:sp>
      <p:sp>
        <p:nvSpPr>
          <p:cNvPr id="4" name="Slide Number Placeholder 3"/>
          <p:cNvSpPr>
            <a:spLocks noGrp="1"/>
          </p:cNvSpPr>
          <p:nvPr>
            <p:ph type="sldNum" sz="quarter" idx="5"/>
          </p:nvPr>
        </p:nvSpPr>
        <p:spPr/>
        <p:txBody>
          <a:bodyPr/>
          <a:lstStyle/>
          <a:p>
            <a:fld id="{7A858907-BC26-6948-8DAE-D4B3EC709DA9}" type="slidenum">
              <a:rPr lang="en-US" smtClean="0"/>
              <a:t>12</a:t>
            </a:fld>
            <a:endParaRPr lang="en-US"/>
          </a:p>
        </p:txBody>
      </p:sp>
    </p:spTree>
    <p:extLst>
      <p:ext uri="{BB962C8B-B14F-4D97-AF65-F5344CB8AC3E}">
        <p14:creationId xmlns:p14="http://schemas.microsoft.com/office/powerpoint/2010/main" val="37589821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a:buChar char="•"/>
            </a:pPr>
            <a:r>
              <a:rPr lang="en-CA" b="1"/>
              <a:t>What strategies could we use when we are feeling stressed? </a:t>
            </a:r>
            <a:endParaRPr lang="en-CA"/>
          </a:p>
          <a:p>
            <a:pPr>
              <a:buFont typeface="Arial"/>
              <a:buChar char="•"/>
            </a:pPr>
            <a:r>
              <a:rPr lang="en-CA" b="1"/>
              <a:t>Teacher prompt: </a:t>
            </a:r>
            <a:r>
              <a:rPr lang="en-CA" i="1"/>
              <a:t>“Stress is an everyday part of life. We can’t get rid of stressors or challenges all together, but for most common sources of stress we can learn and practice strategies to help manage them. Different strategies work for different people and that’s okay! We are each unique. There is no ‘best’ strategy everyone has to use.”</a:t>
            </a:r>
            <a:r>
              <a:rPr lang="en-CA"/>
              <a:t> </a:t>
            </a:r>
          </a:p>
          <a:p>
            <a:pPr>
              <a:buFont typeface="Arial"/>
              <a:buChar char="•"/>
            </a:pPr>
            <a:r>
              <a:rPr lang="en-CA"/>
              <a:t>Students do many things to help manage stress:</a:t>
            </a:r>
          </a:p>
          <a:p>
            <a:pPr>
              <a:buFont typeface="Symbol"/>
              <a:buChar char="•"/>
            </a:pPr>
            <a:r>
              <a:rPr lang="en-CA"/>
              <a:t>Everyday </a:t>
            </a:r>
            <a:r>
              <a:rPr lang="en-CA" b="1"/>
              <a:t>routines</a:t>
            </a:r>
            <a:r>
              <a:rPr lang="en-CA"/>
              <a:t>, like getting enough sleep</a:t>
            </a:r>
          </a:p>
          <a:p>
            <a:pPr>
              <a:buFont typeface="Symbol"/>
              <a:buChar char="•"/>
            </a:pPr>
            <a:r>
              <a:rPr lang="en-CA" b="1"/>
              <a:t>Relaxing </a:t>
            </a:r>
            <a:r>
              <a:rPr lang="en-CA"/>
              <a:t>(e.g., stretching, reading, journalling, listening to music, etc.)</a:t>
            </a:r>
          </a:p>
          <a:p>
            <a:pPr>
              <a:buFont typeface="Symbol"/>
              <a:buChar char="•"/>
            </a:pPr>
            <a:r>
              <a:rPr lang="en-CA" b="1"/>
              <a:t>Connecting </a:t>
            </a:r>
            <a:r>
              <a:rPr lang="en-CA"/>
              <a:t>with people, pets and creatures, the land and nature, faith and spirit</a:t>
            </a:r>
          </a:p>
          <a:p>
            <a:pPr>
              <a:buFont typeface="Symbol"/>
              <a:buChar char="•"/>
            </a:pPr>
            <a:r>
              <a:rPr lang="en-CA" b="1"/>
              <a:t>Asking for help</a:t>
            </a:r>
            <a:r>
              <a:rPr lang="en-CA"/>
              <a:t> (remind students that it’s important to seek support from trusted, caring adults when they are experiencing sources of stress that are beyond their control, such as racism). </a:t>
            </a:r>
          </a:p>
          <a:p>
            <a:pPr>
              <a:buFont typeface="Arial"/>
              <a:buChar char="•"/>
            </a:pPr>
            <a:r>
              <a:rPr lang="en-CA"/>
              <a:t>Students might have other ideas from their friends, families, communities, faiths, or cultures.</a:t>
            </a:r>
            <a:endParaRPr lang="en-CA" dirty="0">
              <a:cs typeface="+mn-lt"/>
            </a:endParaRPr>
          </a:p>
          <a:p>
            <a:pPr>
              <a:buFont typeface="Symbol"/>
              <a:buChar char="•"/>
            </a:pPr>
            <a:r>
              <a:rPr lang="en-CA"/>
              <a:t>Are there </a:t>
            </a:r>
            <a:r>
              <a:rPr lang="en-CA" b="1"/>
              <a:t>other strategies</a:t>
            </a:r>
            <a:r>
              <a:rPr lang="en-CA"/>
              <a:t> that might be more helpful?</a:t>
            </a:r>
          </a:p>
          <a:p>
            <a:pPr marL="171450" indent="-171450">
              <a:buFont typeface="Symbol"/>
              <a:buChar char="•"/>
            </a:pPr>
            <a:endParaRPr lang="en-CA"/>
          </a:p>
        </p:txBody>
      </p:sp>
      <p:sp>
        <p:nvSpPr>
          <p:cNvPr id="4" name="Slide Number Placeholder 3"/>
          <p:cNvSpPr>
            <a:spLocks noGrp="1"/>
          </p:cNvSpPr>
          <p:nvPr>
            <p:ph type="sldNum" sz="quarter" idx="5"/>
          </p:nvPr>
        </p:nvSpPr>
        <p:spPr/>
        <p:txBody>
          <a:bodyPr/>
          <a:lstStyle/>
          <a:p>
            <a:fld id="{7A858907-BC26-6948-8DAE-D4B3EC709DA9}" type="slidenum">
              <a:rPr lang="en-US" smtClean="0"/>
              <a:t>13</a:t>
            </a:fld>
            <a:endParaRPr lang="en-US"/>
          </a:p>
        </p:txBody>
      </p:sp>
    </p:spTree>
    <p:extLst>
      <p:ext uri="{BB962C8B-B14F-4D97-AF65-F5344CB8AC3E}">
        <p14:creationId xmlns:p14="http://schemas.microsoft.com/office/powerpoint/2010/main" val="7355710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How would we know they are helping?</a:t>
            </a:r>
            <a:br>
              <a:rPr lang="en-CA">
                <a:cs typeface="+mn-lt"/>
              </a:rPr>
            </a:br>
            <a:r>
              <a:rPr lang="en-CA"/>
              <a:t>Teacher prompt: </a:t>
            </a:r>
            <a:r>
              <a:rPr lang="en-CA" i="1"/>
              <a:t>“Sometimes we use a strategy that we think will be helpful, but it ends up adding to our stress, like when we go online and spend so much time there we feel rushed doing other things we need to do.”</a:t>
            </a:r>
            <a:endParaRPr lang="en-CA"/>
          </a:p>
          <a:p>
            <a:pPr>
              <a:buFont typeface="Arial"/>
              <a:buChar char="•"/>
            </a:pPr>
            <a:r>
              <a:rPr lang="en-CA" b="1"/>
              <a:t>Invite students</a:t>
            </a:r>
            <a:r>
              <a:rPr lang="en-CA"/>
              <a:t> to reflect on the following:</a:t>
            </a:r>
          </a:p>
          <a:p>
            <a:pPr>
              <a:buFont typeface="Symbol"/>
              <a:buChar char="•"/>
            </a:pPr>
            <a:r>
              <a:rPr lang="en-CA"/>
              <a:t>How do you </a:t>
            </a:r>
            <a:r>
              <a:rPr lang="en-CA" b="1"/>
              <a:t>feel </a:t>
            </a:r>
            <a:r>
              <a:rPr lang="en-CA"/>
              <a:t>after you use a particular stress management strategy?</a:t>
            </a:r>
          </a:p>
          <a:p>
            <a:pPr>
              <a:buFont typeface="Symbol"/>
              <a:buChar char="•"/>
            </a:pPr>
            <a:r>
              <a:rPr lang="en-CA"/>
              <a:t>Does it </a:t>
            </a:r>
            <a:r>
              <a:rPr lang="en-CA" b="1"/>
              <a:t>fit </a:t>
            </a:r>
            <a:r>
              <a:rPr lang="en-CA"/>
              <a:t>with what is important to you?</a:t>
            </a:r>
          </a:p>
          <a:p>
            <a:pPr>
              <a:buFont typeface="Symbol"/>
              <a:buChar char="•"/>
            </a:pPr>
            <a:r>
              <a:rPr lang="en-CA"/>
              <a:t>Does it cause any </a:t>
            </a:r>
            <a:r>
              <a:rPr lang="en-CA" b="1"/>
              <a:t>problems</a:t>
            </a:r>
            <a:r>
              <a:rPr lang="en-CA"/>
              <a:t>? </a:t>
            </a:r>
          </a:p>
          <a:p>
            <a:pPr>
              <a:buFont typeface="Symbol"/>
              <a:buChar char="•"/>
            </a:pPr>
            <a:r>
              <a:rPr lang="en-CA"/>
              <a:t>Are there </a:t>
            </a:r>
            <a:r>
              <a:rPr lang="en-CA" b="1"/>
              <a:t>other strategies</a:t>
            </a:r>
            <a:r>
              <a:rPr lang="en-CA"/>
              <a:t> that might be more helpful?</a:t>
            </a:r>
          </a:p>
          <a:p>
            <a:pPr marL="171450" indent="-171450">
              <a:buFont typeface="Symbol"/>
              <a:buChar char="•"/>
            </a:pPr>
            <a:endParaRPr lang="en-CA"/>
          </a:p>
        </p:txBody>
      </p:sp>
      <p:sp>
        <p:nvSpPr>
          <p:cNvPr id="4" name="Slide Number Placeholder 3"/>
          <p:cNvSpPr>
            <a:spLocks noGrp="1"/>
          </p:cNvSpPr>
          <p:nvPr>
            <p:ph type="sldNum" sz="quarter" idx="5"/>
          </p:nvPr>
        </p:nvSpPr>
        <p:spPr/>
        <p:txBody>
          <a:bodyPr/>
          <a:lstStyle/>
          <a:p>
            <a:fld id="{7A858907-BC26-6948-8DAE-D4B3EC709DA9}" type="slidenum">
              <a:rPr lang="en-US" smtClean="0"/>
              <a:t>14</a:t>
            </a:fld>
            <a:endParaRPr lang="en-US"/>
          </a:p>
        </p:txBody>
      </p:sp>
    </p:spTree>
    <p:extLst>
      <p:ext uri="{BB962C8B-B14F-4D97-AF65-F5344CB8AC3E}">
        <p14:creationId xmlns:p14="http://schemas.microsoft.com/office/powerpoint/2010/main" val="24558353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Provide time for students to think and share before moving on to the 'follow up' slide.</a:t>
            </a:r>
          </a:p>
          <a:p>
            <a:endParaRPr lang="en-CA">
              <a:latin typeface="Aptos"/>
              <a:ea typeface="Calibri"/>
              <a:cs typeface="Calibri"/>
            </a:endParaRPr>
          </a:p>
        </p:txBody>
      </p:sp>
      <p:sp>
        <p:nvSpPr>
          <p:cNvPr id="4" name="Slide Number Placeholder 3"/>
          <p:cNvSpPr>
            <a:spLocks noGrp="1"/>
          </p:cNvSpPr>
          <p:nvPr>
            <p:ph type="sldNum" sz="quarter" idx="5"/>
          </p:nvPr>
        </p:nvSpPr>
        <p:spPr/>
        <p:txBody>
          <a:bodyPr/>
          <a:lstStyle/>
          <a:p>
            <a:fld id="{7A858907-BC26-6948-8DAE-D4B3EC709DA9}" type="slidenum">
              <a:rPr lang="en-US" smtClean="0"/>
              <a:t>15</a:t>
            </a:fld>
            <a:endParaRPr lang="en-US"/>
          </a:p>
        </p:txBody>
      </p:sp>
    </p:spTree>
    <p:extLst>
      <p:ext uri="{BB962C8B-B14F-4D97-AF65-F5344CB8AC3E}">
        <p14:creationId xmlns:p14="http://schemas.microsoft.com/office/powerpoint/2010/main" val="19217641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Can we get better at strategies to help with stress? </a:t>
            </a:r>
            <a:endParaRPr lang="en-CA"/>
          </a:p>
          <a:p>
            <a:r>
              <a:rPr lang="en-CA" b="1"/>
              <a:t>Teacher prompt: </a:t>
            </a:r>
            <a:r>
              <a:rPr lang="en-CA" i="1"/>
              <a:t>“We can’t always choose whether we experience stress, but we can choose how we get ready for it. It may take some practice, but we can get better at strategies to help with stress, just like we can get better at drawing, playing the piano, or playing soccer. Practicing when we aren’t stressed is a great way to make sure we are ready to use a strategy when we really need it. You don’t wait to learn about passing the ball until a championship game. You practice and prepare before you get there.”</a:t>
            </a:r>
            <a:endParaRPr lang="en-CA"/>
          </a:p>
          <a:p>
            <a:endParaRPr lang="en-CA"/>
          </a:p>
          <a:p>
            <a:r>
              <a:rPr lang="en-CA"/>
              <a:t>Different strategies work for different people, and different strategies work at different times, too (e.g., you can spend time with a pet at home but not at school), so it’s important to have a few </a:t>
            </a:r>
            <a:r>
              <a:rPr lang="en-CA" b="1"/>
              <a:t>options available</a:t>
            </a:r>
            <a:r>
              <a:rPr lang="en-CA"/>
              <a:t> and to </a:t>
            </a:r>
            <a:r>
              <a:rPr lang="en-CA" b="1"/>
              <a:t>practice</a:t>
            </a:r>
            <a:r>
              <a:rPr lang="en-CA"/>
              <a:t> them </a:t>
            </a:r>
            <a:r>
              <a:rPr lang="en-CA" b="1"/>
              <a:t>regularly</a:t>
            </a:r>
            <a:r>
              <a:rPr lang="en-CA"/>
              <a:t>. </a:t>
            </a:r>
          </a:p>
          <a:p>
            <a:endParaRPr lang="en-CA"/>
          </a:p>
          <a:p>
            <a:r>
              <a:rPr lang="en-CA" b="1"/>
              <a:t>Invite students</a:t>
            </a:r>
            <a:r>
              <a:rPr lang="en-CA"/>
              <a:t> to share ideas about how they could practice ways to manage stress regularly and </a:t>
            </a:r>
            <a:r>
              <a:rPr lang="en-CA" b="1"/>
              <a:t>make them part of everyday life</a:t>
            </a:r>
            <a:r>
              <a:rPr lang="en-CA"/>
              <a:t>. Could they practice a strategy at the same time each day, partner with a friend to practice, or leave themselves a reminder to practice? What other ideas do they have?</a:t>
            </a:r>
          </a:p>
          <a:p>
            <a:endParaRPr lang="en-CA"/>
          </a:p>
          <a:p>
            <a:endParaRPr lang="en-US"/>
          </a:p>
        </p:txBody>
      </p:sp>
      <p:sp>
        <p:nvSpPr>
          <p:cNvPr id="4" name="Slide Number Placeholder 3"/>
          <p:cNvSpPr>
            <a:spLocks noGrp="1"/>
          </p:cNvSpPr>
          <p:nvPr>
            <p:ph type="sldNum" sz="quarter" idx="5"/>
          </p:nvPr>
        </p:nvSpPr>
        <p:spPr/>
        <p:txBody>
          <a:bodyPr/>
          <a:lstStyle/>
          <a:p>
            <a:fld id="{7A858907-BC26-6948-8DAE-D4B3EC709DA9}" type="slidenum">
              <a:rPr lang="en-US" smtClean="0"/>
              <a:t>16</a:t>
            </a:fld>
            <a:endParaRPr lang="en-US"/>
          </a:p>
        </p:txBody>
      </p:sp>
    </p:spTree>
    <p:extLst>
      <p:ext uri="{BB962C8B-B14F-4D97-AF65-F5344CB8AC3E}">
        <p14:creationId xmlns:p14="http://schemas.microsoft.com/office/powerpoint/2010/main" val="37177261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The </a:t>
            </a:r>
            <a:r>
              <a:rPr lang="en-CA" b="1" i="1"/>
              <a:t>Just Breathe </a:t>
            </a:r>
            <a:r>
              <a:rPr lang="en-CA" b="1"/>
              <a:t>poster </a:t>
            </a:r>
            <a:r>
              <a:rPr lang="en-CA"/>
              <a:t>and </a:t>
            </a:r>
            <a:r>
              <a:rPr lang="en-CA" b="1"/>
              <a:t>Circular breathing</a:t>
            </a:r>
            <a:r>
              <a:rPr lang="en-CA"/>
              <a:t> video are provided as two possible options. Offer students the opportunity to contribute ideas for other supportive transitions. Consider taking this opportunity to have students create a </a:t>
            </a:r>
            <a:r>
              <a:rPr lang="en-CA" b="1"/>
              <a:t>class list</a:t>
            </a:r>
            <a:r>
              <a:rPr lang="en-CA"/>
              <a:t> of helpful stress management strategies to refer to and practice throughout the school year. Activities shared by students are valuable and engaging!</a:t>
            </a:r>
            <a:r>
              <a:rPr lang="en-CA" i="1"/>
              <a:t> S</a:t>
            </a:r>
            <a:r>
              <a:rPr lang="en-CA"/>
              <a:t>imple activities like going outside for a walk or playing a short game or song that students enjoy are great options, too.</a:t>
            </a:r>
            <a:endParaRPr lang="en-US"/>
          </a:p>
        </p:txBody>
      </p:sp>
      <p:sp>
        <p:nvSpPr>
          <p:cNvPr id="4" name="Slide Number Placeholder 3"/>
          <p:cNvSpPr>
            <a:spLocks noGrp="1"/>
          </p:cNvSpPr>
          <p:nvPr>
            <p:ph type="sldNum" sz="quarter" idx="5"/>
          </p:nvPr>
        </p:nvSpPr>
        <p:spPr/>
        <p:txBody>
          <a:bodyPr/>
          <a:lstStyle/>
          <a:p>
            <a:fld id="{7A858907-BC26-6948-8DAE-D4B3EC709DA9}" type="slidenum">
              <a:rPr lang="en-US" smtClean="0"/>
              <a:t>17</a:t>
            </a:fld>
            <a:endParaRPr lang="en-US"/>
          </a:p>
        </p:txBody>
      </p:sp>
    </p:spTree>
    <p:extLst>
      <p:ext uri="{BB962C8B-B14F-4D97-AF65-F5344CB8AC3E}">
        <p14:creationId xmlns:p14="http://schemas.microsoft.com/office/powerpoint/2010/main" val="12116192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Provide time for students to think and share before moving on to the 'follow up' slide.</a:t>
            </a:r>
            <a:br>
              <a:rPr lang="en-CA">
                <a:cs typeface="+mn-lt"/>
              </a:rPr>
            </a:br>
            <a:r>
              <a:rPr lang="en-CA"/>
              <a:t>This question provides the opportunity to learn about the </a:t>
            </a:r>
            <a:r>
              <a:rPr lang="en-CA" b="1"/>
              <a:t>interests</a:t>
            </a:r>
            <a:r>
              <a:rPr lang="en-CA"/>
              <a:t> of students, and to look for </a:t>
            </a:r>
            <a:r>
              <a:rPr lang="en-CA" b="1"/>
              <a:t>opportunities</a:t>
            </a:r>
            <a:r>
              <a:rPr lang="en-CA"/>
              <a:t> to weave them into learning activities and routines within the school day, when possible.</a:t>
            </a:r>
            <a:endParaRPr lang="en-US"/>
          </a:p>
          <a:p>
            <a:endParaRPr lang="en-US">
              <a:latin typeface="Calibri"/>
              <a:cs typeface="Calibri"/>
            </a:endParaRPr>
          </a:p>
        </p:txBody>
      </p:sp>
      <p:sp>
        <p:nvSpPr>
          <p:cNvPr id="4" name="Slide Number Placeholder 3"/>
          <p:cNvSpPr>
            <a:spLocks noGrp="1"/>
          </p:cNvSpPr>
          <p:nvPr>
            <p:ph type="sldNum" sz="quarter" idx="5"/>
          </p:nvPr>
        </p:nvSpPr>
        <p:spPr/>
        <p:txBody>
          <a:bodyPr/>
          <a:lstStyle/>
          <a:p>
            <a:fld id="{7A858907-BC26-6948-8DAE-D4B3EC709DA9}" type="slidenum">
              <a:rPr lang="en-US" smtClean="0"/>
              <a:t>19</a:t>
            </a:fld>
            <a:endParaRPr lang="en-US"/>
          </a:p>
        </p:txBody>
      </p:sp>
    </p:spTree>
    <p:extLst>
      <p:ext uri="{BB962C8B-B14F-4D97-AF65-F5344CB8AC3E}">
        <p14:creationId xmlns:p14="http://schemas.microsoft.com/office/powerpoint/2010/main" val="27326274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What kinds of things do students like about school?</a:t>
            </a:r>
            <a:endParaRPr lang="en-US">
              <a:cs typeface="+mn-lt"/>
            </a:endParaRPr>
          </a:p>
          <a:p>
            <a:r>
              <a:rPr lang="en-CA" b="1"/>
              <a:t>Note:</a:t>
            </a:r>
            <a:r>
              <a:rPr lang="en-CA"/>
              <a:t> during this conversation, consider students for whom school may present challenges and who may not have as many positive feelings. </a:t>
            </a:r>
            <a:endParaRPr lang="en-US"/>
          </a:p>
          <a:p>
            <a:endParaRPr lang="en-US">
              <a:latin typeface="Calibri"/>
              <a:cs typeface="Calibri"/>
            </a:endParaRPr>
          </a:p>
        </p:txBody>
      </p:sp>
      <p:sp>
        <p:nvSpPr>
          <p:cNvPr id="4" name="Slide Number Placeholder 3"/>
          <p:cNvSpPr>
            <a:spLocks noGrp="1"/>
          </p:cNvSpPr>
          <p:nvPr>
            <p:ph type="sldNum" sz="quarter" idx="5"/>
          </p:nvPr>
        </p:nvSpPr>
        <p:spPr/>
        <p:txBody>
          <a:bodyPr/>
          <a:lstStyle/>
          <a:p>
            <a:fld id="{7A858907-BC26-6948-8DAE-D4B3EC709DA9}" type="slidenum">
              <a:rPr lang="en-US" smtClean="0"/>
              <a:t>20</a:t>
            </a:fld>
            <a:endParaRPr lang="en-US"/>
          </a:p>
        </p:txBody>
      </p:sp>
    </p:spTree>
    <p:extLst>
      <p:ext uri="{BB962C8B-B14F-4D97-AF65-F5344CB8AC3E}">
        <p14:creationId xmlns:p14="http://schemas.microsoft.com/office/powerpoint/2010/main" val="35639982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Provide time for students to think and share before moving on to the 'follow up' slide.</a:t>
            </a:r>
            <a:br>
              <a:rPr lang="en-CA">
                <a:cs typeface="+mn-lt"/>
              </a:rPr>
            </a:br>
            <a:r>
              <a:rPr lang="en-CA" b="1"/>
              <a:t>Note:</a:t>
            </a:r>
            <a:r>
              <a:rPr lang="en-CA"/>
              <a:t> </a:t>
            </a:r>
            <a:r>
              <a:rPr lang="en-CA" b="1"/>
              <a:t>Educators often have some influence</a:t>
            </a:r>
            <a:r>
              <a:rPr lang="en-CA"/>
              <a:t> over student stressors. Things like predictable routines, letting students know when a transition is coming, and taking movement breaks all support students to manage stress at school. </a:t>
            </a:r>
            <a:endParaRPr lang="en-US"/>
          </a:p>
        </p:txBody>
      </p:sp>
      <p:sp>
        <p:nvSpPr>
          <p:cNvPr id="4" name="Slide Number Placeholder 3"/>
          <p:cNvSpPr>
            <a:spLocks noGrp="1"/>
          </p:cNvSpPr>
          <p:nvPr>
            <p:ph type="sldNum" sz="quarter" idx="5"/>
          </p:nvPr>
        </p:nvSpPr>
        <p:spPr/>
        <p:txBody>
          <a:bodyPr/>
          <a:lstStyle/>
          <a:p>
            <a:fld id="{7A858907-BC26-6948-8DAE-D4B3EC709DA9}" type="slidenum">
              <a:rPr lang="en-US" smtClean="0"/>
              <a:t>21</a:t>
            </a:fld>
            <a:endParaRPr lang="en-US"/>
          </a:p>
        </p:txBody>
      </p:sp>
    </p:spTree>
    <p:extLst>
      <p:ext uri="{BB962C8B-B14F-4D97-AF65-F5344CB8AC3E}">
        <p14:creationId xmlns:p14="http://schemas.microsoft.com/office/powerpoint/2010/main" val="33512810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What kinds of things might stress students out about school?</a:t>
            </a:r>
            <a:endParaRPr lang="en-US"/>
          </a:p>
          <a:p>
            <a:r>
              <a:rPr lang="en-CA"/>
              <a:t>Just as students may like different things about school, they may find different things stressful, too. </a:t>
            </a:r>
            <a:endParaRPr lang="en-US"/>
          </a:p>
          <a:p>
            <a:endParaRPr lang="en-US"/>
          </a:p>
          <a:p>
            <a:r>
              <a:rPr lang="en-CA"/>
              <a:t>There may be some things students may or may not feel comfortable mentioning, such as:</a:t>
            </a:r>
            <a:endParaRPr lang="en-US"/>
          </a:p>
          <a:p>
            <a:pPr marL="285750" indent="-285750">
              <a:buFont typeface="Symbol"/>
              <a:buChar char="•"/>
            </a:pPr>
            <a:r>
              <a:rPr lang="en-CA"/>
              <a:t>Racism, discrimination, bullying, feeling you don’t belong, not seeing your identity reflected</a:t>
            </a:r>
            <a:endParaRPr lang="en-US"/>
          </a:p>
          <a:p>
            <a:pPr marL="285750" indent="-285750">
              <a:buFont typeface="Symbol"/>
              <a:buChar char="•"/>
            </a:pPr>
            <a:r>
              <a:rPr lang="en-CA"/>
              <a:t>Not feeling comfortable during </a:t>
            </a:r>
            <a:r>
              <a:rPr lang="en-CA" b="1"/>
              <a:t>unstructured times</a:t>
            </a:r>
            <a:r>
              <a:rPr lang="en-CA"/>
              <a:t>, such as recess and lunch</a:t>
            </a:r>
            <a:endParaRPr lang="en-US"/>
          </a:p>
          <a:p>
            <a:pPr marL="285750" indent="-285750">
              <a:buFont typeface="Symbol"/>
              <a:buChar char="•"/>
            </a:pPr>
            <a:r>
              <a:rPr lang="en-CA"/>
              <a:t>Accessing </a:t>
            </a:r>
            <a:r>
              <a:rPr lang="en-CA" b="1"/>
              <a:t>learning supports</a:t>
            </a:r>
            <a:r>
              <a:rPr lang="en-CA"/>
              <a:t> that may be visible to other students</a:t>
            </a:r>
            <a:endParaRPr lang="en-US"/>
          </a:p>
          <a:p>
            <a:pPr marL="285750" indent="-285750">
              <a:buFont typeface="Symbol"/>
              <a:buChar char="•"/>
            </a:pPr>
            <a:r>
              <a:rPr lang="en-CA"/>
              <a:t>Difficulty with the </a:t>
            </a:r>
            <a:r>
              <a:rPr lang="en-CA" b="1"/>
              <a:t>social demands</a:t>
            </a:r>
            <a:r>
              <a:rPr lang="en-CA"/>
              <a:t> at school (e.g., being around others all day, group work, peer pressure, conflict with peers)</a:t>
            </a:r>
            <a:endParaRPr lang="en-US"/>
          </a:p>
          <a:p>
            <a:pPr marL="285750" indent="-285750">
              <a:buFont typeface="Symbol"/>
              <a:buChar char="•"/>
            </a:pPr>
            <a:r>
              <a:rPr lang="en-CA"/>
              <a:t>Feeling they’re </a:t>
            </a:r>
            <a:r>
              <a:rPr lang="en-CA" b="1"/>
              <a:t>not keeping up</a:t>
            </a:r>
            <a:r>
              <a:rPr lang="en-CA"/>
              <a:t> with peers in terms of workload, skills, or other learning</a:t>
            </a:r>
            <a:endParaRPr lang="en-US"/>
          </a:p>
          <a:p>
            <a:endParaRPr lang="en-CA"/>
          </a:p>
          <a:p>
            <a:endParaRPr lang="en-US">
              <a:latin typeface="Calibri"/>
              <a:cs typeface="Calibri"/>
            </a:endParaRPr>
          </a:p>
        </p:txBody>
      </p:sp>
      <p:sp>
        <p:nvSpPr>
          <p:cNvPr id="4" name="Slide Number Placeholder 3"/>
          <p:cNvSpPr>
            <a:spLocks noGrp="1"/>
          </p:cNvSpPr>
          <p:nvPr>
            <p:ph type="sldNum" sz="quarter" idx="5"/>
          </p:nvPr>
        </p:nvSpPr>
        <p:spPr/>
        <p:txBody>
          <a:bodyPr/>
          <a:lstStyle/>
          <a:p>
            <a:fld id="{7A858907-BC26-6948-8DAE-D4B3EC709DA9}" type="slidenum">
              <a:rPr lang="en-US" smtClean="0"/>
              <a:t>22</a:t>
            </a:fld>
            <a:endParaRPr lang="en-US"/>
          </a:p>
        </p:txBody>
      </p:sp>
    </p:spTree>
    <p:extLst>
      <p:ext uri="{BB962C8B-B14F-4D97-AF65-F5344CB8AC3E}">
        <p14:creationId xmlns:p14="http://schemas.microsoft.com/office/powerpoint/2010/main" val="32185284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Provide time for students to think and share before moving on to the 'follow up' slide.</a:t>
            </a:r>
            <a:br>
              <a:rPr lang="en-CA">
                <a:cs typeface="+mn-lt"/>
              </a:rPr>
            </a:br>
            <a:r>
              <a:rPr lang="en-CA" b="1"/>
              <a:t>Note:</a:t>
            </a:r>
            <a:r>
              <a:rPr lang="en-CA"/>
              <a:t> some strategies may not be obvious, such as washroom breaks that really serve the purpose of stress management. Students may not always make these connections, but educators can help students recognize these types of strategies and support them, when possible. Educators can also help by </a:t>
            </a:r>
            <a:r>
              <a:rPr lang="en-CA" b="1"/>
              <a:t>building stress management into the school day</a:t>
            </a:r>
            <a:r>
              <a:rPr lang="en-CA"/>
              <a:t>. This conversation is a great opportunity to learn about what strategies students find most helpful.</a:t>
            </a:r>
          </a:p>
        </p:txBody>
      </p:sp>
      <p:sp>
        <p:nvSpPr>
          <p:cNvPr id="4" name="Slide Number Placeholder 3"/>
          <p:cNvSpPr>
            <a:spLocks noGrp="1"/>
          </p:cNvSpPr>
          <p:nvPr>
            <p:ph type="sldNum" sz="quarter" idx="5"/>
          </p:nvPr>
        </p:nvSpPr>
        <p:spPr/>
        <p:txBody>
          <a:bodyPr/>
          <a:lstStyle/>
          <a:p>
            <a:fld id="{7A858907-BC26-6948-8DAE-D4B3EC709DA9}" type="slidenum">
              <a:rPr lang="en-US" smtClean="0"/>
              <a:t>23</a:t>
            </a:fld>
            <a:endParaRPr lang="en-US"/>
          </a:p>
        </p:txBody>
      </p:sp>
    </p:spTree>
    <p:extLst>
      <p:ext uri="{BB962C8B-B14F-4D97-AF65-F5344CB8AC3E}">
        <p14:creationId xmlns:p14="http://schemas.microsoft.com/office/powerpoint/2010/main" val="6879744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What are some strategies to help with stress that we can use at school?</a:t>
            </a:r>
            <a:r>
              <a:rPr lang="en-CA"/>
              <a:t> </a:t>
            </a:r>
            <a:endParaRPr lang="en-US"/>
          </a:p>
          <a:p>
            <a:r>
              <a:rPr lang="en-CA"/>
              <a:t>We can use many strategies at school to help us manage stress: </a:t>
            </a:r>
            <a:endParaRPr lang="en-US"/>
          </a:p>
          <a:p>
            <a:pPr marL="285750" indent="-285750">
              <a:buFont typeface="Symbol"/>
              <a:buChar char="•"/>
            </a:pPr>
            <a:r>
              <a:rPr lang="en-CA" b="1"/>
              <a:t>People:</a:t>
            </a:r>
            <a:r>
              <a:rPr lang="en-CA"/>
              <a:t> connecting with teachers, office staff, classmates, friends...</a:t>
            </a:r>
            <a:endParaRPr lang="en-US"/>
          </a:p>
          <a:p>
            <a:pPr marL="285750" indent="-285750">
              <a:buFont typeface="Symbol"/>
              <a:buChar char="•"/>
            </a:pPr>
            <a:r>
              <a:rPr lang="en-CA" b="1"/>
              <a:t>Places:</a:t>
            </a:r>
            <a:r>
              <a:rPr lang="en-CA"/>
              <a:t> going to a favorite place to sit, a spot in the school yard, the library, the gym...</a:t>
            </a:r>
            <a:endParaRPr lang="en-US"/>
          </a:p>
          <a:p>
            <a:pPr marL="285750" indent="-285750">
              <a:buFont typeface="Symbol"/>
              <a:buChar char="•"/>
            </a:pPr>
            <a:r>
              <a:rPr lang="en-CA" b="1"/>
              <a:t>Things:</a:t>
            </a:r>
            <a:r>
              <a:rPr lang="en-CA"/>
              <a:t> objects (e.g., a cross, photo, friendship bracelet) or practices (e.g., relaxing by breathing deeply, or thinking supportive thoughts like, “I’m doing my best.” or, “There are people who will help me if I need it.”) that support us.</a:t>
            </a:r>
            <a:endParaRPr lang="en-US"/>
          </a:p>
          <a:p>
            <a:r>
              <a:rPr lang="en-CA" b="1"/>
              <a:t>Teacher prompt: </a:t>
            </a:r>
            <a:r>
              <a:rPr lang="en-CA" i="1"/>
              <a:t>“It can be helpful to know a few different stress management strategies. That way, we can be prepared for different situations, such as school, summer break, different weather, and so on.”</a:t>
            </a:r>
            <a:endParaRPr lang="en-CA"/>
          </a:p>
          <a:p>
            <a:endParaRPr lang="en-US">
              <a:latin typeface="Calibri"/>
              <a:cs typeface="Calibri"/>
            </a:endParaRPr>
          </a:p>
        </p:txBody>
      </p:sp>
      <p:sp>
        <p:nvSpPr>
          <p:cNvPr id="4" name="Slide Number Placeholder 3"/>
          <p:cNvSpPr>
            <a:spLocks noGrp="1"/>
          </p:cNvSpPr>
          <p:nvPr>
            <p:ph type="sldNum" sz="quarter" idx="5"/>
          </p:nvPr>
        </p:nvSpPr>
        <p:spPr/>
        <p:txBody>
          <a:bodyPr/>
          <a:lstStyle/>
          <a:p>
            <a:fld id="{7A858907-BC26-6948-8DAE-D4B3EC709DA9}" type="slidenum">
              <a:rPr lang="en-US" smtClean="0"/>
              <a:t>24</a:t>
            </a:fld>
            <a:endParaRPr lang="en-US"/>
          </a:p>
        </p:txBody>
      </p:sp>
    </p:spTree>
    <p:extLst>
      <p:ext uri="{BB962C8B-B14F-4D97-AF65-F5344CB8AC3E}">
        <p14:creationId xmlns:p14="http://schemas.microsoft.com/office/powerpoint/2010/main" val="7237608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Provide time for students to think and share before moving on to the 'follow up' slide.</a:t>
            </a:r>
          </a:p>
          <a:p>
            <a:r>
              <a:rPr lang="en-CA" b="1"/>
              <a:t>Note:</a:t>
            </a:r>
            <a:r>
              <a:rPr lang="en-CA"/>
              <a:t> </a:t>
            </a:r>
            <a:r>
              <a:rPr lang="en-CA" b="1"/>
              <a:t>educators can help prevent</a:t>
            </a:r>
            <a:r>
              <a:rPr lang="en-CA"/>
              <a:t> some stress associated with tests and other assessments and evaluations from occurring. For example, you can </a:t>
            </a:r>
            <a:r>
              <a:rPr lang="en-CA" b="1"/>
              <a:t>build stress management into assessment experiences</a:t>
            </a:r>
            <a:r>
              <a:rPr lang="en-CA"/>
              <a:t>. Things like encouraging an individual calming practice that works for students before a test, reinforcing the value of learning instead of marks, and encouraging students not to compare themselves to others all support students to manage test stress. Reflecting on assessment practises and then making small shifts can make a big difference for students. </a:t>
            </a:r>
            <a:endParaRPr lang="en-US"/>
          </a:p>
          <a:p>
            <a:endParaRPr lang="en-US"/>
          </a:p>
          <a:p>
            <a:br>
              <a:rPr lang="en-CA">
                <a:cs typeface="+mn-lt"/>
              </a:rPr>
            </a:br>
            <a:endParaRPr lang="en-CA"/>
          </a:p>
        </p:txBody>
      </p:sp>
      <p:sp>
        <p:nvSpPr>
          <p:cNvPr id="4" name="Slide Number Placeholder 3"/>
          <p:cNvSpPr>
            <a:spLocks noGrp="1"/>
          </p:cNvSpPr>
          <p:nvPr>
            <p:ph type="sldNum" sz="quarter" idx="5"/>
          </p:nvPr>
        </p:nvSpPr>
        <p:spPr/>
        <p:txBody>
          <a:bodyPr/>
          <a:lstStyle/>
          <a:p>
            <a:fld id="{7A858907-BC26-6948-8DAE-D4B3EC709DA9}" type="slidenum">
              <a:rPr lang="en-US" smtClean="0"/>
              <a:t>25</a:t>
            </a:fld>
            <a:endParaRPr lang="en-US"/>
          </a:p>
        </p:txBody>
      </p:sp>
    </p:spTree>
    <p:extLst>
      <p:ext uri="{BB962C8B-B14F-4D97-AF65-F5344CB8AC3E}">
        <p14:creationId xmlns:p14="http://schemas.microsoft.com/office/powerpoint/2010/main" val="19565374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What can help with test stress?</a:t>
            </a:r>
            <a:r>
              <a:rPr lang="en-CA"/>
              <a:t> </a:t>
            </a:r>
            <a:endParaRPr lang="en-US"/>
          </a:p>
          <a:p>
            <a:r>
              <a:rPr lang="en-CA"/>
              <a:t>There are many things students can do to help test stress that they may or may not be familiar with:</a:t>
            </a:r>
            <a:endParaRPr lang="en-US"/>
          </a:p>
          <a:p>
            <a:pPr marL="285750" indent="-285750">
              <a:buFont typeface="Symbol"/>
              <a:buChar char="•"/>
            </a:pPr>
            <a:r>
              <a:rPr lang="en-CA"/>
              <a:t>Our </a:t>
            </a:r>
            <a:r>
              <a:rPr lang="en-CA" b="1"/>
              <a:t>routines</a:t>
            </a:r>
            <a:r>
              <a:rPr lang="en-CA"/>
              <a:t> and taking care of ourselves (e.g., getting enough sleep, eating nutritious foods when we can)</a:t>
            </a:r>
            <a:endParaRPr lang="en-US"/>
          </a:p>
          <a:p>
            <a:pPr marL="285750" indent="-285750">
              <a:buFont typeface="Symbol"/>
              <a:buChar char="•"/>
            </a:pPr>
            <a:r>
              <a:rPr lang="en-CA"/>
              <a:t>How we </a:t>
            </a:r>
            <a:r>
              <a:rPr lang="en-CA" b="1"/>
              <a:t>prepare/study</a:t>
            </a:r>
            <a:r>
              <a:rPr lang="en-CA"/>
              <a:t> (e.g., studying away from distractions, if we can; keeping up with schoolwork)</a:t>
            </a:r>
            <a:endParaRPr lang="en-US"/>
          </a:p>
          <a:p>
            <a:pPr marL="285750" indent="-285750">
              <a:buFont typeface="Symbol"/>
              <a:buChar char="•"/>
            </a:pPr>
            <a:r>
              <a:rPr lang="en-CA"/>
              <a:t>Learning </a:t>
            </a:r>
            <a:r>
              <a:rPr lang="en-CA" b="1"/>
              <a:t>test-taking strategies</a:t>
            </a:r>
            <a:r>
              <a:rPr lang="en-CA"/>
              <a:t> (e.g., reading all the directions before we start; doing the easy questions first; checking over our work before we pass it in, if we have time)</a:t>
            </a:r>
            <a:endParaRPr lang="en-US"/>
          </a:p>
          <a:p>
            <a:pPr marL="285750" indent="-285750">
              <a:buFont typeface="Symbol"/>
              <a:buChar char="•"/>
            </a:pPr>
            <a:r>
              <a:rPr lang="en-CA"/>
              <a:t>Focusing on </a:t>
            </a:r>
            <a:r>
              <a:rPr lang="en-CA" b="1"/>
              <a:t>what we will do/learn</a:t>
            </a:r>
            <a:r>
              <a:rPr lang="en-CA"/>
              <a:t> instead of a mark</a:t>
            </a:r>
            <a:endParaRPr lang="en-US"/>
          </a:p>
          <a:p>
            <a:pPr marL="285750" indent="-285750">
              <a:buFont typeface="Symbol"/>
              <a:buChar char="•"/>
            </a:pPr>
            <a:r>
              <a:rPr lang="en-CA"/>
              <a:t>Not comparing ourselves to our friends, classmates, siblings, or anyone else</a:t>
            </a:r>
            <a:endParaRPr lang="en-US"/>
          </a:p>
          <a:p>
            <a:pPr marL="285750" indent="-285750">
              <a:buFont typeface="Symbol"/>
              <a:buChar char="•"/>
            </a:pPr>
            <a:r>
              <a:rPr lang="en-CA"/>
              <a:t>Learning and practicing ways to </a:t>
            </a:r>
            <a:r>
              <a:rPr lang="en-CA" b="1"/>
              <a:t>relax</a:t>
            </a:r>
            <a:r>
              <a:rPr lang="en-CA"/>
              <a:t> we can use during studying and tests, like breathing deeply, tensing and relaxing our muscles, or stretching our fingers and hands (see below for an example of tensing and relaxing)</a:t>
            </a:r>
            <a:endParaRPr lang="en-US"/>
          </a:p>
          <a:p>
            <a:pPr marL="285750" indent="-285750">
              <a:buFont typeface="Symbol"/>
              <a:buChar char="•"/>
            </a:pPr>
            <a:r>
              <a:rPr lang="en-CA" b="1"/>
              <a:t>Picturing ourselves</a:t>
            </a:r>
            <a:r>
              <a:rPr lang="en-CA"/>
              <a:t> doing our best, </a:t>
            </a:r>
            <a:r>
              <a:rPr lang="en-CA" b="1"/>
              <a:t>saying encouraging things</a:t>
            </a:r>
            <a:r>
              <a:rPr lang="en-CA"/>
              <a:t> to ourselves, and </a:t>
            </a:r>
            <a:r>
              <a:rPr lang="en-CA" b="1"/>
              <a:t>being kind</a:t>
            </a:r>
            <a:r>
              <a:rPr lang="en-CA"/>
              <a:t> to ourselves</a:t>
            </a:r>
            <a:endParaRPr lang="en-US"/>
          </a:p>
          <a:p>
            <a:endParaRPr lang="en-US"/>
          </a:p>
          <a:p>
            <a:r>
              <a:rPr lang="en-CA" b="1"/>
              <a:t>Teacher prompt: </a:t>
            </a:r>
            <a:r>
              <a:rPr lang="en-CA" i="1"/>
              <a:t>“Many students feel stressed about tests and other assessments. There are many things we can do to help with test stress. And remember, a test is only one opportunity to show all you have learned. There are many others, too.”</a:t>
            </a:r>
            <a:endParaRPr lang="en-US"/>
          </a:p>
        </p:txBody>
      </p:sp>
      <p:sp>
        <p:nvSpPr>
          <p:cNvPr id="4" name="Slide Number Placeholder 3"/>
          <p:cNvSpPr>
            <a:spLocks noGrp="1"/>
          </p:cNvSpPr>
          <p:nvPr>
            <p:ph type="sldNum" sz="quarter" idx="5"/>
          </p:nvPr>
        </p:nvSpPr>
        <p:spPr/>
        <p:txBody>
          <a:bodyPr/>
          <a:lstStyle/>
          <a:p>
            <a:fld id="{7A858907-BC26-6948-8DAE-D4B3EC709DA9}" type="slidenum">
              <a:rPr lang="en-US" smtClean="0"/>
              <a:t>26</a:t>
            </a:fld>
            <a:endParaRPr lang="en-US"/>
          </a:p>
        </p:txBody>
      </p:sp>
    </p:spTree>
    <p:extLst>
      <p:ext uri="{BB962C8B-B14F-4D97-AF65-F5344CB8AC3E}">
        <p14:creationId xmlns:p14="http://schemas.microsoft.com/office/powerpoint/2010/main" val="34921467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Provide time for students to think and share before moving on to the 'follow up' slide.</a:t>
            </a:r>
            <a:br>
              <a:rPr lang="en-CA">
                <a:cs typeface="+mn-lt"/>
              </a:rPr>
            </a:br>
            <a:r>
              <a:rPr lang="en-CA" b="1"/>
              <a:t>Note:</a:t>
            </a:r>
            <a:r>
              <a:rPr lang="en-CA"/>
              <a:t> this is another great opportunity to talk about </a:t>
            </a:r>
            <a:r>
              <a:rPr lang="en-CA" b="1"/>
              <a:t>transitions</a:t>
            </a:r>
            <a:r>
              <a:rPr lang="en-CA"/>
              <a:t> (including graduation from the school, should it be relevant to the class). </a:t>
            </a:r>
            <a:br>
              <a:rPr lang="en-CA">
                <a:cs typeface="+mn-lt"/>
              </a:rPr>
            </a:br>
            <a:endParaRPr lang="en-CA"/>
          </a:p>
        </p:txBody>
      </p:sp>
      <p:sp>
        <p:nvSpPr>
          <p:cNvPr id="4" name="Slide Number Placeholder 3"/>
          <p:cNvSpPr>
            <a:spLocks noGrp="1"/>
          </p:cNvSpPr>
          <p:nvPr>
            <p:ph type="sldNum" sz="quarter" idx="5"/>
          </p:nvPr>
        </p:nvSpPr>
        <p:spPr/>
        <p:txBody>
          <a:bodyPr/>
          <a:lstStyle/>
          <a:p>
            <a:fld id="{7A858907-BC26-6948-8DAE-D4B3EC709DA9}" type="slidenum">
              <a:rPr lang="en-US" smtClean="0"/>
              <a:t>27</a:t>
            </a:fld>
            <a:endParaRPr lang="en-US"/>
          </a:p>
        </p:txBody>
      </p:sp>
    </p:spTree>
    <p:extLst>
      <p:ext uri="{BB962C8B-B14F-4D97-AF65-F5344CB8AC3E}">
        <p14:creationId xmlns:p14="http://schemas.microsoft.com/office/powerpoint/2010/main" val="4450460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What strategies can help when we try new or different things at school? </a:t>
            </a:r>
            <a:endParaRPr lang="en-US"/>
          </a:p>
          <a:p>
            <a:r>
              <a:rPr lang="en-CA" b="1"/>
              <a:t>Teacher prompt:</a:t>
            </a:r>
            <a:r>
              <a:rPr lang="en-CA"/>
              <a:t> </a:t>
            </a:r>
            <a:r>
              <a:rPr lang="en-CA" i="1"/>
              <a:t>“Trying something new can cause stress because it requires us to adapt and grow. It can be uncomfortable, for adults, too. But it doesn’t mean anything is wrong, it will never feel better, or we should stop trying, and there are things we can do to help.”</a:t>
            </a:r>
            <a:endParaRPr lang="en-US"/>
          </a:p>
          <a:p>
            <a:pPr marL="285750" indent="-285750">
              <a:buFont typeface="Symbol"/>
              <a:buChar char="•"/>
            </a:pPr>
            <a:r>
              <a:rPr lang="en-CA" b="1"/>
              <a:t>Be kind</a:t>
            </a:r>
            <a:r>
              <a:rPr lang="en-CA"/>
              <a:t>: instead of being hard on ourselves, we can tell ourselves that what we are feeling is because the experience is new, and we are stretching and growing. Those are good things! What we say to ourselves is called </a:t>
            </a:r>
            <a:r>
              <a:rPr lang="en-CA" b="1"/>
              <a:t>self-talk</a:t>
            </a:r>
            <a:r>
              <a:rPr lang="en-CA"/>
              <a:t>. It can have a big impact on how we feel and what we do. It’s as important as the way we speak to other people. </a:t>
            </a:r>
            <a:endParaRPr lang="en-US"/>
          </a:p>
          <a:p>
            <a:pPr marL="285750" indent="-285750">
              <a:buFont typeface="Symbol"/>
              <a:buChar char="•"/>
            </a:pPr>
            <a:r>
              <a:rPr lang="en-CA" b="1"/>
              <a:t>Be patient</a:t>
            </a:r>
            <a:r>
              <a:rPr lang="en-CA"/>
              <a:t>: know it takes time for all of us to learn/try new things.</a:t>
            </a:r>
            <a:endParaRPr lang="en-US"/>
          </a:p>
          <a:p>
            <a:pPr marL="285750" indent="-285750">
              <a:buFont typeface="Symbol"/>
              <a:buChar char="•"/>
            </a:pPr>
            <a:r>
              <a:rPr lang="en-CA" b="1"/>
              <a:t>Practice</a:t>
            </a:r>
            <a:r>
              <a:rPr lang="en-CA"/>
              <a:t>: often things get more comfortable the more we try them. And if we give ourselves a chance to get used to something, it won’t be as new anymore! There are lots of </a:t>
            </a:r>
            <a:r>
              <a:rPr lang="en-CA" b="1"/>
              <a:t>ways to practice</a:t>
            </a:r>
            <a:r>
              <a:rPr lang="en-CA"/>
              <a:t>. For example, we can try with a friend, record ourselves on a video, or ask a parent/caregiver to help us practice.</a:t>
            </a:r>
            <a:endParaRPr lang="en-US"/>
          </a:p>
          <a:p>
            <a:pPr marL="285750" indent="-285750">
              <a:buFont typeface="Symbol"/>
              <a:buChar char="•"/>
            </a:pPr>
            <a:r>
              <a:rPr lang="en-CA" b="1"/>
              <a:t>Ask for help if you need it!</a:t>
            </a:r>
            <a:endParaRPr lang="en-US"/>
          </a:p>
          <a:p>
            <a:endParaRPr lang="en-US"/>
          </a:p>
          <a:p>
            <a:r>
              <a:rPr lang="en-CA"/>
              <a:t>If these ideas don’t seem to be helping, students can </a:t>
            </a:r>
            <a:r>
              <a:rPr lang="en-CA" b="1"/>
              <a:t>connect</a:t>
            </a:r>
            <a:r>
              <a:rPr lang="en-CA"/>
              <a:t> with someone else. Sometimes other people have figured out tips they can share, they can help us think of things to try, or they can just listen. Connecting with other people is a great way to help us manage stress.</a:t>
            </a:r>
            <a:endParaRPr lang="en-US"/>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7A858907-BC26-6948-8DAE-D4B3EC709DA9}" type="slidenum">
              <a:rPr lang="en-US" smtClean="0"/>
              <a:t>28</a:t>
            </a:fld>
            <a:endParaRPr lang="en-US"/>
          </a:p>
        </p:txBody>
      </p:sp>
    </p:spTree>
    <p:extLst>
      <p:ext uri="{BB962C8B-B14F-4D97-AF65-F5344CB8AC3E}">
        <p14:creationId xmlns:p14="http://schemas.microsoft.com/office/powerpoint/2010/main" val="38376426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Use the </a:t>
            </a:r>
            <a:r>
              <a:rPr lang="en-CA" b="1" i="1" dirty="0"/>
              <a:t>Tense and Relax</a:t>
            </a:r>
            <a:r>
              <a:rPr lang="en-CA" b="1" dirty="0"/>
              <a:t> gif, video</a:t>
            </a:r>
            <a:r>
              <a:rPr lang="en-CA" dirty="0"/>
              <a:t> or </a:t>
            </a:r>
            <a:r>
              <a:rPr lang="en-CA" b="1" dirty="0"/>
              <a:t>poster </a:t>
            </a:r>
            <a:r>
              <a:rPr lang="en-CA" dirty="0"/>
              <a:t>provided or offer students the opportunity to contribute ideas for other supportive transition options. Simple activities like providing an opportunity for movement, or taking a deep breath are just as valuable as the strategies shared on this slide.</a:t>
            </a:r>
          </a:p>
          <a:p>
            <a:endParaRPr lang="en-CA" dirty="0"/>
          </a:p>
          <a:p>
            <a:r>
              <a:rPr lang="en-CA" dirty="0"/>
              <a:t>Tense and relax audio file: https://</a:t>
            </a:r>
            <a:r>
              <a:rPr lang="en-CA" dirty="0" err="1"/>
              <a:t>smho-smso.ca</a:t>
            </a:r>
            <a:r>
              <a:rPr lang="en-CA" dirty="0"/>
              <a:t>/wp-content/uploads/2021/10/tense-and-relax.mp3</a:t>
            </a:r>
          </a:p>
          <a:p>
            <a:endParaRPr lang="en-CA" dirty="0"/>
          </a:p>
          <a:p>
            <a:r>
              <a:rPr lang="en-CA" dirty="0"/>
              <a:t>Tense and relax video: https://</a:t>
            </a:r>
            <a:r>
              <a:rPr lang="en-CA" dirty="0" err="1"/>
              <a:t>youtu.be</a:t>
            </a:r>
            <a:r>
              <a:rPr lang="en-CA" dirty="0"/>
              <a:t>/J4mQm0hux1Q?si=5Ddky0fZyZSPSHOy</a:t>
            </a:r>
          </a:p>
          <a:p>
            <a:endParaRPr lang="en-CA" dirty="0"/>
          </a:p>
          <a:p>
            <a:r>
              <a:rPr lang="en-CA" dirty="0"/>
              <a:t>SEL posters: https://</a:t>
            </a:r>
            <a:r>
              <a:rPr lang="en-CA" dirty="0" err="1"/>
              <a:t>smho-smso.ca</a:t>
            </a:r>
            <a:r>
              <a:rPr lang="en-CA" dirty="0"/>
              <a:t>/online-resources/</a:t>
            </a:r>
            <a:r>
              <a:rPr lang="en-CA" dirty="0" err="1"/>
              <a:t>sel</a:t>
            </a:r>
            <a:r>
              <a:rPr lang="en-CA" dirty="0"/>
              <a:t>-posters/</a:t>
            </a:r>
          </a:p>
        </p:txBody>
      </p:sp>
      <p:sp>
        <p:nvSpPr>
          <p:cNvPr id="4" name="Slide Number Placeholder 3"/>
          <p:cNvSpPr>
            <a:spLocks noGrp="1"/>
          </p:cNvSpPr>
          <p:nvPr>
            <p:ph type="sldNum" sz="quarter" idx="5"/>
          </p:nvPr>
        </p:nvSpPr>
        <p:spPr/>
        <p:txBody>
          <a:bodyPr/>
          <a:lstStyle/>
          <a:p>
            <a:fld id="{7A858907-BC26-6948-8DAE-D4B3EC709DA9}" type="slidenum">
              <a:rPr lang="en-US" smtClean="0"/>
              <a:t>29</a:t>
            </a:fld>
            <a:endParaRPr lang="en-US"/>
          </a:p>
        </p:txBody>
      </p:sp>
    </p:spTree>
    <p:extLst>
      <p:ext uri="{BB962C8B-B14F-4D97-AF65-F5344CB8AC3E}">
        <p14:creationId xmlns:p14="http://schemas.microsoft.com/office/powerpoint/2010/main" val="837336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Provide time for students to think and share before moving on to the 'follow up' slide.</a:t>
            </a:r>
            <a:endParaRPr lang="en-CA">
              <a:cs typeface="+mn-lt"/>
            </a:endParaRPr>
          </a:p>
          <a:p>
            <a:r>
              <a:rPr lang="en-CA" b="1"/>
              <a:t>Note:</a:t>
            </a:r>
            <a:r>
              <a:rPr lang="en-CA"/>
              <a:t> Acknowledge the uniqueness of each student and create space for and validate their individual perspectives and experiences. Reinforce that different cultures may have different practices for help seeking.</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7A858907-BC26-6948-8DAE-D4B3EC709DA9}" type="slidenum">
              <a:rPr lang="en-US" smtClean="0"/>
              <a:t>31</a:t>
            </a:fld>
            <a:endParaRPr lang="en-US"/>
          </a:p>
        </p:txBody>
      </p:sp>
    </p:spTree>
    <p:extLst>
      <p:ext uri="{BB962C8B-B14F-4D97-AF65-F5344CB8AC3E}">
        <p14:creationId xmlns:p14="http://schemas.microsoft.com/office/powerpoint/2010/main" val="4492260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What do we do when we need help with something?</a:t>
            </a:r>
            <a:r>
              <a:rPr lang="en-US"/>
              <a:t> </a:t>
            </a:r>
            <a:endParaRPr lang="en-CA"/>
          </a:p>
          <a:p>
            <a:r>
              <a:rPr lang="en-CA"/>
              <a:t>There are many things students might do when they need help:</a:t>
            </a:r>
          </a:p>
          <a:p>
            <a:pPr marL="171450" indent="-171450">
              <a:buFont typeface="Symbol"/>
              <a:buChar char="•"/>
            </a:pPr>
            <a:r>
              <a:rPr lang="en-US"/>
              <a:t>Talk to/connect with others</a:t>
            </a:r>
            <a:endParaRPr lang="en-CA"/>
          </a:p>
          <a:p>
            <a:pPr marL="171450" indent="-171450">
              <a:buFont typeface="Symbol"/>
              <a:buChar char="•"/>
            </a:pPr>
            <a:r>
              <a:rPr lang="en-US"/>
              <a:t>Notice how other people are handling something similar</a:t>
            </a:r>
            <a:endParaRPr lang="en-CA"/>
          </a:p>
          <a:p>
            <a:pPr marL="171450" indent="-171450">
              <a:buFont typeface="Symbol"/>
              <a:buChar char="•"/>
            </a:pPr>
            <a:r>
              <a:rPr lang="en-US"/>
              <a:t>Read about what they need help with</a:t>
            </a:r>
            <a:endParaRPr lang="en-CA"/>
          </a:p>
          <a:p>
            <a:pPr marL="171450" indent="-171450">
              <a:buFont typeface="Symbol"/>
              <a:buChar char="•"/>
            </a:pPr>
            <a:r>
              <a:rPr lang="en-US"/>
              <a:t>Search for information online</a:t>
            </a:r>
            <a:endParaRPr lang="en-CA"/>
          </a:p>
          <a:p>
            <a:pPr marL="171450" indent="-171450">
              <a:buFont typeface="Symbol"/>
              <a:buChar char="•"/>
            </a:pPr>
            <a:r>
              <a:rPr lang="en-US"/>
              <a:t>Keep trying to manage alone</a:t>
            </a:r>
            <a:endParaRPr lang="en-CA"/>
          </a:p>
          <a:p>
            <a:pPr marL="171450" indent="-171450">
              <a:buFont typeface="Symbol"/>
              <a:buChar char="•"/>
            </a:pPr>
            <a:r>
              <a:rPr lang="en-US"/>
              <a:t>Get frustrated/some other emotion </a:t>
            </a:r>
            <a:endParaRPr lang="en-CA"/>
          </a:p>
          <a:p>
            <a:pPr marL="171450" indent="-171450">
              <a:buFont typeface="Symbol"/>
              <a:buChar char="•"/>
            </a:pPr>
            <a:r>
              <a:rPr lang="en-US"/>
              <a:t>Try to stay away from or avoid what they need help with</a:t>
            </a:r>
            <a:endParaRPr lang="en-CA"/>
          </a:p>
          <a:p>
            <a:pPr marL="171450" indent="-171450">
              <a:buFont typeface="Symbol"/>
              <a:buChar char="•"/>
            </a:pPr>
            <a:r>
              <a:rPr lang="en-US"/>
              <a:t>Give up</a:t>
            </a:r>
            <a:endParaRPr lang="en-CA"/>
          </a:p>
          <a:p>
            <a:r>
              <a:rPr lang="en-US" b="1"/>
              <a:t>Teacher prompt:</a:t>
            </a:r>
            <a:r>
              <a:rPr lang="en-US"/>
              <a:t> </a:t>
            </a:r>
            <a:r>
              <a:rPr lang="en-US" i="1"/>
              <a:t>“It’s okay to ask for help. Everyone needs help at times!</a:t>
            </a:r>
            <a:endParaRPr lang="en-US"/>
          </a:p>
          <a:p>
            <a:r>
              <a:rPr lang="en-US" i="1"/>
              <a:t>If you have tried your best and still feel stuck, reach out to someone. Asking for help is an important skill for all of us to learn and a great way to help manage stress.” </a:t>
            </a:r>
            <a:endParaRPr lang="en-US"/>
          </a:p>
          <a:p>
            <a:pPr>
              <a:buFont typeface="Symbol"/>
            </a:pPr>
            <a:endParaRPr lang="en-US"/>
          </a:p>
          <a:p>
            <a:endParaRPr lang="en-CA" b="1"/>
          </a:p>
        </p:txBody>
      </p:sp>
      <p:sp>
        <p:nvSpPr>
          <p:cNvPr id="4" name="Slide Number Placeholder 3"/>
          <p:cNvSpPr>
            <a:spLocks noGrp="1"/>
          </p:cNvSpPr>
          <p:nvPr>
            <p:ph type="sldNum" sz="quarter" idx="5"/>
          </p:nvPr>
        </p:nvSpPr>
        <p:spPr/>
        <p:txBody>
          <a:bodyPr/>
          <a:lstStyle/>
          <a:p>
            <a:fld id="{7A858907-BC26-6948-8DAE-D4B3EC709DA9}" type="slidenum">
              <a:rPr lang="en-US" smtClean="0"/>
              <a:t>32</a:t>
            </a:fld>
            <a:endParaRPr lang="en-US"/>
          </a:p>
        </p:txBody>
      </p:sp>
    </p:spTree>
    <p:extLst>
      <p:ext uri="{BB962C8B-B14F-4D97-AF65-F5344CB8AC3E}">
        <p14:creationId xmlns:p14="http://schemas.microsoft.com/office/powerpoint/2010/main" val="27485975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Provide time for students to think and share before moving on to the 'follow up' slide.</a:t>
            </a:r>
            <a:br>
              <a:rPr lang="en-CA">
                <a:cs typeface="+mn-lt"/>
              </a:rPr>
            </a:br>
            <a:endParaRPr lang="en-CA"/>
          </a:p>
        </p:txBody>
      </p:sp>
      <p:sp>
        <p:nvSpPr>
          <p:cNvPr id="4" name="Slide Number Placeholder 3"/>
          <p:cNvSpPr>
            <a:spLocks noGrp="1"/>
          </p:cNvSpPr>
          <p:nvPr>
            <p:ph type="sldNum" sz="quarter" idx="5"/>
          </p:nvPr>
        </p:nvSpPr>
        <p:spPr/>
        <p:txBody>
          <a:bodyPr/>
          <a:lstStyle/>
          <a:p>
            <a:fld id="{7A858907-BC26-6948-8DAE-D4B3EC709DA9}" type="slidenum">
              <a:rPr lang="en-US" smtClean="0"/>
              <a:t>33</a:t>
            </a:fld>
            <a:endParaRPr lang="en-US"/>
          </a:p>
        </p:txBody>
      </p:sp>
    </p:spTree>
    <p:extLst>
      <p:ext uri="{BB962C8B-B14F-4D97-AF65-F5344CB8AC3E}">
        <p14:creationId xmlns:p14="http://schemas.microsoft.com/office/powerpoint/2010/main" val="40580416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How would we know we needed help with stress?</a:t>
            </a:r>
            <a:r>
              <a:rPr lang="en-CA"/>
              <a:t> </a:t>
            </a:r>
            <a:endParaRPr lang="en-US"/>
          </a:p>
          <a:p>
            <a:r>
              <a:rPr lang="en-CA" b="1"/>
              <a:t>Teacher prompt: </a:t>
            </a:r>
            <a:r>
              <a:rPr lang="en-CA" i="1"/>
              <a:t>“Everyone has ups and downs, and we all experience stress. It’s part of life, and usually we know some strategies that can help us get back to feeling like ourselves. But sometimes stress can begin to affect our mental health. When that happens, we need help.”</a:t>
            </a:r>
            <a:endParaRPr lang="en-US"/>
          </a:p>
          <a:p>
            <a:r>
              <a:rPr lang="en-US"/>
              <a:t>Invite students to consider:</a:t>
            </a:r>
          </a:p>
          <a:p>
            <a:pPr marL="285750" indent="-285750">
              <a:buFont typeface="Symbol"/>
              <a:buChar char="•"/>
            </a:pPr>
            <a:r>
              <a:rPr lang="en-US"/>
              <a:t>What have I tried?</a:t>
            </a:r>
          </a:p>
          <a:p>
            <a:pPr marL="285750" indent="-285750">
              <a:buFont typeface="Symbol"/>
              <a:buChar char="•"/>
            </a:pPr>
            <a:r>
              <a:rPr lang="en-US"/>
              <a:t>Do I have other ideas? Could I try something else?</a:t>
            </a:r>
          </a:p>
          <a:p>
            <a:pPr marL="285750" indent="-285750">
              <a:buFont typeface="Symbol"/>
              <a:buChar char="•"/>
            </a:pPr>
            <a:r>
              <a:rPr lang="en-US"/>
              <a:t>Is this stress helpful? Do I have ways to manage it even though it might be uncomfortable? Or do I need help?</a:t>
            </a:r>
          </a:p>
          <a:p>
            <a:endParaRPr lang="en-US"/>
          </a:p>
          <a:p>
            <a:r>
              <a:rPr lang="en-US"/>
              <a:t>If students feel they are unable to manage (or the source of stress is one they should not manage alone), encourage students to </a:t>
            </a:r>
            <a:r>
              <a:rPr lang="en-US" b="1"/>
              <a:t>connect with someone. </a:t>
            </a:r>
            <a:r>
              <a:rPr lang="en-US"/>
              <a:t>Reassure students that sharing problems can help us:</a:t>
            </a:r>
          </a:p>
          <a:p>
            <a:pPr marL="285750" indent="-285750">
              <a:buFont typeface="Symbol"/>
              <a:buChar char="•"/>
            </a:pPr>
            <a:r>
              <a:rPr lang="en-US"/>
              <a:t>Think things through</a:t>
            </a:r>
          </a:p>
          <a:p>
            <a:pPr marL="285750" indent="-285750">
              <a:buFont typeface="Symbol"/>
              <a:buChar char="•"/>
            </a:pPr>
            <a:r>
              <a:rPr lang="en-US"/>
              <a:t>Learn new ideas and ways to look at things</a:t>
            </a:r>
          </a:p>
          <a:p>
            <a:pPr marL="285750" indent="-285750">
              <a:buFont typeface="Symbol"/>
              <a:buChar char="•"/>
            </a:pPr>
            <a:r>
              <a:rPr lang="en-US"/>
              <a:t>Feel heard and understood </a:t>
            </a:r>
          </a:p>
          <a:p>
            <a:pPr marL="285750" indent="-285750">
              <a:buFont typeface="Symbol"/>
              <a:buChar char="•"/>
            </a:pPr>
            <a:r>
              <a:rPr lang="en-US"/>
              <a:t>Feel cared for and less alone</a:t>
            </a:r>
          </a:p>
          <a:p>
            <a:r>
              <a:rPr lang="en-US"/>
              <a:t>Sharing problems can help stress from getting bigger, too. </a:t>
            </a:r>
          </a:p>
          <a:p>
            <a:endParaRPr lang="en-US"/>
          </a:p>
          <a:p>
            <a:r>
              <a:rPr lang="en-US"/>
              <a:t>If what students are feeling is </a:t>
            </a:r>
            <a:r>
              <a:rPr lang="en-US" b="1"/>
              <a:t>not going away and getting in the way of their lives</a:t>
            </a:r>
            <a:r>
              <a:rPr lang="en-US"/>
              <a:t>, it’s important to ask for help and to do so as often as they need to.</a:t>
            </a:r>
          </a:p>
          <a:p>
            <a:endParaRPr lang="en-US"/>
          </a:p>
          <a:p>
            <a:r>
              <a:rPr lang="en-US" b="1"/>
              <a:t>Teacher prompt:</a:t>
            </a:r>
            <a:r>
              <a:rPr lang="en-US"/>
              <a:t> </a:t>
            </a:r>
            <a:r>
              <a:rPr lang="en-US" i="1"/>
              <a:t>“It’s important to seek support from trusted, caring adults, if we are facing stress from things like bullying or racism. It’s not up to us to get used to or manage that kind of stress on our own.”  </a:t>
            </a:r>
            <a:r>
              <a:rPr lang="en-US"/>
              <a:t>  </a:t>
            </a:r>
          </a:p>
          <a:p>
            <a:endParaRPr lang="en-US"/>
          </a:p>
          <a:p>
            <a:r>
              <a:rPr lang="en-CA" b="1"/>
              <a:t>Note:</a:t>
            </a:r>
            <a:r>
              <a:rPr lang="en-CA"/>
              <a:t> w</a:t>
            </a:r>
            <a:r>
              <a:rPr lang="en-US" err="1"/>
              <a:t>hile</a:t>
            </a:r>
            <a:r>
              <a:rPr lang="en-US"/>
              <a:t> it is important to share information about help-seeking with students, it's also important for </a:t>
            </a:r>
            <a:r>
              <a:rPr lang="en-US" b="1"/>
              <a:t>caring adults</a:t>
            </a:r>
            <a:r>
              <a:rPr lang="en-US"/>
              <a:t> to be a </a:t>
            </a:r>
            <a:r>
              <a:rPr lang="en-US" b="1"/>
              <a:t>key part of the process</a:t>
            </a:r>
            <a:r>
              <a:rPr lang="en-US"/>
              <a:t>. Support students by taking an active role in monitoring their well-being and reaching out, should you have any concerns.</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7A858907-BC26-6948-8DAE-D4B3EC709DA9}" type="slidenum">
              <a:rPr lang="en-US" smtClean="0"/>
              <a:t>34</a:t>
            </a:fld>
            <a:endParaRPr lang="en-US"/>
          </a:p>
        </p:txBody>
      </p:sp>
    </p:spTree>
    <p:extLst>
      <p:ext uri="{BB962C8B-B14F-4D97-AF65-F5344CB8AC3E}">
        <p14:creationId xmlns:p14="http://schemas.microsoft.com/office/powerpoint/2010/main" val="23800433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Provide time for students to think and share before moving on to the 'follow up' slide.</a:t>
            </a:r>
            <a:br>
              <a:rPr lang="en-CA">
                <a:cs typeface="+mn-lt"/>
              </a:rPr>
            </a:br>
            <a:r>
              <a:rPr lang="en-CA" b="1"/>
              <a:t>Note:</a:t>
            </a:r>
            <a:r>
              <a:rPr lang="en-CA"/>
              <a:t> sometimes students feel they should be able to handle problems on their own, or they worry that the people around them are busy or experiencing their own sources of stress and students don’t want to add to what they are managing. There can also be stigma related to asking for help, which can be a barrier to receiving support. This is why it is so important to </a:t>
            </a:r>
            <a:r>
              <a:rPr lang="en-CA" b="1"/>
              <a:t>encourage help-seeking</a:t>
            </a:r>
            <a:r>
              <a:rPr lang="en-CA"/>
              <a:t> and </a:t>
            </a:r>
            <a:r>
              <a:rPr lang="en-CA" b="1"/>
              <a:t>make students aware of the supports available to them</a:t>
            </a:r>
            <a:r>
              <a:rPr lang="en-CA"/>
              <a:t>.</a:t>
            </a:r>
            <a:br>
              <a:rPr lang="en-CA">
                <a:cs typeface="+mn-lt"/>
              </a:rPr>
            </a:br>
            <a:endParaRPr lang="en-CA"/>
          </a:p>
        </p:txBody>
      </p:sp>
      <p:sp>
        <p:nvSpPr>
          <p:cNvPr id="4" name="Slide Number Placeholder 3"/>
          <p:cNvSpPr>
            <a:spLocks noGrp="1"/>
          </p:cNvSpPr>
          <p:nvPr>
            <p:ph type="sldNum" sz="quarter" idx="5"/>
          </p:nvPr>
        </p:nvSpPr>
        <p:spPr/>
        <p:txBody>
          <a:bodyPr/>
          <a:lstStyle/>
          <a:p>
            <a:fld id="{7A858907-BC26-6948-8DAE-D4B3EC709DA9}" type="slidenum">
              <a:rPr lang="en-US" smtClean="0"/>
              <a:t>35</a:t>
            </a:fld>
            <a:endParaRPr lang="en-US"/>
          </a:p>
        </p:txBody>
      </p:sp>
    </p:spTree>
    <p:extLst>
      <p:ext uri="{BB962C8B-B14F-4D97-AF65-F5344CB8AC3E}">
        <p14:creationId xmlns:p14="http://schemas.microsoft.com/office/powerpoint/2010/main" val="29389527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Who could help us manage stress?</a:t>
            </a:r>
            <a:r>
              <a:rPr lang="en-CA"/>
              <a:t> </a:t>
            </a:r>
            <a:br>
              <a:rPr lang="en-US">
                <a:cs typeface="+mn-lt"/>
              </a:rPr>
            </a:br>
            <a:r>
              <a:rPr lang="en-CA"/>
              <a:t>Students might connect with:</a:t>
            </a:r>
            <a:endParaRPr lang="en-US"/>
          </a:p>
          <a:p>
            <a:pPr marL="285750" indent="-285750">
              <a:buFont typeface="Symbol"/>
              <a:buChar char="•"/>
            </a:pPr>
            <a:r>
              <a:rPr lang="en-US"/>
              <a:t>A family member, friend, faith leader or Elder, teacher or other caring staff person at their school, doctor or nurse, coach or club leader</a:t>
            </a:r>
          </a:p>
          <a:p>
            <a:r>
              <a:rPr lang="en-US"/>
              <a:t>If students </a:t>
            </a:r>
            <a:r>
              <a:rPr lang="en-US" b="1"/>
              <a:t>aren’t sure who to talk to</a:t>
            </a:r>
            <a:r>
              <a:rPr lang="en-US"/>
              <a:t>, they can contact Kids Help Phone (call 1-800-668-6868 or text CONNECT to 686868). It’s </a:t>
            </a:r>
            <a:r>
              <a:rPr lang="en-US" b="1"/>
              <a:t>free </a:t>
            </a:r>
            <a:r>
              <a:rPr lang="en-US"/>
              <a:t>and available </a:t>
            </a:r>
            <a:r>
              <a:rPr lang="en-US" b="1"/>
              <a:t>24 hours a day</a:t>
            </a:r>
            <a:r>
              <a:rPr lang="en-US"/>
              <a:t>.</a:t>
            </a:r>
          </a:p>
          <a:p>
            <a:r>
              <a:rPr lang="en-CA"/>
              <a:t>If students </a:t>
            </a:r>
            <a:r>
              <a:rPr lang="en-CA" b="1"/>
              <a:t>aren’t sure if they need help</a:t>
            </a:r>
            <a:r>
              <a:rPr lang="en-CA"/>
              <a:t>, they can also speak to a caring adult or call or text Kids Help Phone to see if getting help might be a good idea.</a:t>
            </a:r>
            <a:endParaRPr lang="en-US"/>
          </a:p>
          <a:p>
            <a:endParaRPr lang="en-US"/>
          </a:p>
          <a:p>
            <a:r>
              <a:rPr lang="en-US"/>
              <a:t>If it’s an </a:t>
            </a:r>
            <a:r>
              <a:rPr lang="en-US" b="1"/>
              <a:t>emergency</a:t>
            </a:r>
            <a:r>
              <a:rPr lang="en-US"/>
              <a:t> (they or someone else is about to be hurt or there is some sort of danger), students need to connect </a:t>
            </a:r>
            <a:r>
              <a:rPr lang="en-US" b="1"/>
              <a:t>right away</a:t>
            </a:r>
            <a:r>
              <a:rPr lang="en-US"/>
              <a:t>. They can:</a:t>
            </a:r>
          </a:p>
          <a:p>
            <a:pPr marL="285750" indent="-285750">
              <a:buFont typeface="Symbol"/>
              <a:buChar char="•"/>
            </a:pPr>
            <a:r>
              <a:rPr lang="en-US"/>
              <a:t>Find an adult they trust who is available </a:t>
            </a:r>
            <a:r>
              <a:rPr lang="en-US" b="1"/>
              <a:t>right now.</a:t>
            </a:r>
            <a:endParaRPr lang="en-US"/>
          </a:p>
          <a:p>
            <a:pPr marL="285750" indent="-285750">
              <a:buFont typeface="Symbol"/>
              <a:buChar char="•"/>
            </a:pPr>
            <a:r>
              <a:rPr lang="en-US"/>
              <a:t>Contact Kids Help Phone.</a:t>
            </a:r>
          </a:p>
          <a:p>
            <a:pPr marL="285750" indent="-285750">
              <a:buFont typeface="Symbol"/>
              <a:buChar char="•"/>
            </a:pPr>
            <a:r>
              <a:rPr lang="en-US"/>
              <a:t>Go to the emergency room of their local hospital.</a:t>
            </a:r>
          </a:p>
          <a:p>
            <a:pPr marL="285750" indent="-285750">
              <a:buFont typeface="Symbol"/>
              <a:buChar char="•"/>
            </a:pPr>
            <a:r>
              <a:rPr lang="en-US"/>
              <a:t>Call 911.</a:t>
            </a:r>
          </a:p>
          <a:p>
            <a:r>
              <a:rPr lang="en-US"/>
              <a:t>If you feel it is needed, you may wish to provide students with more information about what an emergency is (e.g., when someone is about to be hurt or isn’t safe).</a:t>
            </a:r>
          </a:p>
          <a:p>
            <a:r>
              <a:rPr lang="en-CA" b="1"/>
              <a:t>Teacher prompt:</a:t>
            </a:r>
            <a:r>
              <a:rPr lang="en-CA"/>
              <a:t> </a:t>
            </a:r>
            <a:r>
              <a:rPr lang="en-CA" i="1"/>
              <a:t>“Reaching out for support is a great strategy to help care for your mental health. There are people who want to support you, and if something is important to you it is important enough to share. You don’t have to manage stress on your own.”</a:t>
            </a:r>
            <a:endParaRPr lang="en-US"/>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7A858907-BC26-6948-8DAE-D4B3EC709DA9}" type="slidenum">
              <a:rPr lang="en-US" smtClean="0"/>
              <a:t>36</a:t>
            </a:fld>
            <a:endParaRPr lang="en-US"/>
          </a:p>
        </p:txBody>
      </p:sp>
    </p:spTree>
    <p:extLst>
      <p:ext uri="{BB962C8B-B14F-4D97-AF65-F5344CB8AC3E}">
        <p14:creationId xmlns:p14="http://schemas.microsoft.com/office/powerpoint/2010/main" val="4526085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Provide time for students to think and share before moving on to the 'follow up' slide.</a:t>
            </a:r>
            <a:br>
              <a:rPr lang="en-CA">
                <a:cs typeface="+mn-lt"/>
              </a:rPr>
            </a:br>
            <a:r>
              <a:rPr lang="en-CA" b="1"/>
              <a:t>Note:</a:t>
            </a:r>
            <a:r>
              <a:rPr lang="en-CA"/>
              <a:t> students may have </a:t>
            </a:r>
            <a:r>
              <a:rPr lang="en-CA" b="1"/>
              <a:t>different ways of sharing</a:t>
            </a:r>
            <a:r>
              <a:rPr lang="en-CA"/>
              <a:t> their experiences. They may wish to share a problem or stressor through spoken language, sign language, writing/texting, drawing, or some other method. Consider the diverse learning styles of students and share examples relevant to the known identities of students.</a:t>
            </a:r>
            <a:endParaRPr lang="en-CA">
              <a:cs typeface="+mn-lt"/>
            </a:endParaRPr>
          </a:p>
        </p:txBody>
      </p:sp>
      <p:sp>
        <p:nvSpPr>
          <p:cNvPr id="4" name="Slide Number Placeholder 3"/>
          <p:cNvSpPr>
            <a:spLocks noGrp="1"/>
          </p:cNvSpPr>
          <p:nvPr>
            <p:ph type="sldNum" sz="quarter" idx="5"/>
          </p:nvPr>
        </p:nvSpPr>
        <p:spPr/>
        <p:txBody>
          <a:bodyPr/>
          <a:lstStyle/>
          <a:p>
            <a:fld id="{7A858907-BC26-6948-8DAE-D4B3EC709DA9}" type="slidenum">
              <a:rPr lang="en-US" smtClean="0"/>
              <a:t>37</a:t>
            </a:fld>
            <a:endParaRPr lang="en-US"/>
          </a:p>
        </p:txBody>
      </p:sp>
    </p:spTree>
    <p:extLst>
      <p:ext uri="{BB962C8B-B14F-4D97-AF65-F5344CB8AC3E}">
        <p14:creationId xmlns:p14="http://schemas.microsoft.com/office/powerpoint/2010/main" val="2188039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If we needed help, how could we start the conversation?</a:t>
            </a:r>
            <a:r>
              <a:rPr lang="en-US"/>
              <a:t> </a:t>
            </a:r>
          </a:p>
          <a:p>
            <a:r>
              <a:rPr lang="en-US"/>
              <a:t>There are </a:t>
            </a:r>
            <a:r>
              <a:rPr lang="en-US" b="1"/>
              <a:t>many words </a:t>
            </a:r>
            <a:r>
              <a:rPr lang="en-US"/>
              <a:t>students might use to start a conversation with a caring adult. There are </a:t>
            </a:r>
            <a:r>
              <a:rPr lang="en-US" b="1"/>
              <a:t>many ways </a:t>
            </a:r>
            <a:r>
              <a:rPr lang="en-US"/>
              <a:t>to reach out, too:</a:t>
            </a:r>
          </a:p>
          <a:p>
            <a:pPr marL="285750" indent="-285750">
              <a:buFont typeface="Symbol"/>
              <a:buChar char="•"/>
            </a:pPr>
            <a:r>
              <a:rPr lang="en-US"/>
              <a:t>Speak to someone in person</a:t>
            </a:r>
          </a:p>
          <a:p>
            <a:pPr marL="285750" indent="-285750">
              <a:buFont typeface="Symbol"/>
              <a:buChar char="•"/>
            </a:pPr>
            <a:r>
              <a:rPr lang="en-US"/>
              <a:t>Call someone on the phone </a:t>
            </a:r>
          </a:p>
          <a:p>
            <a:pPr marL="285750" indent="-285750">
              <a:buFont typeface="Symbol"/>
              <a:buChar char="•"/>
            </a:pPr>
            <a:r>
              <a:rPr lang="en-US"/>
              <a:t>Write a note</a:t>
            </a:r>
          </a:p>
          <a:p>
            <a:pPr marL="285750" indent="-285750">
              <a:buFont typeface="Symbol"/>
              <a:buChar char="•"/>
            </a:pPr>
            <a:r>
              <a:rPr lang="en-US"/>
              <a:t>Use a digital method, like texting or email </a:t>
            </a:r>
          </a:p>
          <a:p>
            <a:pPr marL="285750" indent="-285750">
              <a:buFont typeface="Symbol"/>
              <a:buChar char="•"/>
            </a:pPr>
            <a:r>
              <a:rPr lang="en-US"/>
              <a:t>Ask a friend to help you reach out - they could stay with you while you connect, too</a:t>
            </a:r>
          </a:p>
          <a:p>
            <a:r>
              <a:rPr lang="en-US" b="1"/>
              <a:t>Teacher prompt:</a:t>
            </a:r>
            <a:r>
              <a:rPr lang="en-US"/>
              <a:t> </a:t>
            </a:r>
            <a:r>
              <a:rPr lang="en-US" i="1"/>
              <a:t>“There are many ways to access help. What’s important is that you get the help you need and deserve.”</a:t>
            </a:r>
            <a:endParaRPr lang="en-US"/>
          </a:p>
          <a:p>
            <a:endParaRPr lang="en-CA"/>
          </a:p>
          <a:p>
            <a:endParaRPr lang="en-US">
              <a:latin typeface="Calibri"/>
              <a:cs typeface="Calibri"/>
            </a:endParaRPr>
          </a:p>
        </p:txBody>
      </p:sp>
      <p:sp>
        <p:nvSpPr>
          <p:cNvPr id="4" name="Slide Number Placeholder 3"/>
          <p:cNvSpPr>
            <a:spLocks noGrp="1"/>
          </p:cNvSpPr>
          <p:nvPr>
            <p:ph type="sldNum" sz="quarter" idx="5"/>
          </p:nvPr>
        </p:nvSpPr>
        <p:spPr/>
        <p:txBody>
          <a:bodyPr/>
          <a:lstStyle/>
          <a:p>
            <a:fld id="{7A858907-BC26-6948-8DAE-D4B3EC709DA9}" type="slidenum">
              <a:rPr lang="en-US" smtClean="0"/>
              <a:t>38</a:t>
            </a:fld>
            <a:endParaRPr lang="en-US"/>
          </a:p>
        </p:txBody>
      </p:sp>
    </p:spTree>
    <p:extLst>
      <p:ext uri="{BB962C8B-B14F-4D97-AF65-F5344CB8AC3E}">
        <p14:creationId xmlns:p14="http://schemas.microsoft.com/office/powerpoint/2010/main" val="29604313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Provide time for students to think and share before moving on to the 'follow up' slide.</a:t>
            </a:r>
            <a:br>
              <a:rPr lang="en-CA">
                <a:cs typeface="+mn-lt"/>
              </a:rPr>
            </a:br>
            <a:endParaRPr lang="en-CA">
              <a:cs typeface="+mn-lt"/>
            </a:endParaRPr>
          </a:p>
        </p:txBody>
      </p:sp>
      <p:sp>
        <p:nvSpPr>
          <p:cNvPr id="4" name="Slide Number Placeholder 3"/>
          <p:cNvSpPr>
            <a:spLocks noGrp="1"/>
          </p:cNvSpPr>
          <p:nvPr>
            <p:ph type="sldNum" sz="quarter" idx="5"/>
          </p:nvPr>
        </p:nvSpPr>
        <p:spPr/>
        <p:txBody>
          <a:bodyPr/>
          <a:lstStyle/>
          <a:p>
            <a:fld id="{7A858907-BC26-6948-8DAE-D4B3EC709DA9}" type="slidenum">
              <a:rPr lang="en-US" smtClean="0"/>
              <a:t>39</a:t>
            </a:fld>
            <a:endParaRPr lang="en-US"/>
          </a:p>
        </p:txBody>
      </p:sp>
    </p:spTree>
    <p:extLst>
      <p:ext uri="{BB962C8B-B14F-4D97-AF65-F5344CB8AC3E}">
        <p14:creationId xmlns:p14="http://schemas.microsoft.com/office/powerpoint/2010/main" val="23225618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What if a friend needs help with stress?</a:t>
            </a:r>
            <a:r>
              <a:rPr lang="en-CA"/>
              <a:t> </a:t>
            </a:r>
            <a:endParaRPr lang="en-US"/>
          </a:p>
          <a:p>
            <a:r>
              <a:rPr lang="en-CA"/>
              <a:t>The </a:t>
            </a:r>
            <a:r>
              <a:rPr lang="en-CA" b="1"/>
              <a:t>same things</a:t>
            </a:r>
            <a:r>
              <a:rPr lang="en-CA"/>
              <a:t> that might tell students that they need help with stress can signal when a friend might need help, too. The best way to know if a friend needs help with stress is to</a:t>
            </a:r>
            <a:r>
              <a:rPr lang="en-CA" b="1"/>
              <a:t> ask</a:t>
            </a:r>
            <a:r>
              <a:rPr lang="en-CA"/>
              <a:t>!</a:t>
            </a:r>
            <a:endParaRPr lang="en-US"/>
          </a:p>
          <a:p>
            <a:endParaRPr lang="en-US"/>
          </a:p>
          <a:p>
            <a:r>
              <a:rPr lang="en-CA"/>
              <a:t>If a friend says or does something that makes students worry about whether they are hurt or safe, it’s important to let an adult know </a:t>
            </a:r>
            <a:r>
              <a:rPr lang="en-CA" b="1"/>
              <a:t>right away</a:t>
            </a:r>
            <a:r>
              <a:rPr lang="en-CA"/>
              <a:t>, even if a friend asks us not to.</a:t>
            </a:r>
            <a:endParaRPr lang="en-US"/>
          </a:p>
          <a:p>
            <a:r>
              <a:rPr lang="en-CA"/>
              <a:t>This is an opportunity to introduce a conversation about </a:t>
            </a:r>
            <a:r>
              <a:rPr lang="en-CA" b="1"/>
              <a:t>secrecy</a:t>
            </a:r>
            <a:r>
              <a:rPr lang="en-CA"/>
              <a:t> versus </a:t>
            </a:r>
            <a:r>
              <a:rPr lang="en-CA" b="1"/>
              <a:t>privacy</a:t>
            </a:r>
            <a:r>
              <a:rPr lang="en-CA"/>
              <a:t>. </a:t>
            </a:r>
            <a:endParaRPr lang="en-US"/>
          </a:p>
          <a:p>
            <a:pPr marL="285750" indent="-285750">
              <a:buFont typeface="Symbol"/>
              <a:buChar char="•"/>
            </a:pPr>
            <a:r>
              <a:rPr lang="en-CA" b="1"/>
              <a:t>Secrecy</a:t>
            </a:r>
            <a:r>
              <a:rPr lang="en-CA"/>
              <a:t> involves not telling anyone information, even people who need it. </a:t>
            </a:r>
            <a:endParaRPr lang="en-US"/>
          </a:p>
          <a:p>
            <a:pPr marL="285750" indent="-285750">
              <a:buFont typeface="Symbol"/>
              <a:buChar char="•"/>
            </a:pPr>
            <a:r>
              <a:rPr lang="en-CA" b="1"/>
              <a:t>Respecting privacy</a:t>
            </a:r>
            <a:r>
              <a:rPr lang="en-CA"/>
              <a:t> means sharing only the information needed and only with those who need it to help someone or keep them safe.</a:t>
            </a:r>
            <a:endParaRPr lang="en-US"/>
          </a:p>
          <a:p>
            <a:r>
              <a:rPr lang="en-CA" b="1"/>
              <a:t>Teacher prompt:</a:t>
            </a:r>
            <a:r>
              <a:rPr lang="en-CA"/>
              <a:t> </a:t>
            </a:r>
            <a:r>
              <a:rPr lang="en-CA" i="1"/>
              <a:t>“There are things you can do to help when a friend is stressed, but it is important that you know you don’t have to do it alone. Other people can help, too. If you aren’t sure what to say to your friend, you can try, ‘This is too big for the two of us. We need more help. And if you aren’t sure where to begin or want to talk to someone, speak to a trusted adult.’”</a:t>
            </a:r>
            <a:endParaRPr lang="en-US"/>
          </a:p>
          <a:p>
            <a:endParaRPr lang="en-US">
              <a:latin typeface="Calibri"/>
              <a:cs typeface="Calibri"/>
            </a:endParaRPr>
          </a:p>
        </p:txBody>
      </p:sp>
      <p:sp>
        <p:nvSpPr>
          <p:cNvPr id="4" name="Slide Number Placeholder 3"/>
          <p:cNvSpPr>
            <a:spLocks noGrp="1"/>
          </p:cNvSpPr>
          <p:nvPr>
            <p:ph type="sldNum" sz="quarter" idx="5"/>
          </p:nvPr>
        </p:nvSpPr>
        <p:spPr/>
        <p:txBody>
          <a:bodyPr/>
          <a:lstStyle/>
          <a:p>
            <a:fld id="{7A858907-BC26-6948-8DAE-D4B3EC709DA9}" type="slidenum">
              <a:rPr lang="en-US" smtClean="0"/>
              <a:t>40</a:t>
            </a:fld>
            <a:endParaRPr lang="en-US"/>
          </a:p>
        </p:txBody>
      </p:sp>
    </p:spTree>
    <p:extLst>
      <p:ext uri="{BB962C8B-B14F-4D97-AF65-F5344CB8AC3E}">
        <p14:creationId xmlns:p14="http://schemas.microsoft.com/office/powerpoint/2010/main" val="20309755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Some days we have more time and energy to help our friends, and some days we have less. That’s okay! Reassure students that taking care of ourselves is important, too. Sometimes we also need other people to help—like when problems feel really big or hard to solve. We all need a </a:t>
            </a:r>
            <a:r>
              <a:rPr lang="en-CA" b="1"/>
              <a:t>circle of support.</a:t>
            </a:r>
            <a:r>
              <a:rPr lang="en-CA"/>
              <a:t> Students don’t have to help a friend all on their own. </a:t>
            </a:r>
            <a:endParaRPr lang="en-US"/>
          </a:p>
          <a:p>
            <a:endParaRPr lang="en-US"/>
          </a:p>
          <a:p>
            <a:r>
              <a:rPr lang="en-CA" b="1"/>
              <a:t>Teacher prompt:</a:t>
            </a:r>
            <a:r>
              <a:rPr lang="en-CA"/>
              <a:t> </a:t>
            </a:r>
            <a:r>
              <a:rPr lang="en-CA" i="1"/>
              <a:t>“We can reach out to the same kinds of people we might connect with for ourselves if our friend is feeling stressed.  We can share some ideas with our friend and ask what would work best for them.”</a:t>
            </a:r>
            <a:endParaRPr lang="en-US"/>
          </a:p>
          <a:p>
            <a:endParaRPr lang="en-US"/>
          </a:p>
          <a:p>
            <a:endParaRPr lang="en-CA"/>
          </a:p>
          <a:p>
            <a:endParaRPr lang="en-US">
              <a:latin typeface="Calibri"/>
              <a:cs typeface="Calibri"/>
            </a:endParaRPr>
          </a:p>
        </p:txBody>
      </p:sp>
      <p:sp>
        <p:nvSpPr>
          <p:cNvPr id="4" name="Slide Number Placeholder 3"/>
          <p:cNvSpPr>
            <a:spLocks noGrp="1"/>
          </p:cNvSpPr>
          <p:nvPr>
            <p:ph type="sldNum" sz="quarter" idx="5"/>
          </p:nvPr>
        </p:nvSpPr>
        <p:spPr/>
        <p:txBody>
          <a:bodyPr/>
          <a:lstStyle/>
          <a:p>
            <a:fld id="{7A858907-BC26-6948-8DAE-D4B3EC709DA9}" type="slidenum">
              <a:rPr lang="en-US" smtClean="0"/>
              <a:t>41</a:t>
            </a:fld>
            <a:endParaRPr lang="en-US"/>
          </a:p>
        </p:txBody>
      </p:sp>
    </p:spTree>
    <p:extLst>
      <p:ext uri="{BB962C8B-B14F-4D97-AF65-F5344CB8AC3E}">
        <p14:creationId xmlns:p14="http://schemas.microsoft.com/office/powerpoint/2010/main" val="25346558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a:t>
            </a:r>
            <a:r>
              <a:rPr lang="en-CA" b="1" i="1" dirty="0"/>
              <a:t>Forest Visualization </a:t>
            </a:r>
            <a:r>
              <a:rPr lang="en-CA" b="1" dirty="0"/>
              <a:t>video</a:t>
            </a:r>
            <a:r>
              <a:rPr lang="en-CA" dirty="0"/>
              <a:t> or the </a:t>
            </a:r>
            <a:r>
              <a:rPr lang="en-CA" b="1" dirty="0"/>
              <a:t>Just Notice poster</a:t>
            </a:r>
            <a:r>
              <a:rPr lang="en-CA" dirty="0"/>
              <a:t> are provided as possible options for a supportive transition. Continue to offer students the opportunity to contribute other supportive transition ideas. Simple activities like providing a moment to chat with friends, time to doodle, or other activities that students enjoy are just as valuable as the poster/video shared. </a:t>
            </a:r>
          </a:p>
          <a:p>
            <a:endParaRPr lang="en-CA" dirty="0"/>
          </a:p>
          <a:p>
            <a:r>
              <a:rPr lang="en-CA" dirty="0"/>
              <a:t>Audio file for Just Notice: https://</a:t>
            </a:r>
            <a:r>
              <a:rPr lang="en-CA" dirty="0" err="1"/>
              <a:t>smho-smso.ca</a:t>
            </a:r>
            <a:r>
              <a:rPr lang="en-CA" dirty="0"/>
              <a:t>/wp-content/uploads/2021/10/just-notice.mp3</a:t>
            </a:r>
          </a:p>
          <a:p>
            <a:endParaRPr lang="en-CA" dirty="0"/>
          </a:p>
          <a:p>
            <a:r>
              <a:rPr lang="en-CA" dirty="0"/>
              <a:t>Social-emotional learning posters: https://</a:t>
            </a:r>
            <a:r>
              <a:rPr lang="en-CA" dirty="0" err="1"/>
              <a:t>smho-smso.ca</a:t>
            </a:r>
            <a:r>
              <a:rPr lang="en-CA" dirty="0"/>
              <a:t>/online-resources/</a:t>
            </a:r>
            <a:r>
              <a:rPr lang="en-CA" dirty="0" err="1"/>
              <a:t>sel</a:t>
            </a:r>
            <a:r>
              <a:rPr lang="en-CA" dirty="0"/>
              <a:t>-posters/</a:t>
            </a:r>
          </a:p>
        </p:txBody>
      </p:sp>
      <p:sp>
        <p:nvSpPr>
          <p:cNvPr id="4" name="Slide Number Placeholder 3"/>
          <p:cNvSpPr>
            <a:spLocks noGrp="1"/>
          </p:cNvSpPr>
          <p:nvPr>
            <p:ph type="sldNum" sz="quarter" idx="5"/>
          </p:nvPr>
        </p:nvSpPr>
        <p:spPr/>
        <p:txBody>
          <a:bodyPr/>
          <a:lstStyle/>
          <a:p>
            <a:fld id="{7A858907-BC26-6948-8DAE-D4B3EC709DA9}" type="slidenum">
              <a:rPr lang="en-US" smtClean="0"/>
              <a:t>42</a:t>
            </a:fld>
            <a:endParaRPr lang="en-US"/>
          </a:p>
        </p:txBody>
      </p:sp>
    </p:spTree>
    <p:extLst>
      <p:ext uri="{BB962C8B-B14F-4D97-AF65-F5344CB8AC3E}">
        <p14:creationId xmlns:p14="http://schemas.microsoft.com/office/powerpoint/2010/main" val="837336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9" name="Picture 8" descr="A group of colorful rectangular shapes&#10;&#10;Description automatically generated">
            <a:extLst>
              <a:ext uri="{FF2B5EF4-FFF2-40B4-BE49-F238E27FC236}">
                <a16:creationId xmlns:a16="http://schemas.microsoft.com/office/drawing/2014/main" id="{97F3A496-4669-1FE1-3EA0-4E0DACB1A5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55289" cy="5149850"/>
          </a:xfrm>
          <a:prstGeom prst="rect">
            <a:avLst/>
          </a:prstGeom>
        </p:spPr>
      </p:pic>
      <p:sp>
        <p:nvSpPr>
          <p:cNvPr id="3" name="Holder 3"/>
          <p:cNvSpPr>
            <a:spLocks noGrp="1"/>
          </p:cNvSpPr>
          <p:nvPr>
            <p:ph type="subTitle" idx="4"/>
          </p:nvPr>
        </p:nvSpPr>
        <p:spPr>
          <a:xfrm>
            <a:off x="304800" y="2652023"/>
            <a:ext cx="2590800" cy="287130"/>
          </a:xfrm>
          <a:prstGeom prst="rect">
            <a:avLst/>
          </a:prstGeom>
        </p:spPr>
        <p:txBody>
          <a:bodyPr wrap="square" lIns="0" tIns="0" rIns="0" bIns="0">
            <a:spAutoFit/>
          </a:bodyPr>
          <a:lstStyle>
            <a:lvl1pPr marL="0" indent="0">
              <a:buNone/>
              <a:defRPr sz="1700">
                <a:solidFill>
                  <a:srgbClr val="78BD21"/>
                </a:solidFill>
              </a:defRPr>
            </a:lvl1pPr>
          </a:lstStyle>
          <a:p>
            <a:r>
              <a:rPr lang="en-US"/>
              <a:t>Click to edit Master subtitle style</a:t>
            </a:r>
            <a:endParaRPr/>
          </a:p>
        </p:txBody>
      </p:sp>
      <p:sp>
        <p:nvSpPr>
          <p:cNvPr id="2" name="Footer Placeholder 1">
            <a:extLst>
              <a:ext uri="{FF2B5EF4-FFF2-40B4-BE49-F238E27FC236}">
                <a16:creationId xmlns:a16="http://schemas.microsoft.com/office/drawing/2014/main" id="{794BDD4D-B0AB-02D4-B7F2-1921772F278F}"/>
              </a:ext>
            </a:extLst>
          </p:cNvPr>
          <p:cNvSpPr>
            <a:spLocks noGrp="1"/>
          </p:cNvSpPr>
          <p:nvPr>
            <p:ph type="ftr" sz="quarter" idx="10"/>
          </p:nvPr>
        </p:nvSpPr>
        <p:spPr/>
        <p:txBody>
          <a:bodyPr/>
          <a:lstStyle/>
          <a:p>
            <a:r>
              <a:rPr lang="en-US"/>
              <a:t>Conversation Starters About Stress</a:t>
            </a:r>
          </a:p>
        </p:txBody>
      </p:sp>
      <p:sp>
        <p:nvSpPr>
          <p:cNvPr id="4" name="Slide Number Placeholder 3">
            <a:extLst>
              <a:ext uri="{FF2B5EF4-FFF2-40B4-BE49-F238E27FC236}">
                <a16:creationId xmlns:a16="http://schemas.microsoft.com/office/drawing/2014/main" id="{A329FFE3-2C89-84AC-A68F-DEEFDAABF7FC}"/>
              </a:ext>
            </a:extLst>
          </p:cNvPr>
          <p:cNvSpPr>
            <a:spLocks noGrp="1"/>
          </p:cNvSpPr>
          <p:nvPr>
            <p:ph type="sldNum" sz="quarter" idx="11"/>
          </p:nvPr>
        </p:nvSpPr>
        <p:spPr/>
        <p:txBody>
          <a:bodyPr/>
          <a:lstStyle/>
          <a:p>
            <a:fld id="{873CEFD4-33E6-8B4E-819F-F61E5AEC8E0F}" type="slidenum">
              <a:rPr lang="en-US" smtClean="0"/>
              <a:t>‹#›</a:t>
            </a:fld>
            <a:endParaRPr lang="en-US"/>
          </a:p>
        </p:txBody>
      </p:sp>
      <p:sp>
        <p:nvSpPr>
          <p:cNvPr id="5" name="Title 4">
            <a:extLst>
              <a:ext uri="{FF2B5EF4-FFF2-40B4-BE49-F238E27FC236}">
                <a16:creationId xmlns:a16="http://schemas.microsoft.com/office/drawing/2014/main" id="{0E0D6B0A-8F40-3315-944E-901DA13DB5B8}"/>
              </a:ext>
            </a:extLst>
          </p:cNvPr>
          <p:cNvSpPr>
            <a:spLocks noGrp="1"/>
          </p:cNvSpPr>
          <p:nvPr>
            <p:ph type="title"/>
          </p:nvPr>
        </p:nvSpPr>
        <p:spPr>
          <a:xfrm>
            <a:off x="304800" y="525463"/>
            <a:ext cx="3352800" cy="1828800"/>
          </a:xfrm>
        </p:spPr>
        <p:txBody>
          <a:bodyPr/>
          <a:lstStyle>
            <a:lvl1pPr>
              <a:defRPr sz="4000"/>
            </a:lvl1pPr>
          </a:lstStyle>
          <a:p>
            <a:r>
              <a:rPr lang="en-US"/>
              <a:t>Click to edit Master title style</a:t>
            </a:r>
          </a:p>
        </p:txBody>
      </p:sp>
      <p:pic>
        <p:nvPicPr>
          <p:cNvPr id="10" name="Picture 9" descr="A purple text on a black background&#10;&#10;Description automatically generated">
            <a:extLst>
              <a:ext uri="{FF2B5EF4-FFF2-40B4-BE49-F238E27FC236}">
                <a16:creationId xmlns:a16="http://schemas.microsoft.com/office/drawing/2014/main" id="{F943D6B5-7F1E-A374-6009-D6C257C01EB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228600" y="4664596"/>
            <a:ext cx="2244345" cy="36090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descr="A group of rectangular shapes&#10;&#10;Description automatically generated">
            <a:extLst>
              <a:ext uri="{FF2B5EF4-FFF2-40B4-BE49-F238E27FC236}">
                <a16:creationId xmlns:a16="http://schemas.microsoft.com/office/drawing/2014/main" id="{449F8D71-3D4E-6BA9-E51B-97A78CB06FD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9272"/>
            <a:ext cx="9223808" cy="5188393"/>
          </a:xfrm>
          <a:prstGeom prst="rect">
            <a:avLst/>
          </a:prstGeom>
        </p:spPr>
      </p:pic>
      <p:sp>
        <p:nvSpPr>
          <p:cNvPr id="7" name="Rectangle 6">
            <a:extLst>
              <a:ext uri="{FF2B5EF4-FFF2-40B4-BE49-F238E27FC236}">
                <a16:creationId xmlns:a16="http://schemas.microsoft.com/office/drawing/2014/main" id="{011E7175-C29E-D6A9-D71E-FCF0C59445EA}"/>
              </a:ext>
            </a:extLst>
          </p:cNvPr>
          <p:cNvSpPr/>
          <p:nvPr userDrawn="1"/>
        </p:nvSpPr>
        <p:spPr>
          <a:xfrm>
            <a:off x="228600" y="230400"/>
            <a:ext cx="8686800" cy="42905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7C1801-C7A6-F7BB-B2C4-B2071EBB8802}"/>
              </a:ext>
            </a:extLst>
          </p:cNvPr>
          <p:cNvSpPr>
            <a:spLocks noGrp="1"/>
          </p:cNvSpPr>
          <p:nvPr>
            <p:ph type="title"/>
          </p:nvPr>
        </p:nvSpPr>
        <p:spPr>
          <a:xfrm>
            <a:off x="503771" y="517525"/>
            <a:ext cx="8183029" cy="369332"/>
          </a:xfrm>
        </p:spPr>
        <p:txBody>
          <a:bodyPr/>
          <a:lstStyle/>
          <a:p>
            <a:r>
              <a:rPr lang="en-US"/>
              <a:t>Click to edit Master title style</a:t>
            </a:r>
          </a:p>
        </p:txBody>
      </p:sp>
      <p:sp>
        <p:nvSpPr>
          <p:cNvPr id="3" name="Footer Placeholder 2">
            <a:extLst>
              <a:ext uri="{FF2B5EF4-FFF2-40B4-BE49-F238E27FC236}">
                <a16:creationId xmlns:a16="http://schemas.microsoft.com/office/drawing/2014/main" id="{6A18D048-466B-AA88-EA3A-6744AD7BE790}"/>
              </a:ext>
            </a:extLst>
          </p:cNvPr>
          <p:cNvSpPr>
            <a:spLocks noGrp="1"/>
          </p:cNvSpPr>
          <p:nvPr>
            <p:ph type="ftr" sz="quarter" idx="10"/>
          </p:nvPr>
        </p:nvSpPr>
        <p:spPr/>
        <p:txBody>
          <a:bodyPr/>
          <a:lstStyle/>
          <a:p>
            <a:r>
              <a:rPr lang="en-US"/>
              <a:t>Conversation starters about stress</a:t>
            </a:r>
          </a:p>
        </p:txBody>
      </p:sp>
      <p:sp>
        <p:nvSpPr>
          <p:cNvPr id="4" name="Slide Number Placeholder 3">
            <a:extLst>
              <a:ext uri="{FF2B5EF4-FFF2-40B4-BE49-F238E27FC236}">
                <a16:creationId xmlns:a16="http://schemas.microsoft.com/office/drawing/2014/main" id="{6B75D29E-DFB9-B3BE-5755-B31D413B5A4A}"/>
              </a:ext>
            </a:extLst>
          </p:cNvPr>
          <p:cNvSpPr>
            <a:spLocks noGrp="1"/>
          </p:cNvSpPr>
          <p:nvPr>
            <p:ph type="sldNum" sz="quarter" idx="11"/>
          </p:nvPr>
        </p:nvSpPr>
        <p:spPr/>
        <p:txBody>
          <a:bodyPr/>
          <a:lstStyle/>
          <a:p>
            <a:fld id="{873CEFD4-33E6-8B4E-819F-F61E5AEC8E0F}" type="slidenum">
              <a:rPr lang="en-US" smtClean="0"/>
              <a:pPr/>
              <a:t>‹#›</a:t>
            </a:fld>
            <a:endParaRPr lang="en-US"/>
          </a:p>
        </p:txBody>
      </p:sp>
      <p:sp>
        <p:nvSpPr>
          <p:cNvPr id="10" name="Text Placeholder 9">
            <a:extLst>
              <a:ext uri="{FF2B5EF4-FFF2-40B4-BE49-F238E27FC236}">
                <a16:creationId xmlns:a16="http://schemas.microsoft.com/office/drawing/2014/main" id="{10FEA59F-B385-41E6-B7C1-5521B0C332AB}"/>
              </a:ext>
            </a:extLst>
          </p:cNvPr>
          <p:cNvSpPr>
            <a:spLocks noGrp="1"/>
          </p:cNvSpPr>
          <p:nvPr>
            <p:ph type="body" sz="quarter" idx="12"/>
          </p:nvPr>
        </p:nvSpPr>
        <p:spPr>
          <a:xfrm>
            <a:off x="503238" y="1136529"/>
            <a:ext cx="8183562" cy="31909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29296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About Us">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49EA941-F55D-079E-187F-F5E159BB81B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9272"/>
            <a:ext cx="9223808" cy="5188392"/>
          </a:xfrm>
          <a:prstGeom prst="rect">
            <a:avLst/>
          </a:prstGeom>
        </p:spPr>
      </p:pic>
      <p:sp>
        <p:nvSpPr>
          <p:cNvPr id="12" name="Title 1">
            <a:extLst>
              <a:ext uri="{FF2B5EF4-FFF2-40B4-BE49-F238E27FC236}">
                <a16:creationId xmlns:a16="http://schemas.microsoft.com/office/drawing/2014/main" id="{5BD697F1-D236-083C-F96B-71147BB6DD68}"/>
              </a:ext>
            </a:extLst>
          </p:cNvPr>
          <p:cNvSpPr>
            <a:spLocks noGrp="1"/>
          </p:cNvSpPr>
          <p:nvPr>
            <p:ph type="title"/>
          </p:nvPr>
        </p:nvSpPr>
        <p:spPr>
          <a:xfrm>
            <a:off x="503771" y="2079157"/>
            <a:ext cx="8183029" cy="492443"/>
          </a:xfrm>
        </p:spPr>
        <p:txBody>
          <a:bodyPr/>
          <a:lstStyle>
            <a:lvl1pPr algn="ctr">
              <a:defRPr sz="3200">
                <a:solidFill>
                  <a:schemeClr val="bg1"/>
                </a:solidFill>
              </a:defRPr>
            </a:lvl1pPr>
          </a:lstStyle>
          <a:p>
            <a:r>
              <a:rPr lang="en-US"/>
              <a:t>Click to edit Master title style</a:t>
            </a:r>
          </a:p>
        </p:txBody>
      </p:sp>
      <p:sp>
        <p:nvSpPr>
          <p:cNvPr id="16" name="Footer Placeholder 15">
            <a:extLst>
              <a:ext uri="{FF2B5EF4-FFF2-40B4-BE49-F238E27FC236}">
                <a16:creationId xmlns:a16="http://schemas.microsoft.com/office/drawing/2014/main" id="{791DDCED-9114-9AEB-61CD-662FF5AF62F0}"/>
              </a:ext>
            </a:extLst>
          </p:cNvPr>
          <p:cNvSpPr>
            <a:spLocks noGrp="1"/>
          </p:cNvSpPr>
          <p:nvPr>
            <p:ph type="ftr" sz="quarter" idx="10"/>
          </p:nvPr>
        </p:nvSpPr>
        <p:spPr/>
        <p:txBody>
          <a:bodyPr/>
          <a:lstStyle>
            <a:lvl1pPr>
              <a:defRPr>
                <a:solidFill>
                  <a:schemeClr val="bg1"/>
                </a:solidFill>
              </a:defRPr>
            </a:lvl1pPr>
          </a:lstStyle>
          <a:p>
            <a:r>
              <a:rPr lang="en-US"/>
              <a:t>Conversation starters about stress</a:t>
            </a:r>
          </a:p>
        </p:txBody>
      </p:sp>
      <p:sp>
        <p:nvSpPr>
          <p:cNvPr id="17" name="Slide Number Placeholder 16">
            <a:extLst>
              <a:ext uri="{FF2B5EF4-FFF2-40B4-BE49-F238E27FC236}">
                <a16:creationId xmlns:a16="http://schemas.microsoft.com/office/drawing/2014/main" id="{5E82881E-429B-867C-EA14-1F79F32A47B0}"/>
              </a:ext>
            </a:extLst>
          </p:cNvPr>
          <p:cNvSpPr>
            <a:spLocks noGrp="1"/>
          </p:cNvSpPr>
          <p:nvPr>
            <p:ph type="sldNum" sz="quarter" idx="11"/>
          </p:nvPr>
        </p:nvSpPr>
        <p:spPr/>
        <p:txBody>
          <a:bodyPr/>
          <a:lstStyle>
            <a:lvl1pPr>
              <a:defRPr>
                <a:solidFill>
                  <a:schemeClr val="bg1"/>
                </a:solidFill>
              </a:defRPr>
            </a:lvl1pPr>
          </a:lstStyle>
          <a:p>
            <a:fld id="{873CEFD4-33E6-8B4E-819F-F61E5AEC8E0F}" type="slidenum">
              <a:rPr lang="en-US" smtClean="0"/>
              <a:pPr/>
              <a:t>‹#›</a:t>
            </a:fld>
            <a:endParaRPr lang="en-US"/>
          </a:p>
        </p:txBody>
      </p:sp>
      <p:pic>
        <p:nvPicPr>
          <p:cNvPr id="18" name="Picture 17">
            <a:extLst>
              <a:ext uri="{FF2B5EF4-FFF2-40B4-BE49-F238E27FC236}">
                <a16:creationId xmlns:a16="http://schemas.microsoft.com/office/drawing/2014/main" id="{EB7EC163-FB2F-D48E-4AB3-BD7A0415B891}"/>
              </a:ext>
            </a:extLst>
          </p:cNvPr>
          <p:cNvPicPr>
            <a:picLocks noChangeAspect="1"/>
          </p:cNvPicPr>
          <p:nvPr userDrawn="1"/>
        </p:nvPicPr>
        <p:blipFill>
          <a:blip r:embed="rId3">
            <a:extLst>
              <a:ext uri="{28A0092B-C50C-407E-A947-70E740481C1C}">
                <a14:useLocalDpi xmlns:a14="http://schemas.microsoft.com/office/drawing/2010/main" val="0"/>
              </a:ext>
            </a:extLst>
          </a:blip>
          <a:srcRect r="83024"/>
          <a:stretch/>
        </p:blipFill>
        <p:spPr>
          <a:xfrm>
            <a:off x="228600" y="4664596"/>
            <a:ext cx="381000" cy="360908"/>
          </a:xfrm>
          <a:prstGeom prst="rect">
            <a:avLst/>
          </a:prstGeom>
        </p:spPr>
      </p:pic>
    </p:spTree>
    <p:extLst>
      <p:ext uri="{BB962C8B-B14F-4D97-AF65-F5344CB8AC3E}">
        <p14:creationId xmlns:p14="http://schemas.microsoft.com/office/powerpoint/2010/main" val="3765487557"/>
      </p:ext>
    </p:extLst>
  </p:cSld>
  <p:clrMapOvr>
    <a:masterClrMapping/>
  </p:clrMapOvr>
  <p:extLst>
    <p:ext uri="{DCECCB84-F9BA-43D5-87BE-67443E8EF086}">
      <p15:sldGuideLst xmlns:p15="http://schemas.microsoft.com/office/powerpoint/2012/main">
        <p15:guide id="1" orient="horz" pos="1622" userDrawn="1">
          <p15:clr>
            <a:srgbClr val="FBAE40"/>
          </p15:clr>
        </p15:guide>
        <p15:guide id="2" pos="2880" userDrawn="1">
          <p15:clr>
            <a:srgbClr val="FBAE40"/>
          </p15:clr>
        </p15:guide>
        <p15:guide id="3" pos="21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3712496-EE4A-3F50-5F7C-7C05B189318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9272"/>
            <a:ext cx="9223808" cy="5188392"/>
          </a:xfrm>
          <a:prstGeom prst="rect">
            <a:avLst/>
          </a:prstGeom>
        </p:spPr>
      </p:pic>
      <p:sp>
        <p:nvSpPr>
          <p:cNvPr id="3" name="Rectangle 2">
            <a:extLst>
              <a:ext uri="{FF2B5EF4-FFF2-40B4-BE49-F238E27FC236}">
                <a16:creationId xmlns:a16="http://schemas.microsoft.com/office/drawing/2014/main" id="{9E77DF3D-E91E-4700-1773-0A5523D36135}"/>
              </a:ext>
            </a:extLst>
          </p:cNvPr>
          <p:cNvSpPr/>
          <p:nvPr userDrawn="1"/>
        </p:nvSpPr>
        <p:spPr>
          <a:xfrm>
            <a:off x="228600" y="230400"/>
            <a:ext cx="8686800" cy="42905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D1F512CE-9013-20DF-4590-D0408D42610F}"/>
              </a:ext>
            </a:extLst>
          </p:cNvPr>
          <p:cNvSpPr>
            <a:spLocks noGrp="1"/>
          </p:cNvSpPr>
          <p:nvPr>
            <p:ph type="title"/>
          </p:nvPr>
        </p:nvSpPr>
        <p:spPr>
          <a:xfrm>
            <a:off x="503771" y="517525"/>
            <a:ext cx="8183029" cy="369332"/>
          </a:xfrm>
        </p:spPr>
        <p:txBody>
          <a:bodyPr/>
          <a:lstStyle/>
          <a:p>
            <a:r>
              <a:rPr lang="en-US"/>
              <a:t>Click to edit Master title style</a:t>
            </a:r>
          </a:p>
        </p:txBody>
      </p:sp>
      <p:sp>
        <p:nvSpPr>
          <p:cNvPr id="9" name="Footer Placeholder 8">
            <a:extLst>
              <a:ext uri="{FF2B5EF4-FFF2-40B4-BE49-F238E27FC236}">
                <a16:creationId xmlns:a16="http://schemas.microsoft.com/office/drawing/2014/main" id="{68514E23-467C-691D-F3D4-D7693D5A30D1}"/>
              </a:ext>
            </a:extLst>
          </p:cNvPr>
          <p:cNvSpPr>
            <a:spLocks noGrp="1"/>
          </p:cNvSpPr>
          <p:nvPr>
            <p:ph type="ftr" sz="quarter" idx="10"/>
          </p:nvPr>
        </p:nvSpPr>
        <p:spPr/>
        <p:txBody>
          <a:bodyPr/>
          <a:lstStyle>
            <a:lvl1pPr>
              <a:defRPr>
                <a:solidFill>
                  <a:schemeClr val="bg1"/>
                </a:solidFill>
              </a:defRPr>
            </a:lvl1pPr>
          </a:lstStyle>
          <a:p>
            <a:r>
              <a:rPr lang="en-US"/>
              <a:t>Conversation starters about stress</a:t>
            </a:r>
          </a:p>
        </p:txBody>
      </p:sp>
      <p:sp>
        <p:nvSpPr>
          <p:cNvPr id="10" name="Slide Number Placeholder 9">
            <a:extLst>
              <a:ext uri="{FF2B5EF4-FFF2-40B4-BE49-F238E27FC236}">
                <a16:creationId xmlns:a16="http://schemas.microsoft.com/office/drawing/2014/main" id="{203F8B51-F44C-E648-2F47-1BDEC32745A3}"/>
              </a:ext>
            </a:extLst>
          </p:cNvPr>
          <p:cNvSpPr>
            <a:spLocks noGrp="1"/>
          </p:cNvSpPr>
          <p:nvPr>
            <p:ph type="sldNum" sz="quarter" idx="11"/>
          </p:nvPr>
        </p:nvSpPr>
        <p:spPr/>
        <p:txBody>
          <a:bodyPr/>
          <a:lstStyle>
            <a:lvl1pPr>
              <a:defRPr>
                <a:solidFill>
                  <a:schemeClr val="bg1"/>
                </a:solidFill>
              </a:defRPr>
            </a:lvl1pPr>
          </a:lstStyle>
          <a:p>
            <a:fld id="{873CEFD4-33E6-8B4E-819F-F61E5AEC8E0F}" type="slidenum">
              <a:rPr lang="en-US" smtClean="0"/>
              <a:pPr/>
              <a:t>‹#›</a:t>
            </a:fld>
            <a:endParaRPr lang="en-US"/>
          </a:p>
        </p:txBody>
      </p:sp>
      <p:pic>
        <p:nvPicPr>
          <p:cNvPr id="11" name="Picture 10">
            <a:extLst>
              <a:ext uri="{FF2B5EF4-FFF2-40B4-BE49-F238E27FC236}">
                <a16:creationId xmlns:a16="http://schemas.microsoft.com/office/drawing/2014/main" id="{DFAEAD1D-0080-36FF-0791-7519FF08E0E0}"/>
              </a:ext>
            </a:extLst>
          </p:cNvPr>
          <p:cNvPicPr>
            <a:picLocks noChangeAspect="1"/>
          </p:cNvPicPr>
          <p:nvPr userDrawn="1"/>
        </p:nvPicPr>
        <p:blipFill>
          <a:blip r:embed="rId3">
            <a:extLst>
              <a:ext uri="{28A0092B-C50C-407E-A947-70E740481C1C}">
                <a14:useLocalDpi xmlns:a14="http://schemas.microsoft.com/office/drawing/2010/main" val="0"/>
              </a:ext>
            </a:extLst>
          </a:blip>
          <a:srcRect r="83024"/>
          <a:stretch/>
        </p:blipFill>
        <p:spPr>
          <a:xfrm>
            <a:off x="228600" y="4664596"/>
            <a:ext cx="381000" cy="360908"/>
          </a:xfrm>
          <a:prstGeom prst="rect">
            <a:avLst/>
          </a:prstGeom>
        </p:spPr>
      </p:pic>
      <p:sp>
        <p:nvSpPr>
          <p:cNvPr id="13" name="Text Placeholder 9">
            <a:extLst>
              <a:ext uri="{FF2B5EF4-FFF2-40B4-BE49-F238E27FC236}">
                <a16:creationId xmlns:a16="http://schemas.microsoft.com/office/drawing/2014/main" id="{BB9560B2-F742-185F-1606-66942915C445}"/>
              </a:ext>
            </a:extLst>
          </p:cNvPr>
          <p:cNvSpPr>
            <a:spLocks noGrp="1"/>
          </p:cNvSpPr>
          <p:nvPr>
            <p:ph type="body" sz="quarter" idx="12"/>
          </p:nvPr>
        </p:nvSpPr>
        <p:spPr>
          <a:xfrm>
            <a:off x="503238" y="1136529"/>
            <a:ext cx="8183562" cy="31909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99707222"/>
      </p:ext>
    </p:extLst>
  </p:cSld>
  <p:clrMapOvr>
    <a:masterClrMapping/>
  </p:clrMapOvr>
  <p:extLst>
    <p:ext uri="{DCECCB84-F9BA-43D5-87BE-67443E8EF086}">
      <p15:sldGuideLst xmlns:p15="http://schemas.microsoft.com/office/powerpoint/2012/main">
        <p15:guide id="1" orient="horz" pos="1622" userDrawn="1">
          <p15:clr>
            <a:srgbClr val="FBAE40"/>
          </p15:clr>
        </p15:guide>
        <p15:guide id="2" pos="2880" userDrawn="1">
          <p15:clr>
            <a:srgbClr val="FBAE40"/>
          </p15:clr>
        </p15:guide>
        <p15:guide id="3" pos="3408"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C7CC53B-1E8A-2036-3AEF-FC4CF4873B3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9272"/>
            <a:ext cx="9223808" cy="5188392"/>
          </a:xfrm>
          <a:prstGeom prst="rect">
            <a:avLst/>
          </a:prstGeom>
        </p:spPr>
      </p:pic>
      <p:sp>
        <p:nvSpPr>
          <p:cNvPr id="5" name="Rectangle 4">
            <a:extLst>
              <a:ext uri="{FF2B5EF4-FFF2-40B4-BE49-F238E27FC236}">
                <a16:creationId xmlns:a16="http://schemas.microsoft.com/office/drawing/2014/main" id="{11F120C3-C904-A0DF-EAA0-CE9742EC790A}"/>
              </a:ext>
            </a:extLst>
          </p:cNvPr>
          <p:cNvSpPr/>
          <p:nvPr userDrawn="1"/>
        </p:nvSpPr>
        <p:spPr>
          <a:xfrm>
            <a:off x="228600" y="230400"/>
            <a:ext cx="8686800" cy="42905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1E46591F-4A92-AE9A-C165-406CAE3B00D8}"/>
              </a:ext>
            </a:extLst>
          </p:cNvPr>
          <p:cNvSpPr>
            <a:spLocks noGrp="1"/>
          </p:cNvSpPr>
          <p:nvPr>
            <p:ph type="title"/>
          </p:nvPr>
        </p:nvSpPr>
        <p:spPr>
          <a:xfrm>
            <a:off x="503771" y="517525"/>
            <a:ext cx="8183029" cy="369332"/>
          </a:xfrm>
        </p:spPr>
        <p:txBody>
          <a:bodyPr/>
          <a:lstStyle/>
          <a:p>
            <a:r>
              <a:rPr lang="en-US"/>
              <a:t>Click to edit Master title style</a:t>
            </a:r>
          </a:p>
        </p:txBody>
      </p:sp>
      <p:sp>
        <p:nvSpPr>
          <p:cNvPr id="14" name="Footer Placeholder 13">
            <a:extLst>
              <a:ext uri="{FF2B5EF4-FFF2-40B4-BE49-F238E27FC236}">
                <a16:creationId xmlns:a16="http://schemas.microsoft.com/office/drawing/2014/main" id="{D0680C2B-E9BD-2AFC-E8E0-7DD25BD040DA}"/>
              </a:ext>
            </a:extLst>
          </p:cNvPr>
          <p:cNvSpPr>
            <a:spLocks noGrp="1"/>
          </p:cNvSpPr>
          <p:nvPr>
            <p:ph type="ftr" sz="quarter" idx="10"/>
          </p:nvPr>
        </p:nvSpPr>
        <p:spPr/>
        <p:txBody>
          <a:bodyPr/>
          <a:lstStyle>
            <a:lvl1pPr>
              <a:defRPr>
                <a:solidFill>
                  <a:schemeClr val="bg1"/>
                </a:solidFill>
              </a:defRPr>
            </a:lvl1pPr>
          </a:lstStyle>
          <a:p>
            <a:r>
              <a:rPr lang="en-US" dirty="0"/>
              <a:t>Conversation starters about stress</a:t>
            </a:r>
          </a:p>
        </p:txBody>
      </p:sp>
      <p:sp>
        <p:nvSpPr>
          <p:cNvPr id="15" name="Slide Number Placeholder 14">
            <a:extLst>
              <a:ext uri="{FF2B5EF4-FFF2-40B4-BE49-F238E27FC236}">
                <a16:creationId xmlns:a16="http://schemas.microsoft.com/office/drawing/2014/main" id="{535DACED-DBF5-D805-27F4-78CF17056051}"/>
              </a:ext>
            </a:extLst>
          </p:cNvPr>
          <p:cNvSpPr>
            <a:spLocks noGrp="1"/>
          </p:cNvSpPr>
          <p:nvPr>
            <p:ph type="sldNum" sz="quarter" idx="11"/>
          </p:nvPr>
        </p:nvSpPr>
        <p:spPr/>
        <p:txBody>
          <a:bodyPr/>
          <a:lstStyle>
            <a:lvl1pPr>
              <a:defRPr>
                <a:solidFill>
                  <a:schemeClr val="bg1"/>
                </a:solidFill>
              </a:defRPr>
            </a:lvl1pPr>
          </a:lstStyle>
          <a:p>
            <a:fld id="{873CEFD4-33E6-8B4E-819F-F61E5AEC8E0F}" type="slidenum">
              <a:rPr lang="en-US" smtClean="0"/>
              <a:pPr/>
              <a:t>‹#›</a:t>
            </a:fld>
            <a:endParaRPr lang="en-US"/>
          </a:p>
        </p:txBody>
      </p:sp>
      <p:pic>
        <p:nvPicPr>
          <p:cNvPr id="16" name="Picture 15">
            <a:extLst>
              <a:ext uri="{FF2B5EF4-FFF2-40B4-BE49-F238E27FC236}">
                <a16:creationId xmlns:a16="http://schemas.microsoft.com/office/drawing/2014/main" id="{FE8FDF65-2961-2FB9-9F1C-215A435F8768}"/>
              </a:ext>
            </a:extLst>
          </p:cNvPr>
          <p:cNvPicPr>
            <a:picLocks noChangeAspect="1"/>
          </p:cNvPicPr>
          <p:nvPr userDrawn="1"/>
        </p:nvPicPr>
        <p:blipFill>
          <a:blip r:embed="rId3">
            <a:extLst>
              <a:ext uri="{28A0092B-C50C-407E-A947-70E740481C1C}">
                <a14:useLocalDpi xmlns:a14="http://schemas.microsoft.com/office/drawing/2010/main" val="0"/>
              </a:ext>
            </a:extLst>
          </a:blip>
          <a:srcRect r="83024"/>
          <a:stretch/>
        </p:blipFill>
        <p:spPr>
          <a:xfrm>
            <a:off x="228600" y="4664596"/>
            <a:ext cx="381000" cy="360908"/>
          </a:xfrm>
          <a:prstGeom prst="rect">
            <a:avLst/>
          </a:prstGeom>
        </p:spPr>
      </p:pic>
      <p:sp>
        <p:nvSpPr>
          <p:cNvPr id="18" name="Media Placeholder 17">
            <a:extLst>
              <a:ext uri="{FF2B5EF4-FFF2-40B4-BE49-F238E27FC236}">
                <a16:creationId xmlns:a16="http://schemas.microsoft.com/office/drawing/2014/main" id="{F2BB552A-2C3E-949B-4568-718E122EE8CF}"/>
              </a:ext>
            </a:extLst>
          </p:cNvPr>
          <p:cNvSpPr>
            <a:spLocks noGrp="1"/>
          </p:cNvSpPr>
          <p:nvPr>
            <p:ph type="media" sz="quarter" idx="12"/>
          </p:nvPr>
        </p:nvSpPr>
        <p:spPr>
          <a:xfrm>
            <a:off x="4572000" y="1136529"/>
            <a:ext cx="4114800" cy="3190996"/>
          </a:xfrm>
        </p:spPr>
        <p:txBody>
          <a:bodyPr/>
          <a:lstStyle/>
          <a:p>
            <a:r>
              <a:rPr lang="en-US"/>
              <a:t>Click icon to add media</a:t>
            </a:r>
          </a:p>
        </p:txBody>
      </p:sp>
      <p:sp>
        <p:nvSpPr>
          <p:cNvPr id="19" name="Text Placeholder 9">
            <a:extLst>
              <a:ext uri="{FF2B5EF4-FFF2-40B4-BE49-F238E27FC236}">
                <a16:creationId xmlns:a16="http://schemas.microsoft.com/office/drawing/2014/main" id="{FA4ADF25-22A7-BE62-D5D6-0C1A3E2AE133}"/>
              </a:ext>
            </a:extLst>
          </p:cNvPr>
          <p:cNvSpPr>
            <a:spLocks noGrp="1"/>
          </p:cNvSpPr>
          <p:nvPr>
            <p:ph type="body" sz="quarter" idx="13"/>
          </p:nvPr>
        </p:nvSpPr>
        <p:spPr>
          <a:xfrm>
            <a:off x="503238" y="1136529"/>
            <a:ext cx="3840162" cy="31909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extLst>
    <p:ext uri="{DCECCB84-F9BA-43D5-87BE-67443E8EF086}">
      <p15:sldGuideLst xmlns:p15="http://schemas.microsoft.com/office/powerpoint/2012/main">
        <p15:guide id="1" orient="horz" pos="1622" userDrawn="1">
          <p15:clr>
            <a:srgbClr val="FBAE40"/>
          </p15:clr>
        </p15:guide>
        <p15:guide id="2" pos="2880" userDrawn="1">
          <p15:clr>
            <a:srgbClr val="FBAE40"/>
          </p15:clr>
        </p15:guide>
        <p15:guide id="3" pos="52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D5747EC-9BC4-8330-9742-287B93E665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9272"/>
            <a:ext cx="9223808" cy="5188392"/>
          </a:xfrm>
          <a:prstGeom prst="rect">
            <a:avLst/>
          </a:prstGeom>
        </p:spPr>
      </p:pic>
      <p:sp>
        <p:nvSpPr>
          <p:cNvPr id="4" name="Rectangle 3">
            <a:extLst>
              <a:ext uri="{FF2B5EF4-FFF2-40B4-BE49-F238E27FC236}">
                <a16:creationId xmlns:a16="http://schemas.microsoft.com/office/drawing/2014/main" id="{135A0719-505D-5F36-20ED-A0E901806D74}"/>
              </a:ext>
            </a:extLst>
          </p:cNvPr>
          <p:cNvSpPr/>
          <p:nvPr userDrawn="1"/>
        </p:nvSpPr>
        <p:spPr>
          <a:xfrm>
            <a:off x="228600" y="230400"/>
            <a:ext cx="8686800" cy="42905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3E8E14AA-B05C-B2D8-1582-856C5A142F5C}"/>
              </a:ext>
            </a:extLst>
          </p:cNvPr>
          <p:cNvSpPr>
            <a:spLocks noGrp="1"/>
          </p:cNvSpPr>
          <p:nvPr>
            <p:ph type="title"/>
          </p:nvPr>
        </p:nvSpPr>
        <p:spPr>
          <a:xfrm>
            <a:off x="503771" y="517525"/>
            <a:ext cx="8183029" cy="369332"/>
          </a:xfrm>
        </p:spPr>
        <p:txBody>
          <a:bodyPr/>
          <a:lstStyle/>
          <a:p>
            <a:r>
              <a:rPr lang="en-US"/>
              <a:t>Click to edit Master title style</a:t>
            </a:r>
          </a:p>
        </p:txBody>
      </p:sp>
      <p:pic>
        <p:nvPicPr>
          <p:cNvPr id="13" name="Picture 12">
            <a:extLst>
              <a:ext uri="{FF2B5EF4-FFF2-40B4-BE49-F238E27FC236}">
                <a16:creationId xmlns:a16="http://schemas.microsoft.com/office/drawing/2014/main" id="{B9A8A84A-829E-81A6-EB20-381948AB7014}"/>
              </a:ext>
            </a:extLst>
          </p:cNvPr>
          <p:cNvPicPr>
            <a:picLocks noChangeAspect="1"/>
          </p:cNvPicPr>
          <p:nvPr userDrawn="1"/>
        </p:nvPicPr>
        <p:blipFill>
          <a:blip r:embed="rId3">
            <a:extLst>
              <a:ext uri="{28A0092B-C50C-407E-A947-70E740481C1C}">
                <a14:useLocalDpi xmlns:a14="http://schemas.microsoft.com/office/drawing/2010/main" val="0"/>
              </a:ext>
            </a:extLst>
          </a:blip>
          <a:srcRect r="83024"/>
          <a:stretch/>
        </p:blipFill>
        <p:spPr>
          <a:xfrm>
            <a:off x="228600" y="4664596"/>
            <a:ext cx="381000" cy="360908"/>
          </a:xfrm>
          <a:prstGeom prst="rect">
            <a:avLst/>
          </a:prstGeom>
        </p:spPr>
      </p:pic>
      <p:sp>
        <p:nvSpPr>
          <p:cNvPr id="14" name="Media Placeholder 17">
            <a:extLst>
              <a:ext uri="{FF2B5EF4-FFF2-40B4-BE49-F238E27FC236}">
                <a16:creationId xmlns:a16="http://schemas.microsoft.com/office/drawing/2014/main" id="{53107816-3A0A-4D07-6057-B06542694107}"/>
              </a:ext>
            </a:extLst>
          </p:cNvPr>
          <p:cNvSpPr>
            <a:spLocks noGrp="1"/>
          </p:cNvSpPr>
          <p:nvPr>
            <p:ph type="media" sz="quarter" idx="12"/>
          </p:nvPr>
        </p:nvSpPr>
        <p:spPr>
          <a:xfrm>
            <a:off x="4572000" y="1136529"/>
            <a:ext cx="4114800" cy="3190996"/>
          </a:xfrm>
        </p:spPr>
        <p:txBody>
          <a:bodyPr/>
          <a:lstStyle/>
          <a:p>
            <a:r>
              <a:rPr lang="en-US"/>
              <a:t>Click icon to add media</a:t>
            </a:r>
          </a:p>
        </p:txBody>
      </p:sp>
      <p:sp>
        <p:nvSpPr>
          <p:cNvPr id="15" name="Footer Placeholder 14">
            <a:extLst>
              <a:ext uri="{FF2B5EF4-FFF2-40B4-BE49-F238E27FC236}">
                <a16:creationId xmlns:a16="http://schemas.microsoft.com/office/drawing/2014/main" id="{17D7317F-4C37-4FE1-7DB5-87C5C254F5B8}"/>
              </a:ext>
            </a:extLst>
          </p:cNvPr>
          <p:cNvSpPr>
            <a:spLocks noGrp="1"/>
          </p:cNvSpPr>
          <p:nvPr>
            <p:ph type="ftr" sz="quarter" idx="13"/>
          </p:nvPr>
        </p:nvSpPr>
        <p:spPr/>
        <p:txBody>
          <a:bodyPr/>
          <a:lstStyle>
            <a:lvl1pPr>
              <a:defRPr>
                <a:solidFill>
                  <a:schemeClr val="bg1"/>
                </a:solidFill>
              </a:defRPr>
            </a:lvl1pPr>
          </a:lstStyle>
          <a:p>
            <a:r>
              <a:rPr lang="en-US" dirty="0"/>
              <a:t>Conversation starters about stress</a:t>
            </a:r>
          </a:p>
        </p:txBody>
      </p:sp>
      <p:sp>
        <p:nvSpPr>
          <p:cNvPr id="16" name="Slide Number Placeholder 15">
            <a:extLst>
              <a:ext uri="{FF2B5EF4-FFF2-40B4-BE49-F238E27FC236}">
                <a16:creationId xmlns:a16="http://schemas.microsoft.com/office/drawing/2014/main" id="{2806EC9C-F98F-7EB2-CC31-E0CC8A63159D}"/>
              </a:ext>
            </a:extLst>
          </p:cNvPr>
          <p:cNvSpPr>
            <a:spLocks noGrp="1"/>
          </p:cNvSpPr>
          <p:nvPr>
            <p:ph type="sldNum" sz="quarter" idx="14"/>
          </p:nvPr>
        </p:nvSpPr>
        <p:spPr/>
        <p:txBody>
          <a:bodyPr/>
          <a:lstStyle>
            <a:lvl1pPr>
              <a:defRPr>
                <a:solidFill>
                  <a:schemeClr val="bg1"/>
                </a:solidFill>
              </a:defRPr>
            </a:lvl1pPr>
          </a:lstStyle>
          <a:p>
            <a:fld id="{873CEFD4-33E6-8B4E-819F-F61E5AEC8E0F}" type="slidenum">
              <a:rPr lang="en-US" smtClean="0"/>
              <a:pPr/>
              <a:t>‹#›</a:t>
            </a:fld>
            <a:endParaRPr lang="en-US"/>
          </a:p>
        </p:txBody>
      </p:sp>
      <p:sp>
        <p:nvSpPr>
          <p:cNvPr id="17" name="Media Placeholder 17">
            <a:extLst>
              <a:ext uri="{FF2B5EF4-FFF2-40B4-BE49-F238E27FC236}">
                <a16:creationId xmlns:a16="http://schemas.microsoft.com/office/drawing/2014/main" id="{AFE5079D-CF96-D771-F346-44548F3E278B}"/>
              </a:ext>
            </a:extLst>
          </p:cNvPr>
          <p:cNvSpPr>
            <a:spLocks noGrp="1"/>
          </p:cNvSpPr>
          <p:nvPr>
            <p:ph type="media" sz="quarter" idx="15"/>
          </p:nvPr>
        </p:nvSpPr>
        <p:spPr>
          <a:xfrm>
            <a:off x="488272" y="1136529"/>
            <a:ext cx="3855128" cy="3190996"/>
          </a:xfrm>
        </p:spPr>
        <p:txBody>
          <a:bodyPr/>
          <a:lstStyle/>
          <a:p>
            <a:r>
              <a:rPr lang="en-US"/>
              <a:t>Click icon to add media</a:t>
            </a:r>
          </a:p>
        </p:txBody>
      </p:sp>
    </p:spTree>
    <p:extLst>
      <p:ext uri="{BB962C8B-B14F-4D97-AF65-F5344CB8AC3E}">
        <p14:creationId xmlns:p14="http://schemas.microsoft.com/office/powerpoint/2010/main" val="394270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9955D64-6FC7-A991-8986-4B3E7514540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9272"/>
            <a:ext cx="9223808" cy="5188392"/>
          </a:xfrm>
          <a:prstGeom prst="rect">
            <a:avLst/>
          </a:prstGeom>
        </p:spPr>
      </p:pic>
      <p:sp>
        <p:nvSpPr>
          <p:cNvPr id="4" name="Title 1">
            <a:extLst>
              <a:ext uri="{FF2B5EF4-FFF2-40B4-BE49-F238E27FC236}">
                <a16:creationId xmlns:a16="http://schemas.microsoft.com/office/drawing/2014/main" id="{4CC3C34E-C348-D541-56EF-1CE3A7452622}"/>
              </a:ext>
            </a:extLst>
          </p:cNvPr>
          <p:cNvSpPr>
            <a:spLocks noGrp="1"/>
          </p:cNvSpPr>
          <p:nvPr>
            <p:ph type="title"/>
          </p:nvPr>
        </p:nvSpPr>
        <p:spPr>
          <a:xfrm>
            <a:off x="503771" y="2079157"/>
            <a:ext cx="8183029" cy="492443"/>
          </a:xfrm>
        </p:spPr>
        <p:txBody>
          <a:bodyPr/>
          <a:lstStyle>
            <a:lvl1pPr algn="ctr">
              <a:defRPr sz="3200">
                <a:solidFill>
                  <a:schemeClr val="bg1"/>
                </a:solidFill>
              </a:defRPr>
            </a:lvl1pPr>
          </a:lstStyle>
          <a:p>
            <a:r>
              <a:rPr lang="en-US"/>
              <a:t>Click to edit Master title style</a:t>
            </a:r>
          </a:p>
        </p:txBody>
      </p:sp>
      <p:pic>
        <p:nvPicPr>
          <p:cNvPr id="11" name="Picture 10">
            <a:extLst>
              <a:ext uri="{FF2B5EF4-FFF2-40B4-BE49-F238E27FC236}">
                <a16:creationId xmlns:a16="http://schemas.microsoft.com/office/drawing/2014/main" id="{2BE7A476-E20B-1BCB-B101-75C0C4570C7D}"/>
              </a:ext>
            </a:extLst>
          </p:cNvPr>
          <p:cNvPicPr>
            <a:picLocks noChangeAspect="1"/>
          </p:cNvPicPr>
          <p:nvPr userDrawn="1"/>
        </p:nvPicPr>
        <p:blipFill>
          <a:blip r:embed="rId3">
            <a:extLst>
              <a:ext uri="{28A0092B-C50C-407E-A947-70E740481C1C}">
                <a14:useLocalDpi xmlns:a14="http://schemas.microsoft.com/office/drawing/2010/main" val="0"/>
              </a:ext>
            </a:extLst>
          </a:blip>
          <a:srcRect r="83024"/>
          <a:stretch/>
        </p:blipFill>
        <p:spPr>
          <a:xfrm>
            <a:off x="228600" y="4664596"/>
            <a:ext cx="381000" cy="360908"/>
          </a:xfrm>
          <a:prstGeom prst="rect">
            <a:avLst/>
          </a:prstGeom>
        </p:spPr>
      </p:pic>
      <p:sp>
        <p:nvSpPr>
          <p:cNvPr id="12" name="Footer Placeholder 11">
            <a:extLst>
              <a:ext uri="{FF2B5EF4-FFF2-40B4-BE49-F238E27FC236}">
                <a16:creationId xmlns:a16="http://schemas.microsoft.com/office/drawing/2014/main" id="{5EA89DA8-2A7B-3F17-1D0B-40C35A52F4F7}"/>
              </a:ext>
            </a:extLst>
          </p:cNvPr>
          <p:cNvSpPr>
            <a:spLocks noGrp="1"/>
          </p:cNvSpPr>
          <p:nvPr>
            <p:ph type="ftr" sz="quarter" idx="10"/>
          </p:nvPr>
        </p:nvSpPr>
        <p:spPr/>
        <p:txBody>
          <a:bodyPr/>
          <a:lstStyle>
            <a:lvl1pPr>
              <a:defRPr>
                <a:solidFill>
                  <a:schemeClr val="bg1"/>
                </a:solidFill>
              </a:defRPr>
            </a:lvl1pPr>
          </a:lstStyle>
          <a:p>
            <a:r>
              <a:rPr lang="en-US"/>
              <a:t>Conversation starters about stress</a:t>
            </a:r>
          </a:p>
        </p:txBody>
      </p:sp>
      <p:sp>
        <p:nvSpPr>
          <p:cNvPr id="13" name="Slide Number Placeholder 12">
            <a:extLst>
              <a:ext uri="{FF2B5EF4-FFF2-40B4-BE49-F238E27FC236}">
                <a16:creationId xmlns:a16="http://schemas.microsoft.com/office/drawing/2014/main" id="{03499BE6-42FB-DA6A-F12A-F588397D3C0B}"/>
              </a:ext>
            </a:extLst>
          </p:cNvPr>
          <p:cNvSpPr>
            <a:spLocks noGrp="1"/>
          </p:cNvSpPr>
          <p:nvPr>
            <p:ph type="sldNum" sz="quarter" idx="11"/>
          </p:nvPr>
        </p:nvSpPr>
        <p:spPr/>
        <p:txBody>
          <a:bodyPr/>
          <a:lstStyle>
            <a:lvl1pPr>
              <a:defRPr>
                <a:solidFill>
                  <a:schemeClr val="bg1"/>
                </a:solidFill>
              </a:defRPr>
            </a:lvl1pPr>
          </a:lstStyle>
          <a:p>
            <a:fld id="{873CEFD4-33E6-8B4E-819F-F61E5AEC8E0F}" type="slidenum">
              <a:rPr lang="en-US" smtClean="0"/>
              <a:pPr/>
              <a:t>‹#›</a:t>
            </a:fld>
            <a:endParaRPr lang="en-US"/>
          </a:p>
        </p:txBody>
      </p:sp>
    </p:spTree>
    <p:extLst>
      <p:ext uri="{BB962C8B-B14F-4D97-AF65-F5344CB8AC3E}">
        <p14:creationId xmlns:p14="http://schemas.microsoft.com/office/powerpoint/2010/main" val="1788711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Pictur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95FCE82-4D09-72C9-7935-2A8EAC2BC02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9272"/>
            <a:ext cx="9223808" cy="5188392"/>
          </a:xfrm>
          <a:prstGeom prst="rect">
            <a:avLst/>
          </a:prstGeom>
        </p:spPr>
      </p:pic>
      <p:sp>
        <p:nvSpPr>
          <p:cNvPr id="4" name="Rectangle 3">
            <a:extLst>
              <a:ext uri="{FF2B5EF4-FFF2-40B4-BE49-F238E27FC236}">
                <a16:creationId xmlns:a16="http://schemas.microsoft.com/office/drawing/2014/main" id="{9ED583F6-937E-6031-73FF-51DD39375354}"/>
              </a:ext>
            </a:extLst>
          </p:cNvPr>
          <p:cNvSpPr/>
          <p:nvPr userDrawn="1"/>
        </p:nvSpPr>
        <p:spPr>
          <a:xfrm>
            <a:off x="228600" y="230400"/>
            <a:ext cx="8686800" cy="42905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0EFB24C7-9F9F-9A82-F1B7-10229B3B7FB6}"/>
              </a:ext>
            </a:extLst>
          </p:cNvPr>
          <p:cNvSpPr>
            <a:spLocks noGrp="1"/>
          </p:cNvSpPr>
          <p:nvPr>
            <p:ph type="title"/>
          </p:nvPr>
        </p:nvSpPr>
        <p:spPr>
          <a:xfrm>
            <a:off x="503771" y="517525"/>
            <a:ext cx="8183029" cy="369332"/>
          </a:xfrm>
        </p:spPr>
        <p:txBody>
          <a:bodyPr/>
          <a:lstStyle/>
          <a:p>
            <a:r>
              <a:rPr lang="en-US"/>
              <a:t>Click to edit Master title style</a:t>
            </a:r>
          </a:p>
        </p:txBody>
      </p:sp>
      <p:pic>
        <p:nvPicPr>
          <p:cNvPr id="12" name="Picture 11">
            <a:extLst>
              <a:ext uri="{FF2B5EF4-FFF2-40B4-BE49-F238E27FC236}">
                <a16:creationId xmlns:a16="http://schemas.microsoft.com/office/drawing/2014/main" id="{21DF2578-2A90-A47A-2EDC-C01E91C3E1AC}"/>
              </a:ext>
            </a:extLst>
          </p:cNvPr>
          <p:cNvPicPr>
            <a:picLocks noChangeAspect="1"/>
          </p:cNvPicPr>
          <p:nvPr userDrawn="1"/>
        </p:nvPicPr>
        <p:blipFill>
          <a:blip r:embed="rId3">
            <a:extLst>
              <a:ext uri="{28A0092B-C50C-407E-A947-70E740481C1C}">
                <a14:useLocalDpi xmlns:a14="http://schemas.microsoft.com/office/drawing/2010/main" val="0"/>
              </a:ext>
            </a:extLst>
          </a:blip>
          <a:srcRect r="83024"/>
          <a:stretch/>
        </p:blipFill>
        <p:spPr>
          <a:xfrm>
            <a:off x="228600" y="4664596"/>
            <a:ext cx="381000" cy="360908"/>
          </a:xfrm>
          <a:prstGeom prst="rect">
            <a:avLst/>
          </a:prstGeom>
        </p:spPr>
      </p:pic>
      <p:sp>
        <p:nvSpPr>
          <p:cNvPr id="13" name="Footer Placeholder 12">
            <a:extLst>
              <a:ext uri="{FF2B5EF4-FFF2-40B4-BE49-F238E27FC236}">
                <a16:creationId xmlns:a16="http://schemas.microsoft.com/office/drawing/2014/main" id="{21589436-3DAE-1193-D5E2-4CAB7A32D2FF}"/>
              </a:ext>
            </a:extLst>
          </p:cNvPr>
          <p:cNvSpPr>
            <a:spLocks noGrp="1"/>
          </p:cNvSpPr>
          <p:nvPr>
            <p:ph type="ftr" sz="quarter" idx="10"/>
          </p:nvPr>
        </p:nvSpPr>
        <p:spPr/>
        <p:txBody>
          <a:bodyPr/>
          <a:lstStyle>
            <a:lvl1pPr>
              <a:defRPr>
                <a:solidFill>
                  <a:schemeClr val="bg1"/>
                </a:solidFill>
              </a:defRPr>
            </a:lvl1pPr>
          </a:lstStyle>
          <a:p>
            <a:r>
              <a:rPr lang="en-US"/>
              <a:t>Conversation starters about stress</a:t>
            </a:r>
          </a:p>
        </p:txBody>
      </p:sp>
      <p:sp>
        <p:nvSpPr>
          <p:cNvPr id="14" name="Slide Number Placeholder 13">
            <a:extLst>
              <a:ext uri="{FF2B5EF4-FFF2-40B4-BE49-F238E27FC236}">
                <a16:creationId xmlns:a16="http://schemas.microsoft.com/office/drawing/2014/main" id="{70BE3DC3-63FF-6911-36BE-8C83B35F7F6B}"/>
              </a:ext>
            </a:extLst>
          </p:cNvPr>
          <p:cNvSpPr>
            <a:spLocks noGrp="1"/>
          </p:cNvSpPr>
          <p:nvPr>
            <p:ph type="sldNum" sz="quarter" idx="11"/>
          </p:nvPr>
        </p:nvSpPr>
        <p:spPr/>
        <p:txBody>
          <a:bodyPr/>
          <a:lstStyle>
            <a:lvl1pPr>
              <a:defRPr>
                <a:solidFill>
                  <a:schemeClr val="bg1"/>
                </a:solidFill>
              </a:defRPr>
            </a:lvl1pPr>
          </a:lstStyle>
          <a:p>
            <a:fld id="{873CEFD4-33E6-8B4E-819F-F61E5AEC8E0F}" type="slidenum">
              <a:rPr lang="en-US" smtClean="0"/>
              <a:pPr/>
              <a:t>‹#›</a:t>
            </a:fld>
            <a:endParaRPr lang="en-US"/>
          </a:p>
        </p:txBody>
      </p:sp>
      <p:sp>
        <p:nvSpPr>
          <p:cNvPr id="15" name="Text Placeholder 9">
            <a:extLst>
              <a:ext uri="{FF2B5EF4-FFF2-40B4-BE49-F238E27FC236}">
                <a16:creationId xmlns:a16="http://schemas.microsoft.com/office/drawing/2014/main" id="{C971F067-DFDA-092D-2EE3-A16A9B748481}"/>
              </a:ext>
            </a:extLst>
          </p:cNvPr>
          <p:cNvSpPr>
            <a:spLocks noGrp="1"/>
          </p:cNvSpPr>
          <p:nvPr>
            <p:ph type="body" sz="quarter" idx="12"/>
          </p:nvPr>
        </p:nvSpPr>
        <p:spPr>
          <a:xfrm>
            <a:off x="503238" y="1136529"/>
            <a:ext cx="8183562" cy="31909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31227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ontact U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3B83320-36F7-B96E-3FCE-591D16E9FFB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9272"/>
            <a:ext cx="9223808" cy="5188392"/>
          </a:xfrm>
          <a:prstGeom prst="rect">
            <a:avLst/>
          </a:prstGeom>
        </p:spPr>
      </p:pic>
      <p:sp>
        <p:nvSpPr>
          <p:cNvPr id="3" name="Rectangle 2">
            <a:extLst>
              <a:ext uri="{FF2B5EF4-FFF2-40B4-BE49-F238E27FC236}">
                <a16:creationId xmlns:a16="http://schemas.microsoft.com/office/drawing/2014/main" id="{A3ED75CE-E154-A77D-9C80-9FA9E55F87C0}"/>
              </a:ext>
            </a:extLst>
          </p:cNvPr>
          <p:cNvSpPr/>
          <p:nvPr userDrawn="1"/>
        </p:nvSpPr>
        <p:spPr>
          <a:xfrm>
            <a:off x="228600" y="230400"/>
            <a:ext cx="8686800" cy="42905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DB4D2DD4-ACF1-803A-B0CD-1871BDD8080A}"/>
              </a:ext>
            </a:extLst>
          </p:cNvPr>
          <p:cNvSpPr>
            <a:spLocks noGrp="1"/>
          </p:cNvSpPr>
          <p:nvPr>
            <p:ph type="title"/>
          </p:nvPr>
        </p:nvSpPr>
        <p:spPr>
          <a:xfrm>
            <a:off x="503771" y="517525"/>
            <a:ext cx="8183029" cy="369332"/>
          </a:xfrm>
        </p:spPr>
        <p:txBody>
          <a:bodyPr/>
          <a:lstStyle/>
          <a:p>
            <a:r>
              <a:rPr lang="en-US"/>
              <a:t>Click to edit Master title style</a:t>
            </a:r>
          </a:p>
        </p:txBody>
      </p:sp>
      <p:pic>
        <p:nvPicPr>
          <p:cNvPr id="10" name="Picture 9">
            <a:extLst>
              <a:ext uri="{FF2B5EF4-FFF2-40B4-BE49-F238E27FC236}">
                <a16:creationId xmlns:a16="http://schemas.microsoft.com/office/drawing/2014/main" id="{B055A6D1-5378-1AB8-926F-DE32DC0BEC51}"/>
              </a:ext>
            </a:extLst>
          </p:cNvPr>
          <p:cNvPicPr>
            <a:picLocks noChangeAspect="1"/>
          </p:cNvPicPr>
          <p:nvPr userDrawn="1"/>
        </p:nvPicPr>
        <p:blipFill>
          <a:blip r:embed="rId3">
            <a:extLst>
              <a:ext uri="{28A0092B-C50C-407E-A947-70E740481C1C}">
                <a14:useLocalDpi xmlns:a14="http://schemas.microsoft.com/office/drawing/2010/main" val="0"/>
              </a:ext>
            </a:extLst>
          </a:blip>
          <a:srcRect r="83024"/>
          <a:stretch/>
        </p:blipFill>
        <p:spPr>
          <a:xfrm>
            <a:off x="228600" y="4664596"/>
            <a:ext cx="381000" cy="360908"/>
          </a:xfrm>
          <a:prstGeom prst="rect">
            <a:avLst/>
          </a:prstGeom>
        </p:spPr>
      </p:pic>
      <p:sp>
        <p:nvSpPr>
          <p:cNvPr id="13" name="Footer Placeholder 12">
            <a:extLst>
              <a:ext uri="{FF2B5EF4-FFF2-40B4-BE49-F238E27FC236}">
                <a16:creationId xmlns:a16="http://schemas.microsoft.com/office/drawing/2014/main" id="{3E900CED-72FF-A61C-6383-B89F1A47FA78}"/>
              </a:ext>
            </a:extLst>
          </p:cNvPr>
          <p:cNvSpPr>
            <a:spLocks noGrp="1"/>
          </p:cNvSpPr>
          <p:nvPr>
            <p:ph type="ftr" sz="quarter" idx="13"/>
          </p:nvPr>
        </p:nvSpPr>
        <p:spPr/>
        <p:txBody>
          <a:bodyPr/>
          <a:lstStyle>
            <a:lvl1pPr>
              <a:defRPr>
                <a:solidFill>
                  <a:schemeClr val="bg1"/>
                </a:solidFill>
              </a:defRPr>
            </a:lvl1pPr>
          </a:lstStyle>
          <a:p>
            <a:r>
              <a:rPr lang="en-US"/>
              <a:t>Conversation starters about stress</a:t>
            </a:r>
          </a:p>
        </p:txBody>
      </p:sp>
      <p:sp>
        <p:nvSpPr>
          <p:cNvPr id="14" name="Slide Number Placeholder 13">
            <a:extLst>
              <a:ext uri="{FF2B5EF4-FFF2-40B4-BE49-F238E27FC236}">
                <a16:creationId xmlns:a16="http://schemas.microsoft.com/office/drawing/2014/main" id="{3B6C3336-90FD-7B75-07EF-BCB29B0021D3}"/>
              </a:ext>
            </a:extLst>
          </p:cNvPr>
          <p:cNvSpPr>
            <a:spLocks noGrp="1"/>
          </p:cNvSpPr>
          <p:nvPr>
            <p:ph type="sldNum" sz="quarter" idx="14"/>
          </p:nvPr>
        </p:nvSpPr>
        <p:spPr/>
        <p:txBody>
          <a:bodyPr/>
          <a:lstStyle>
            <a:lvl1pPr>
              <a:defRPr>
                <a:solidFill>
                  <a:schemeClr val="bg1"/>
                </a:solidFill>
              </a:defRPr>
            </a:lvl1pPr>
          </a:lstStyle>
          <a:p>
            <a:fld id="{873CEFD4-33E6-8B4E-819F-F61E5AEC8E0F}" type="slidenum">
              <a:rPr lang="en-US" smtClean="0"/>
              <a:pPr/>
              <a:t>‹#›</a:t>
            </a:fld>
            <a:endParaRPr lang="en-US"/>
          </a:p>
        </p:txBody>
      </p:sp>
      <p:sp>
        <p:nvSpPr>
          <p:cNvPr id="15" name="Media Placeholder 17">
            <a:extLst>
              <a:ext uri="{FF2B5EF4-FFF2-40B4-BE49-F238E27FC236}">
                <a16:creationId xmlns:a16="http://schemas.microsoft.com/office/drawing/2014/main" id="{79622693-427A-12A7-37C7-105B8E16E4F6}"/>
              </a:ext>
            </a:extLst>
          </p:cNvPr>
          <p:cNvSpPr>
            <a:spLocks noGrp="1"/>
          </p:cNvSpPr>
          <p:nvPr>
            <p:ph type="media" sz="quarter" idx="12"/>
          </p:nvPr>
        </p:nvSpPr>
        <p:spPr>
          <a:xfrm>
            <a:off x="4572000" y="1136529"/>
            <a:ext cx="4114800" cy="3190996"/>
          </a:xfrm>
        </p:spPr>
        <p:txBody>
          <a:bodyPr/>
          <a:lstStyle/>
          <a:p>
            <a:r>
              <a:rPr lang="en-US"/>
              <a:t>Click icon to add media</a:t>
            </a:r>
          </a:p>
        </p:txBody>
      </p:sp>
      <p:sp>
        <p:nvSpPr>
          <p:cNvPr id="16" name="Text Placeholder 9">
            <a:extLst>
              <a:ext uri="{FF2B5EF4-FFF2-40B4-BE49-F238E27FC236}">
                <a16:creationId xmlns:a16="http://schemas.microsoft.com/office/drawing/2014/main" id="{0B948F37-ED73-E575-0517-5BC05F7DE45F}"/>
              </a:ext>
            </a:extLst>
          </p:cNvPr>
          <p:cNvSpPr>
            <a:spLocks noGrp="1"/>
          </p:cNvSpPr>
          <p:nvPr>
            <p:ph type="body" sz="quarter" idx="15"/>
          </p:nvPr>
        </p:nvSpPr>
        <p:spPr>
          <a:xfrm>
            <a:off x="503238" y="1136529"/>
            <a:ext cx="3840162" cy="31909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7722916"/>
      </p:ext>
    </p:extLst>
  </p:cSld>
  <p:clrMapOvr>
    <a:masterClrMapping/>
  </p:clrMapOvr>
  <p:extLst>
    <p:ext uri="{DCECCB84-F9BA-43D5-87BE-67443E8EF086}">
      <p15:sldGuideLst xmlns:p15="http://schemas.microsoft.com/office/powerpoint/2012/main">
        <p15:guide id="1" orient="horz" pos="1622">
          <p15:clr>
            <a:srgbClr val="FBAE40"/>
          </p15:clr>
        </p15:guide>
        <p15:guide id="2" pos="2880">
          <p15:clr>
            <a:srgbClr val="FBAE40"/>
          </p15:clr>
        </p15:guide>
        <p15:guide id="3" pos="340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Contact U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3B83320-36F7-B96E-3FCE-591D16E9FFB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9272"/>
            <a:ext cx="9223808" cy="5188392"/>
          </a:xfrm>
          <a:prstGeom prst="rect">
            <a:avLst/>
          </a:prstGeom>
        </p:spPr>
      </p:pic>
      <p:sp>
        <p:nvSpPr>
          <p:cNvPr id="3" name="Rectangle 2">
            <a:extLst>
              <a:ext uri="{FF2B5EF4-FFF2-40B4-BE49-F238E27FC236}">
                <a16:creationId xmlns:a16="http://schemas.microsoft.com/office/drawing/2014/main" id="{A3ED75CE-E154-A77D-9C80-9FA9E55F87C0}"/>
              </a:ext>
            </a:extLst>
          </p:cNvPr>
          <p:cNvSpPr/>
          <p:nvPr userDrawn="1"/>
        </p:nvSpPr>
        <p:spPr>
          <a:xfrm>
            <a:off x="228600" y="230400"/>
            <a:ext cx="8686800" cy="42905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DB4D2DD4-ACF1-803A-B0CD-1871BDD8080A}"/>
              </a:ext>
            </a:extLst>
          </p:cNvPr>
          <p:cNvSpPr>
            <a:spLocks noGrp="1"/>
          </p:cNvSpPr>
          <p:nvPr>
            <p:ph type="title"/>
          </p:nvPr>
        </p:nvSpPr>
        <p:spPr>
          <a:xfrm>
            <a:off x="503771" y="517525"/>
            <a:ext cx="8183029" cy="369332"/>
          </a:xfrm>
        </p:spPr>
        <p:txBody>
          <a:bodyPr/>
          <a:lstStyle/>
          <a:p>
            <a:r>
              <a:rPr lang="en-US"/>
              <a:t>Click to edit Master title style</a:t>
            </a:r>
          </a:p>
        </p:txBody>
      </p:sp>
      <p:pic>
        <p:nvPicPr>
          <p:cNvPr id="10" name="Picture 9">
            <a:extLst>
              <a:ext uri="{FF2B5EF4-FFF2-40B4-BE49-F238E27FC236}">
                <a16:creationId xmlns:a16="http://schemas.microsoft.com/office/drawing/2014/main" id="{B055A6D1-5378-1AB8-926F-DE32DC0BEC51}"/>
              </a:ext>
            </a:extLst>
          </p:cNvPr>
          <p:cNvPicPr>
            <a:picLocks noChangeAspect="1"/>
          </p:cNvPicPr>
          <p:nvPr userDrawn="1"/>
        </p:nvPicPr>
        <p:blipFill>
          <a:blip r:embed="rId3">
            <a:extLst>
              <a:ext uri="{28A0092B-C50C-407E-A947-70E740481C1C}">
                <a14:useLocalDpi xmlns:a14="http://schemas.microsoft.com/office/drawing/2010/main" val="0"/>
              </a:ext>
            </a:extLst>
          </a:blip>
          <a:srcRect r="83024"/>
          <a:stretch/>
        </p:blipFill>
        <p:spPr>
          <a:xfrm>
            <a:off x="228600" y="4664596"/>
            <a:ext cx="381000" cy="360908"/>
          </a:xfrm>
          <a:prstGeom prst="rect">
            <a:avLst/>
          </a:prstGeom>
        </p:spPr>
      </p:pic>
      <p:sp>
        <p:nvSpPr>
          <p:cNvPr id="11" name="Media Placeholder 17">
            <a:extLst>
              <a:ext uri="{FF2B5EF4-FFF2-40B4-BE49-F238E27FC236}">
                <a16:creationId xmlns:a16="http://schemas.microsoft.com/office/drawing/2014/main" id="{0277978A-7ADD-C4D9-D07A-8DAF814B1781}"/>
              </a:ext>
            </a:extLst>
          </p:cNvPr>
          <p:cNvSpPr>
            <a:spLocks noGrp="1"/>
          </p:cNvSpPr>
          <p:nvPr>
            <p:ph type="media" sz="quarter" idx="12"/>
          </p:nvPr>
        </p:nvSpPr>
        <p:spPr>
          <a:xfrm>
            <a:off x="4572000" y="1136529"/>
            <a:ext cx="4114800" cy="3190996"/>
          </a:xfrm>
        </p:spPr>
        <p:txBody>
          <a:bodyPr/>
          <a:lstStyle/>
          <a:p>
            <a:r>
              <a:rPr lang="en-US"/>
              <a:t>Click icon to add media</a:t>
            </a:r>
          </a:p>
        </p:txBody>
      </p:sp>
      <p:sp>
        <p:nvSpPr>
          <p:cNvPr id="13" name="Footer Placeholder 12">
            <a:extLst>
              <a:ext uri="{FF2B5EF4-FFF2-40B4-BE49-F238E27FC236}">
                <a16:creationId xmlns:a16="http://schemas.microsoft.com/office/drawing/2014/main" id="{3E900CED-72FF-A61C-6383-B89F1A47FA78}"/>
              </a:ext>
            </a:extLst>
          </p:cNvPr>
          <p:cNvSpPr>
            <a:spLocks noGrp="1"/>
          </p:cNvSpPr>
          <p:nvPr>
            <p:ph type="ftr" sz="quarter" idx="13"/>
          </p:nvPr>
        </p:nvSpPr>
        <p:spPr/>
        <p:txBody>
          <a:bodyPr/>
          <a:lstStyle>
            <a:lvl1pPr>
              <a:defRPr>
                <a:solidFill>
                  <a:schemeClr val="bg1"/>
                </a:solidFill>
              </a:defRPr>
            </a:lvl1pPr>
          </a:lstStyle>
          <a:p>
            <a:r>
              <a:rPr lang="en-US"/>
              <a:t>Conversation starters about stress</a:t>
            </a:r>
          </a:p>
        </p:txBody>
      </p:sp>
      <p:sp>
        <p:nvSpPr>
          <p:cNvPr id="14" name="Slide Number Placeholder 13">
            <a:extLst>
              <a:ext uri="{FF2B5EF4-FFF2-40B4-BE49-F238E27FC236}">
                <a16:creationId xmlns:a16="http://schemas.microsoft.com/office/drawing/2014/main" id="{3B6C3336-90FD-7B75-07EF-BCB29B0021D3}"/>
              </a:ext>
            </a:extLst>
          </p:cNvPr>
          <p:cNvSpPr>
            <a:spLocks noGrp="1"/>
          </p:cNvSpPr>
          <p:nvPr>
            <p:ph type="sldNum" sz="quarter" idx="14"/>
          </p:nvPr>
        </p:nvSpPr>
        <p:spPr/>
        <p:txBody>
          <a:bodyPr/>
          <a:lstStyle>
            <a:lvl1pPr>
              <a:defRPr>
                <a:solidFill>
                  <a:schemeClr val="bg1"/>
                </a:solidFill>
              </a:defRPr>
            </a:lvl1pPr>
          </a:lstStyle>
          <a:p>
            <a:fld id="{873CEFD4-33E6-8B4E-819F-F61E5AEC8E0F}" type="slidenum">
              <a:rPr lang="en-US" smtClean="0"/>
              <a:pPr/>
              <a:t>‹#›</a:t>
            </a:fld>
            <a:endParaRPr lang="en-US"/>
          </a:p>
        </p:txBody>
      </p:sp>
      <p:sp>
        <p:nvSpPr>
          <p:cNvPr id="5" name="Media Placeholder 17">
            <a:extLst>
              <a:ext uri="{FF2B5EF4-FFF2-40B4-BE49-F238E27FC236}">
                <a16:creationId xmlns:a16="http://schemas.microsoft.com/office/drawing/2014/main" id="{52AF677C-C6FC-C079-2F42-CFC42E7B41AE}"/>
              </a:ext>
            </a:extLst>
          </p:cNvPr>
          <p:cNvSpPr>
            <a:spLocks noGrp="1"/>
          </p:cNvSpPr>
          <p:nvPr>
            <p:ph type="media" sz="quarter" idx="15"/>
          </p:nvPr>
        </p:nvSpPr>
        <p:spPr>
          <a:xfrm>
            <a:off x="488272" y="1136527"/>
            <a:ext cx="3855128" cy="3190997"/>
          </a:xfrm>
        </p:spPr>
        <p:txBody>
          <a:bodyPr/>
          <a:lstStyle/>
          <a:p>
            <a:r>
              <a:rPr lang="en-US"/>
              <a:t>Click icon to add media</a:t>
            </a:r>
          </a:p>
        </p:txBody>
      </p:sp>
    </p:spTree>
    <p:extLst>
      <p:ext uri="{BB962C8B-B14F-4D97-AF65-F5344CB8AC3E}">
        <p14:creationId xmlns:p14="http://schemas.microsoft.com/office/powerpoint/2010/main" val="570782079"/>
      </p:ext>
    </p:extLst>
  </p:cSld>
  <p:clrMapOvr>
    <a:masterClrMapping/>
  </p:clrMapOvr>
  <p:extLst>
    <p:ext uri="{DCECCB84-F9BA-43D5-87BE-67443E8EF086}">
      <p15:sldGuideLst xmlns:p15="http://schemas.microsoft.com/office/powerpoint/2012/main">
        <p15:guide id="1" orient="horz" pos="1622">
          <p15:clr>
            <a:srgbClr val="FBAE40"/>
          </p15:clr>
        </p15:guide>
        <p15:guide id="2" pos="2880">
          <p15:clr>
            <a:srgbClr val="FBAE40"/>
          </p15:clr>
        </p15:guide>
        <p15:guide id="3" pos="340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9955D64-6FC7-A991-8986-4B3E7514540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9272"/>
            <a:ext cx="9223808" cy="5188392"/>
          </a:xfrm>
          <a:prstGeom prst="rect">
            <a:avLst/>
          </a:prstGeom>
        </p:spPr>
      </p:pic>
      <p:sp>
        <p:nvSpPr>
          <p:cNvPr id="4" name="Title 1">
            <a:extLst>
              <a:ext uri="{FF2B5EF4-FFF2-40B4-BE49-F238E27FC236}">
                <a16:creationId xmlns:a16="http://schemas.microsoft.com/office/drawing/2014/main" id="{4CC3C34E-C348-D541-56EF-1CE3A7452622}"/>
              </a:ext>
            </a:extLst>
          </p:cNvPr>
          <p:cNvSpPr>
            <a:spLocks noGrp="1"/>
          </p:cNvSpPr>
          <p:nvPr>
            <p:ph type="title"/>
          </p:nvPr>
        </p:nvSpPr>
        <p:spPr>
          <a:xfrm>
            <a:off x="503771" y="2079157"/>
            <a:ext cx="8183029" cy="492443"/>
          </a:xfrm>
        </p:spPr>
        <p:txBody>
          <a:bodyPr/>
          <a:lstStyle>
            <a:lvl1pPr algn="ctr">
              <a:defRPr sz="3200">
                <a:solidFill>
                  <a:schemeClr val="bg1"/>
                </a:solidFill>
              </a:defRPr>
            </a:lvl1pPr>
          </a:lstStyle>
          <a:p>
            <a:r>
              <a:rPr lang="en-US"/>
              <a:t>Click to edit Master title style</a:t>
            </a:r>
          </a:p>
        </p:txBody>
      </p:sp>
      <p:pic>
        <p:nvPicPr>
          <p:cNvPr id="11" name="Picture 10">
            <a:extLst>
              <a:ext uri="{FF2B5EF4-FFF2-40B4-BE49-F238E27FC236}">
                <a16:creationId xmlns:a16="http://schemas.microsoft.com/office/drawing/2014/main" id="{2BE7A476-E20B-1BCB-B101-75C0C4570C7D}"/>
              </a:ext>
            </a:extLst>
          </p:cNvPr>
          <p:cNvPicPr>
            <a:picLocks noChangeAspect="1"/>
          </p:cNvPicPr>
          <p:nvPr userDrawn="1"/>
        </p:nvPicPr>
        <p:blipFill>
          <a:blip r:embed="rId3">
            <a:extLst>
              <a:ext uri="{28A0092B-C50C-407E-A947-70E740481C1C}">
                <a14:useLocalDpi xmlns:a14="http://schemas.microsoft.com/office/drawing/2010/main" val="0"/>
              </a:ext>
            </a:extLst>
          </a:blip>
          <a:srcRect r="83024"/>
          <a:stretch/>
        </p:blipFill>
        <p:spPr>
          <a:xfrm>
            <a:off x="228600" y="4664596"/>
            <a:ext cx="381000" cy="360908"/>
          </a:xfrm>
          <a:prstGeom prst="rect">
            <a:avLst/>
          </a:prstGeom>
        </p:spPr>
      </p:pic>
      <p:sp>
        <p:nvSpPr>
          <p:cNvPr id="12" name="Footer Placeholder 11">
            <a:extLst>
              <a:ext uri="{FF2B5EF4-FFF2-40B4-BE49-F238E27FC236}">
                <a16:creationId xmlns:a16="http://schemas.microsoft.com/office/drawing/2014/main" id="{5EA89DA8-2A7B-3F17-1D0B-40C35A52F4F7}"/>
              </a:ext>
            </a:extLst>
          </p:cNvPr>
          <p:cNvSpPr>
            <a:spLocks noGrp="1"/>
          </p:cNvSpPr>
          <p:nvPr>
            <p:ph type="ftr" sz="quarter" idx="10"/>
          </p:nvPr>
        </p:nvSpPr>
        <p:spPr/>
        <p:txBody>
          <a:bodyPr/>
          <a:lstStyle>
            <a:lvl1pPr>
              <a:defRPr>
                <a:solidFill>
                  <a:schemeClr val="bg1"/>
                </a:solidFill>
              </a:defRPr>
            </a:lvl1pPr>
          </a:lstStyle>
          <a:p>
            <a:r>
              <a:rPr lang="en-US"/>
              <a:t>Conversation starters about stress</a:t>
            </a:r>
          </a:p>
        </p:txBody>
      </p:sp>
      <p:sp>
        <p:nvSpPr>
          <p:cNvPr id="13" name="Slide Number Placeholder 12">
            <a:extLst>
              <a:ext uri="{FF2B5EF4-FFF2-40B4-BE49-F238E27FC236}">
                <a16:creationId xmlns:a16="http://schemas.microsoft.com/office/drawing/2014/main" id="{03499BE6-42FB-DA6A-F12A-F588397D3C0B}"/>
              </a:ext>
            </a:extLst>
          </p:cNvPr>
          <p:cNvSpPr>
            <a:spLocks noGrp="1"/>
          </p:cNvSpPr>
          <p:nvPr>
            <p:ph type="sldNum" sz="quarter" idx="11"/>
          </p:nvPr>
        </p:nvSpPr>
        <p:spPr/>
        <p:txBody>
          <a:bodyPr/>
          <a:lstStyle>
            <a:lvl1pPr>
              <a:defRPr>
                <a:solidFill>
                  <a:schemeClr val="bg1"/>
                </a:solidFill>
              </a:defRPr>
            </a:lvl1pPr>
          </a:lstStyle>
          <a:p>
            <a:fld id="{873CEFD4-33E6-8B4E-819F-F61E5AEC8E0F}" type="slidenum">
              <a:rPr lang="en-US" smtClean="0"/>
              <a:pPr/>
              <a:t>‹#›</a:t>
            </a:fld>
            <a:endParaRPr lang="en-US"/>
          </a:p>
        </p:txBody>
      </p:sp>
    </p:spTree>
    <p:extLst>
      <p:ext uri="{BB962C8B-B14F-4D97-AF65-F5344CB8AC3E}">
        <p14:creationId xmlns:p14="http://schemas.microsoft.com/office/powerpoint/2010/main" val="21423751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Pictur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95FCE82-4D09-72C9-7935-2A8EAC2BC02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9272"/>
            <a:ext cx="9223808" cy="5188392"/>
          </a:xfrm>
          <a:prstGeom prst="rect">
            <a:avLst/>
          </a:prstGeom>
        </p:spPr>
      </p:pic>
      <p:sp>
        <p:nvSpPr>
          <p:cNvPr id="4" name="Rectangle 3">
            <a:extLst>
              <a:ext uri="{FF2B5EF4-FFF2-40B4-BE49-F238E27FC236}">
                <a16:creationId xmlns:a16="http://schemas.microsoft.com/office/drawing/2014/main" id="{9ED583F6-937E-6031-73FF-51DD39375354}"/>
              </a:ext>
            </a:extLst>
          </p:cNvPr>
          <p:cNvSpPr/>
          <p:nvPr userDrawn="1"/>
        </p:nvSpPr>
        <p:spPr>
          <a:xfrm>
            <a:off x="228600" y="230400"/>
            <a:ext cx="8686800" cy="42905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0EFB24C7-9F9F-9A82-F1B7-10229B3B7FB6}"/>
              </a:ext>
            </a:extLst>
          </p:cNvPr>
          <p:cNvSpPr>
            <a:spLocks noGrp="1"/>
          </p:cNvSpPr>
          <p:nvPr>
            <p:ph type="title"/>
          </p:nvPr>
        </p:nvSpPr>
        <p:spPr>
          <a:xfrm>
            <a:off x="503771" y="517525"/>
            <a:ext cx="8183029" cy="369332"/>
          </a:xfrm>
        </p:spPr>
        <p:txBody>
          <a:bodyPr/>
          <a:lstStyle/>
          <a:p>
            <a:r>
              <a:rPr lang="en-US"/>
              <a:t>Click to edit Master title style</a:t>
            </a:r>
          </a:p>
        </p:txBody>
      </p:sp>
      <p:pic>
        <p:nvPicPr>
          <p:cNvPr id="12" name="Picture 11">
            <a:extLst>
              <a:ext uri="{FF2B5EF4-FFF2-40B4-BE49-F238E27FC236}">
                <a16:creationId xmlns:a16="http://schemas.microsoft.com/office/drawing/2014/main" id="{21DF2578-2A90-A47A-2EDC-C01E91C3E1AC}"/>
              </a:ext>
            </a:extLst>
          </p:cNvPr>
          <p:cNvPicPr>
            <a:picLocks noChangeAspect="1"/>
          </p:cNvPicPr>
          <p:nvPr userDrawn="1"/>
        </p:nvPicPr>
        <p:blipFill>
          <a:blip r:embed="rId3">
            <a:extLst>
              <a:ext uri="{28A0092B-C50C-407E-A947-70E740481C1C}">
                <a14:useLocalDpi xmlns:a14="http://schemas.microsoft.com/office/drawing/2010/main" val="0"/>
              </a:ext>
            </a:extLst>
          </a:blip>
          <a:srcRect r="83024"/>
          <a:stretch/>
        </p:blipFill>
        <p:spPr>
          <a:xfrm>
            <a:off x="228600" y="4664596"/>
            <a:ext cx="381000" cy="360908"/>
          </a:xfrm>
          <a:prstGeom prst="rect">
            <a:avLst/>
          </a:prstGeom>
        </p:spPr>
      </p:pic>
      <p:sp>
        <p:nvSpPr>
          <p:cNvPr id="13" name="Footer Placeholder 12">
            <a:extLst>
              <a:ext uri="{FF2B5EF4-FFF2-40B4-BE49-F238E27FC236}">
                <a16:creationId xmlns:a16="http://schemas.microsoft.com/office/drawing/2014/main" id="{21589436-3DAE-1193-D5E2-4CAB7A32D2FF}"/>
              </a:ext>
            </a:extLst>
          </p:cNvPr>
          <p:cNvSpPr>
            <a:spLocks noGrp="1"/>
          </p:cNvSpPr>
          <p:nvPr>
            <p:ph type="ftr" sz="quarter" idx="10"/>
          </p:nvPr>
        </p:nvSpPr>
        <p:spPr/>
        <p:txBody>
          <a:bodyPr/>
          <a:lstStyle>
            <a:lvl1pPr>
              <a:defRPr>
                <a:solidFill>
                  <a:schemeClr val="bg1"/>
                </a:solidFill>
              </a:defRPr>
            </a:lvl1pPr>
          </a:lstStyle>
          <a:p>
            <a:r>
              <a:rPr lang="en-US"/>
              <a:t>Conversation starters about stress</a:t>
            </a:r>
          </a:p>
        </p:txBody>
      </p:sp>
      <p:sp>
        <p:nvSpPr>
          <p:cNvPr id="14" name="Slide Number Placeholder 13">
            <a:extLst>
              <a:ext uri="{FF2B5EF4-FFF2-40B4-BE49-F238E27FC236}">
                <a16:creationId xmlns:a16="http://schemas.microsoft.com/office/drawing/2014/main" id="{70BE3DC3-63FF-6911-36BE-8C83B35F7F6B}"/>
              </a:ext>
            </a:extLst>
          </p:cNvPr>
          <p:cNvSpPr>
            <a:spLocks noGrp="1"/>
          </p:cNvSpPr>
          <p:nvPr>
            <p:ph type="sldNum" sz="quarter" idx="11"/>
          </p:nvPr>
        </p:nvSpPr>
        <p:spPr/>
        <p:txBody>
          <a:bodyPr/>
          <a:lstStyle>
            <a:lvl1pPr>
              <a:defRPr>
                <a:solidFill>
                  <a:schemeClr val="bg1"/>
                </a:solidFill>
              </a:defRPr>
            </a:lvl1pPr>
          </a:lstStyle>
          <a:p>
            <a:fld id="{873CEFD4-33E6-8B4E-819F-F61E5AEC8E0F}" type="slidenum">
              <a:rPr lang="en-US" smtClean="0"/>
              <a:pPr/>
              <a:t>‹#›</a:t>
            </a:fld>
            <a:endParaRPr lang="en-US"/>
          </a:p>
        </p:txBody>
      </p:sp>
      <p:sp>
        <p:nvSpPr>
          <p:cNvPr id="3" name="Text Placeholder 9">
            <a:extLst>
              <a:ext uri="{FF2B5EF4-FFF2-40B4-BE49-F238E27FC236}">
                <a16:creationId xmlns:a16="http://schemas.microsoft.com/office/drawing/2014/main" id="{1B9F1C51-E8E3-A5F8-33BC-E7B822D4016F}"/>
              </a:ext>
            </a:extLst>
          </p:cNvPr>
          <p:cNvSpPr>
            <a:spLocks noGrp="1"/>
          </p:cNvSpPr>
          <p:nvPr>
            <p:ph type="body" sz="quarter" idx="12"/>
          </p:nvPr>
        </p:nvSpPr>
        <p:spPr>
          <a:xfrm>
            <a:off x="503238" y="1136529"/>
            <a:ext cx="8183562" cy="31909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23611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Contact U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3B83320-36F7-B96E-3FCE-591D16E9FFB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9272"/>
            <a:ext cx="9223808" cy="5188392"/>
          </a:xfrm>
          <a:prstGeom prst="rect">
            <a:avLst/>
          </a:prstGeom>
        </p:spPr>
      </p:pic>
      <p:sp>
        <p:nvSpPr>
          <p:cNvPr id="3" name="Rectangle 2">
            <a:extLst>
              <a:ext uri="{FF2B5EF4-FFF2-40B4-BE49-F238E27FC236}">
                <a16:creationId xmlns:a16="http://schemas.microsoft.com/office/drawing/2014/main" id="{A3ED75CE-E154-A77D-9C80-9FA9E55F87C0}"/>
              </a:ext>
            </a:extLst>
          </p:cNvPr>
          <p:cNvSpPr/>
          <p:nvPr userDrawn="1"/>
        </p:nvSpPr>
        <p:spPr>
          <a:xfrm>
            <a:off x="228600" y="230400"/>
            <a:ext cx="8686800" cy="42905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DB4D2DD4-ACF1-803A-B0CD-1871BDD8080A}"/>
              </a:ext>
            </a:extLst>
          </p:cNvPr>
          <p:cNvSpPr>
            <a:spLocks noGrp="1"/>
          </p:cNvSpPr>
          <p:nvPr>
            <p:ph type="title"/>
          </p:nvPr>
        </p:nvSpPr>
        <p:spPr>
          <a:xfrm>
            <a:off x="503771" y="517525"/>
            <a:ext cx="8183029" cy="369332"/>
          </a:xfrm>
        </p:spPr>
        <p:txBody>
          <a:bodyPr/>
          <a:lstStyle/>
          <a:p>
            <a:r>
              <a:rPr lang="en-US"/>
              <a:t>Click to edit Master title style</a:t>
            </a:r>
          </a:p>
        </p:txBody>
      </p:sp>
      <p:pic>
        <p:nvPicPr>
          <p:cNvPr id="10" name="Picture 9">
            <a:extLst>
              <a:ext uri="{FF2B5EF4-FFF2-40B4-BE49-F238E27FC236}">
                <a16:creationId xmlns:a16="http://schemas.microsoft.com/office/drawing/2014/main" id="{B055A6D1-5378-1AB8-926F-DE32DC0BEC51}"/>
              </a:ext>
            </a:extLst>
          </p:cNvPr>
          <p:cNvPicPr>
            <a:picLocks noChangeAspect="1"/>
          </p:cNvPicPr>
          <p:nvPr userDrawn="1"/>
        </p:nvPicPr>
        <p:blipFill>
          <a:blip r:embed="rId3">
            <a:extLst>
              <a:ext uri="{28A0092B-C50C-407E-A947-70E740481C1C}">
                <a14:useLocalDpi xmlns:a14="http://schemas.microsoft.com/office/drawing/2010/main" val="0"/>
              </a:ext>
            </a:extLst>
          </a:blip>
          <a:srcRect r="83024"/>
          <a:stretch/>
        </p:blipFill>
        <p:spPr>
          <a:xfrm>
            <a:off x="228600" y="4664596"/>
            <a:ext cx="381000" cy="360908"/>
          </a:xfrm>
          <a:prstGeom prst="rect">
            <a:avLst/>
          </a:prstGeom>
        </p:spPr>
      </p:pic>
      <p:sp>
        <p:nvSpPr>
          <p:cNvPr id="13" name="Footer Placeholder 12">
            <a:extLst>
              <a:ext uri="{FF2B5EF4-FFF2-40B4-BE49-F238E27FC236}">
                <a16:creationId xmlns:a16="http://schemas.microsoft.com/office/drawing/2014/main" id="{3E900CED-72FF-A61C-6383-B89F1A47FA78}"/>
              </a:ext>
            </a:extLst>
          </p:cNvPr>
          <p:cNvSpPr>
            <a:spLocks noGrp="1"/>
          </p:cNvSpPr>
          <p:nvPr>
            <p:ph type="ftr" sz="quarter" idx="13"/>
          </p:nvPr>
        </p:nvSpPr>
        <p:spPr/>
        <p:txBody>
          <a:bodyPr/>
          <a:lstStyle>
            <a:lvl1pPr>
              <a:defRPr>
                <a:solidFill>
                  <a:schemeClr val="bg1"/>
                </a:solidFill>
              </a:defRPr>
            </a:lvl1pPr>
          </a:lstStyle>
          <a:p>
            <a:r>
              <a:rPr lang="en-US"/>
              <a:t>Conversation starters about stress</a:t>
            </a:r>
          </a:p>
        </p:txBody>
      </p:sp>
      <p:sp>
        <p:nvSpPr>
          <p:cNvPr id="14" name="Slide Number Placeholder 13">
            <a:extLst>
              <a:ext uri="{FF2B5EF4-FFF2-40B4-BE49-F238E27FC236}">
                <a16:creationId xmlns:a16="http://schemas.microsoft.com/office/drawing/2014/main" id="{3B6C3336-90FD-7B75-07EF-BCB29B0021D3}"/>
              </a:ext>
            </a:extLst>
          </p:cNvPr>
          <p:cNvSpPr>
            <a:spLocks noGrp="1"/>
          </p:cNvSpPr>
          <p:nvPr>
            <p:ph type="sldNum" sz="quarter" idx="14"/>
          </p:nvPr>
        </p:nvSpPr>
        <p:spPr/>
        <p:txBody>
          <a:bodyPr/>
          <a:lstStyle>
            <a:lvl1pPr>
              <a:defRPr>
                <a:solidFill>
                  <a:schemeClr val="bg1"/>
                </a:solidFill>
              </a:defRPr>
            </a:lvl1pPr>
          </a:lstStyle>
          <a:p>
            <a:fld id="{873CEFD4-33E6-8B4E-819F-F61E5AEC8E0F}" type="slidenum">
              <a:rPr lang="en-US" smtClean="0"/>
              <a:pPr/>
              <a:t>‹#›</a:t>
            </a:fld>
            <a:endParaRPr lang="en-US"/>
          </a:p>
        </p:txBody>
      </p:sp>
      <p:sp>
        <p:nvSpPr>
          <p:cNvPr id="5" name="Media Placeholder 17">
            <a:extLst>
              <a:ext uri="{FF2B5EF4-FFF2-40B4-BE49-F238E27FC236}">
                <a16:creationId xmlns:a16="http://schemas.microsoft.com/office/drawing/2014/main" id="{A655C913-D9C1-F7F6-2145-792669A58E24}"/>
              </a:ext>
            </a:extLst>
          </p:cNvPr>
          <p:cNvSpPr>
            <a:spLocks noGrp="1"/>
          </p:cNvSpPr>
          <p:nvPr>
            <p:ph type="media" sz="quarter" idx="12"/>
          </p:nvPr>
        </p:nvSpPr>
        <p:spPr>
          <a:xfrm>
            <a:off x="4572000" y="1136529"/>
            <a:ext cx="4114800" cy="3190996"/>
          </a:xfrm>
        </p:spPr>
        <p:txBody>
          <a:bodyPr/>
          <a:lstStyle/>
          <a:p>
            <a:r>
              <a:rPr lang="en-US"/>
              <a:t>Click icon to add media</a:t>
            </a:r>
          </a:p>
        </p:txBody>
      </p:sp>
      <p:sp>
        <p:nvSpPr>
          <p:cNvPr id="6" name="Text Placeholder 9">
            <a:extLst>
              <a:ext uri="{FF2B5EF4-FFF2-40B4-BE49-F238E27FC236}">
                <a16:creationId xmlns:a16="http://schemas.microsoft.com/office/drawing/2014/main" id="{753F4FD7-61EB-6741-CFE2-C910CE539867}"/>
              </a:ext>
            </a:extLst>
          </p:cNvPr>
          <p:cNvSpPr>
            <a:spLocks noGrp="1"/>
          </p:cNvSpPr>
          <p:nvPr>
            <p:ph type="body" sz="quarter" idx="15"/>
          </p:nvPr>
        </p:nvSpPr>
        <p:spPr>
          <a:xfrm>
            <a:off x="503238" y="1136529"/>
            <a:ext cx="3840162" cy="31909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64328752"/>
      </p:ext>
    </p:extLst>
  </p:cSld>
  <p:clrMapOvr>
    <a:masterClrMapping/>
  </p:clrMapOvr>
  <p:extLst>
    <p:ext uri="{DCECCB84-F9BA-43D5-87BE-67443E8EF086}">
      <p15:sldGuideLst xmlns:p15="http://schemas.microsoft.com/office/powerpoint/2012/main">
        <p15:guide id="1" orient="horz" pos="1622">
          <p15:clr>
            <a:srgbClr val="FBAE40"/>
          </p15:clr>
        </p15:guide>
        <p15:guide id="2" pos="2880">
          <p15:clr>
            <a:srgbClr val="FBAE40"/>
          </p15:clr>
        </p15:guide>
        <p15:guide id="3" pos="340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3_Contact U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3B83320-36F7-B96E-3FCE-591D16E9FFB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9272"/>
            <a:ext cx="9223808" cy="5188392"/>
          </a:xfrm>
          <a:prstGeom prst="rect">
            <a:avLst/>
          </a:prstGeom>
        </p:spPr>
      </p:pic>
      <p:sp>
        <p:nvSpPr>
          <p:cNvPr id="3" name="Rectangle 2">
            <a:extLst>
              <a:ext uri="{FF2B5EF4-FFF2-40B4-BE49-F238E27FC236}">
                <a16:creationId xmlns:a16="http://schemas.microsoft.com/office/drawing/2014/main" id="{A3ED75CE-E154-A77D-9C80-9FA9E55F87C0}"/>
              </a:ext>
            </a:extLst>
          </p:cNvPr>
          <p:cNvSpPr/>
          <p:nvPr userDrawn="1"/>
        </p:nvSpPr>
        <p:spPr>
          <a:xfrm>
            <a:off x="228600" y="230400"/>
            <a:ext cx="8686800" cy="42905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DB4D2DD4-ACF1-803A-B0CD-1871BDD8080A}"/>
              </a:ext>
            </a:extLst>
          </p:cNvPr>
          <p:cNvSpPr>
            <a:spLocks noGrp="1"/>
          </p:cNvSpPr>
          <p:nvPr>
            <p:ph type="title"/>
          </p:nvPr>
        </p:nvSpPr>
        <p:spPr>
          <a:xfrm>
            <a:off x="503771" y="517525"/>
            <a:ext cx="8183029" cy="369332"/>
          </a:xfrm>
        </p:spPr>
        <p:txBody>
          <a:bodyPr/>
          <a:lstStyle/>
          <a:p>
            <a:r>
              <a:rPr lang="en-US"/>
              <a:t>Click to edit Master title style</a:t>
            </a:r>
          </a:p>
        </p:txBody>
      </p:sp>
      <p:pic>
        <p:nvPicPr>
          <p:cNvPr id="10" name="Picture 9">
            <a:extLst>
              <a:ext uri="{FF2B5EF4-FFF2-40B4-BE49-F238E27FC236}">
                <a16:creationId xmlns:a16="http://schemas.microsoft.com/office/drawing/2014/main" id="{B055A6D1-5378-1AB8-926F-DE32DC0BEC51}"/>
              </a:ext>
            </a:extLst>
          </p:cNvPr>
          <p:cNvPicPr>
            <a:picLocks noChangeAspect="1"/>
          </p:cNvPicPr>
          <p:nvPr userDrawn="1"/>
        </p:nvPicPr>
        <p:blipFill>
          <a:blip r:embed="rId3">
            <a:extLst>
              <a:ext uri="{28A0092B-C50C-407E-A947-70E740481C1C}">
                <a14:useLocalDpi xmlns:a14="http://schemas.microsoft.com/office/drawing/2010/main" val="0"/>
              </a:ext>
            </a:extLst>
          </a:blip>
          <a:srcRect r="83024"/>
          <a:stretch/>
        </p:blipFill>
        <p:spPr>
          <a:xfrm>
            <a:off x="228600" y="4664596"/>
            <a:ext cx="381000" cy="360908"/>
          </a:xfrm>
          <a:prstGeom prst="rect">
            <a:avLst/>
          </a:prstGeom>
        </p:spPr>
      </p:pic>
      <p:sp>
        <p:nvSpPr>
          <p:cNvPr id="11" name="Media Placeholder 17">
            <a:extLst>
              <a:ext uri="{FF2B5EF4-FFF2-40B4-BE49-F238E27FC236}">
                <a16:creationId xmlns:a16="http://schemas.microsoft.com/office/drawing/2014/main" id="{0277978A-7ADD-C4D9-D07A-8DAF814B1781}"/>
              </a:ext>
            </a:extLst>
          </p:cNvPr>
          <p:cNvSpPr>
            <a:spLocks noGrp="1"/>
          </p:cNvSpPr>
          <p:nvPr>
            <p:ph type="media" sz="quarter" idx="12"/>
          </p:nvPr>
        </p:nvSpPr>
        <p:spPr>
          <a:xfrm>
            <a:off x="4572000" y="1136529"/>
            <a:ext cx="4114800" cy="3190996"/>
          </a:xfrm>
        </p:spPr>
        <p:txBody>
          <a:bodyPr/>
          <a:lstStyle/>
          <a:p>
            <a:r>
              <a:rPr lang="en-US"/>
              <a:t>Click icon to add media</a:t>
            </a:r>
          </a:p>
        </p:txBody>
      </p:sp>
      <p:sp>
        <p:nvSpPr>
          <p:cNvPr id="13" name="Footer Placeholder 12">
            <a:extLst>
              <a:ext uri="{FF2B5EF4-FFF2-40B4-BE49-F238E27FC236}">
                <a16:creationId xmlns:a16="http://schemas.microsoft.com/office/drawing/2014/main" id="{3E900CED-72FF-A61C-6383-B89F1A47FA78}"/>
              </a:ext>
            </a:extLst>
          </p:cNvPr>
          <p:cNvSpPr>
            <a:spLocks noGrp="1"/>
          </p:cNvSpPr>
          <p:nvPr>
            <p:ph type="ftr" sz="quarter" idx="13"/>
          </p:nvPr>
        </p:nvSpPr>
        <p:spPr/>
        <p:txBody>
          <a:bodyPr/>
          <a:lstStyle>
            <a:lvl1pPr>
              <a:defRPr>
                <a:solidFill>
                  <a:schemeClr val="bg1"/>
                </a:solidFill>
              </a:defRPr>
            </a:lvl1pPr>
          </a:lstStyle>
          <a:p>
            <a:r>
              <a:rPr lang="en-US"/>
              <a:t>Conversation starters about stress</a:t>
            </a:r>
          </a:p>
        </p:txBody>
      </p:sp>
      <p:sp>
        <p:nvSpPr>
          <p:cNvPr id="14" name="Slide Number Placeholder 13">
            <a:extLst>
              <a:ext uri="{FF2B5EF4-FFF2-40B4-BE49-F238E27FC236}">
                <a16:creationId xmlns:a16="http://schemas.microsoft.com/office/drawing/2014/main" id="{3B6C3336-90FD-7B75-07EF-BCB29B0021D3}"/>
              </a:ext>
            </a:extLst>
          </p:cNvPr>
          <p:cNvSpPr>
            <a:spLocks noGrp="1"/>
          </p:cNvSpPr>
          <p:nvPr>
            <p:ph type="sldNum" sz="quarter" idx="14"/>
          </p:nvPr>
        </p:nvSpPr>
        <p:spPr/>
        <p:txBody>
          <a:bodyPr/>
          <a:lstStyle>
            <a:lvl1pPr>
              <a:defRPr>
                <a:solidFill>
                  <a:schemeClr val="bg1"/>
                </a:solidFill>
              </a:defRPr>
            </a:lvl1pPr>
          </a:lstStyle>
          <a:p>
            <a:fld id="{873CEFD4-33E6-8B4E-819F-F61E5AEC8E0F}" type="slidenum">
              <a:rPr lang="en-US" smtClean="0"/>
              <a:pPr/>
              <a:t>‹#›</a:t>
            </a:fld>
            <a:endParaRPr lang="en-US"/>
          </a:p>
        </p:txBody>
      </p:sp>
      <p:sp>
        <p:nvSpPr>
          <p:cNvPr id="5" name="Media Placeholder 17">
            <a:extLst>
              <a:ext uri="{FF2B5EF4-FFF2-40B4-BE49-F238E27FC236}">
                <a16:creationId xmlns:a16="http://schemas.microsoft.com/office/drawing/2014/main" id="{52AF677C-C6FC-C079-2F42-CFC42E7B41AE}"/>
              </a:ext>
            </a:extLst>
          </p:cNvPr>
          <p:cNvSpPr>
            <a:spLocks noGrp="1"/>
          </p:cNvSpPr>
          <p:nvPr>
            <p:ph type="media" sz="quarter" idx="15"/>
          </p:nvPr>
        </p:nvSpPr>
        <p:spPr>
          <a:xfrm>
            <a:off x="488272" y="1136527"/>
            <a:ext cx="3855128" cy="3190997"/>
          </a:xfrm>
        </p:spPr>
        <p:txBody>
          <a:bodyPr/>
          <a:lstStyle/>
          <a:p>
            <a:r>
              <a:rPr lang="en-US"/>
              <a:t>Click icon to add media</a:t>
            </a:r>
          </a:p>
        </p:txBody>
      </p:sp>
    </p:spTree>
    <p:extLst>
      <p:ext uri="{BB962C8B-B14F-4D97-AF65-F5344CB8AC3E}">
        <p14:creationId xmlns:p14="http://schemas.microsoft.com/office/powerpoint/2010/main" val="4010783550"/>
      </p:ext>
    </p:extLst>
  </p:cSld>
  <p:clrMapOvr>
    <a:masterClrMapping/>
  </p:clrMapOvr>
  <p:extLst>
    <p:ext uri="{DCECCB84-F9BA-43D5-87BE-67443E8EF086}">
      <p15:sldGuideLst xmlns:p15="http://schemas.microsoft.com/office/powerpoint/2012/main">
        <p15:guide id="1" orient="horz" pos="1622">
          <p15:clr>
            <a:srgbClr val="FBAE40"/>
          </p15:clr>
        </p15:guide>
        <p15:guide id="2" pos="2880">
          <p15:clr>
            <a:srgbClr val="FBAE40"/>
          </p15:clr>
        </p15:guide>
        <p15:guide id="3" pos="340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04800" y="398144"/>
            <a:ext cx="5710555" cy="369332"/>
          </a:xfrm>
          <a:prstGeom prst="rect">
            <a:avLst/>
          </a:prstGeom>
        </p:spPr>
        <p:txBody>
          <a:bodyPr wrap="square" lIns="0" tIns="0" rIns="0" bIns="0">
            <a:spAutoFit/>
          </a:bodyPr>
          <a:lstStyle>
            <a:lvl1pPr>
              <a:defRPr sz="2400" b="1" i="0">
                <a:solidFill>
                  <a:srgbClr val="78BD21"/>
                </a:solidFill>
                <a:latin typeface="Poppins"/>
                <a:cs typeface="Poppins"/>
              </a:defRPr>
            </a:lvl1pPr>
          </a:lstStyle>
          <a:p>
            <a:endParaRPr/>
          </a:p>
        </p:txBody>
      </p:sp>
      <p:sp>
        <p:nvSpPr>
          <p:cNvPr id="8" name="Text Placeholder 7">
            <a:extLst>
              <a:ext uri="{FF2B5EF4-FFF2-40B4-BE49-F238E27FC236}">
                <a16:creationId xmlns:a16="http://schemas.microsoft.com/office/drawing/2014/main" id="{B79EAB54-5DA1-9B4E-B903-9D4FD9E5E9DF}"/>
              </a:ext>
            </a:extLst>
          </p:cNvPr>
          <p:cNvSpPr>
            <a:spLocks noGrp="1"/>
          </p:cNvSpPr>
          <p:nvPr>
            <p:ph type="body" idx="1"/>
          </p:nvPr>
        </p:nvSpPr>
        <p:spPr>
          <a:xfrm>
            <a:off x="304800" y="888872"/>
            <a:ext cx="5710555" cy="282575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89AFDDDA-3072-8EBA-CE5C-0B574286F5D3}"/>
              </a:ext>
            </a:extLst>
          </p:cNvPr>
          <p:cNvSpPr>
            <a:spLocks noGrp="1"/>
          </p:cNvSpPr>
          <p:nvPr>
            <p:ph type="ftr" sz="quarter" idx="3"/>
          </p:nvPr>
        </p:nvSpPr>
        <p:spPr>
          <a:xfrm>
            <a:off x="5029200" y="4708525"/>
            <a:ext cx="3086100" cy="273050"/>
          </a:xfrm>
          <a:prstGeom prst="rect">
            <a:avLst/>
          </a:prstGeom>
        </p:spPr>
        <p:txBody>
          <a:bodyPr vert="horz" lIns="91440" tIns="45720" rIns="91440" bIns="45720" rtlCol="0" anchor="ctr"/>
          <a:lstStyle>
            <a:lvl1pPr algn="r">
              <a:defRPr sz="900">
                <a:solidFill>
                  <a:schemeClr val="tx1">
                    <a:tint val="82000"/>
                  </a:schemeClr>
                </a:solidFill>
                <a:latin typeface="Poppins" pitchFamily="2" charset="77"/>
                <a:cs typeface="Poppins" pitchFamily="2" charset="77"/>
              </a:defRPr>
            </a:lvl1pPr>
          </a:lstStyle>
          <a:p>
            <a:r>
              <a:rPr lang="en-US"/>
              <a:t>Conversation Starters About Stress</a:t>
            </a:r>
          </a:p>
        </p:txBody>
      </p:sp>
      <p:sp>
        <p:nvSpPr>
          <p:cNvPr id="5" name="Slide Number Placeholder 4">
            <a:extLst>
              <a:ext uri="{FF2B5EF4-FFF2-40B4-BE49-F238E27FC236}">
                <a16:creationId xmlns:a16="http://schemas.microsoft.com/office/drawing/2014/main" id="{B5F2896E-7677-DFEC-34AB-8C75CCE6171F}"/>
              </a:ext>
            </a:extLst>
          </p:cNvPr>
          <p:cNvSpPr>
            <a:spLocks noGrp="1"/>
          </p:cNvSpPr>
          <p:nvPr>
            <p:ph type="sldNum" sz="quarter" idx="4"/>
          </p:nvPr>
        </p:nvSpPr>
        <p:spPr>
          <a:xfrm>
            <a:off x="8229600" y="4708800"/>
            <a:ext cx="802950" cy="273050"/>
          </a:xfrm>
          <a:prstGeom prst="rect">
            <a:avLst/>
          </a:prstGeom>
        </p:spPr>
        <p:txBody>
          <a:bodyPr vert="horz" lIns="91440" tIns="45720" rIns="91440" bIns="45720" rtlCol="0" anchor="ctr"/>
          <a:lstStyle>
            <a:lvl1pPr algn="r">
              <a:defRPr sz="900">
                <a:solidFill>
                  <a:schemeClr val="tx1">
                    <a:tint val="82000"/>
                  </a:schemeClr>
                </a:solidFill>
                <a:latin typeface="Poppins" pitchFamily="2" charset="77"/>
                <a:cs typeface="Poppins" pitchFamily="2" charset="77"/>
              </a:defRPr>
            </a:lvl1pPr>
          </a:lstStyle>
          <a:p>
            <a:fld id="{873CEFD4-33E6-8B4E-819F-F61E5AEC8E0F}" type="slidenum">
              <a:rPr lang="en-US" smtClean="0"/>
              <a:pPr/>
              <a:t>‹#›</a:t>
            </a:fld>
            <a:endParaRPr lang="en-US"/>
          </a:p>
        </p:txBody>
      </p:sp>
      <p:pic>
        <p:nvPicPr>
          <p:cNvPr id="13" name="Picture 12" descr="A purple text on a black background&#10;&#10;Description automatically generated">
            <a:extLst>
              <a:ext uri="{FF2B5EF4-FFF2-40B4-BE49-F238E27FC236}">
                <a16:creationId xmlns:a16="http://schemas.microsoft.com/office/drawing/2014/main" id="{615EBCB7-3318-341A-2EBB-2FC4AD126439}"/>
              </a:ext>
            </a:extLst>
          </p:cNvPr>
          <p:cNvPicPr>
            <a:picLocks noChangeAspect="1"/>
          </p:cNvPicPr>
          <p:nvPr userDrawn="1"/>
        </p:nvPicPr>
        <p:blipFill>
          <a:blip r:embed="rId16">
            <a:extLst>
              <a:ext uri="{28A0092B-C50C-407E-A947-70E740481C1C}">
                <a14:useLocalDpi xmlns:a14="http://schemas.microsoft.com/office/drawing/2010/main" val="0"/>
              </a:ext>
            </a:extLst>
          </a:blip>
          <a:srcRect r="83024"/>
          <a:stretch/>
        </p:blipFill>
        <p:spPr>
          <a:xfrm>
            <a:off x="228600" y="4664596"/>
            <a:ext cx="381000" cy="360908"/>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72" r:id="rId2"/>
    <p:sldLayoutId id="2147483669" r:id="rId3"/>
    <p:sldLayoutId id="2147483670" r:id="rId4"/>
    <p:sldLayoutId id="2147483662" r:id="rId5"/>
    <p:sldLayoutId id="2147483666" r:id="rId6"/>
    <p:sldLayoutId id="2147483667" r:id="rId7"/>
    <p:sldLayoutId id="2147483668" r:id="rId8"/>
    <p:sldLayoutId id="2147483671" r:id="rId9"/>
    <p:sldLayoutId id="2147483673" r:id="rId10"/>
    <p:sldLayoutId id="2147483674" r:id="rId11"/>
    <p:sldLayoutId id="2147483675" r:id="rId12"/>
    <p:sldLayoutId id="2147483676" r:id="rId13"/>
    <p:sldLayoutId id="2147483677" r:id="rId14"/>
  </p:sldLayoutIdLst>
  <p:hf hdr="0" dt="0"/>
  <p:txStyles>
    <p:titleStyle>
      <a:lvl1pPr eaLnBrk="1" hangingPunct="1">
        <a:defRPr>
          <a:solidFill>
            <a:schemeClr val="tx1"/>
          </a:solidFill>
          <a:latin typeface="+mj-lt"/>
          <a:ea typeface="+mj-ea"/>
          <a:cs typeface="+mj-cs"/>
        </a:defRPr>
      </a:lvl1pPr>
    </p:titleStyle>
    <p:body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9.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slides/_rels/slide14.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video" Target="https://www.youtube.com/embed/boT7p5kw-MQ?feature=oembed" TargetMode="External"/><Relationship Id="rId5" Type="http://schemas.openxmlformats.org/officeDocument/2006/relationships/image" Target="../media/image25.png"/><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8" Type="http://schemas.openxmlformats.org/officeDocument/2006/relationships/image" Target="../media/image31.svg"/><Relationship Id="rId13" Type="http://schemas.openxmlformats.org/officeDocument/2006/relationships/image" Target="../media/image36.pn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svg"/><Relationship Id="rId2" Type="http://schemas.openxmlformats.org/officeDocument/2006/relationships/notesSlide" Target="../notesSlides/notesSlide17.xml"/><Relationship Id="rId1" Type="http://schemas.openxmlformats.org/officeDocument/2006/relationships/slideLayout" Target="../slideLayouts/slideLayout9.xml"/><Relationship Id="rId6" Type="http://schemas.openxmlformats.org/officeDocument/2006/relationships/image" Target="../media/image29.sv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svg"/><Relationship Id="rId4" Type="http://schemas.openxmlformats.org/officeDocument/2006/relationships/image" Target="../media/image27.svg"/><Relationship Id="rId9" Type="http://schemas.openxmlformats.org/officeDocument/2006/relationships/image" Target="../media/image32.png"/><Relationship Id="rId14" Type="http://schemas.openxmlformats.org/officeDocument/2006/relationships/image" Target="../media/image37.sv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6.xml"/><Relationship Id="rId7" Type="http://schemas.openxmlformats.org/officeDocument/2006/relationships/image" Target="../media/image40.png"/><Relationship Id="rId2" Type="http://schemas.openxmlformats.org/officeDocument/2006/relationships/slideLayout" Target="../slideLayouts/slideLayout7.xml"/><Relationship Id="rId1" Type="http://schemas.openxmlformats.org/officeDocument/2006/relationships/video" Target="https://www.youtube.com/embed/J4mQm0hux1Q?feature=oembed" TargetMode="External"/><Relationship Id="rId6" Type="http://schemas.openxmlformats.org/officeDocument/2006/relationships/hyperlink" Target="https://smho-smso.ca/online-resources/sel-posters/" TargetMode="External"/><Relationship Id="rId5" Type="http://schemas.openxmlformats.org/officeDocument/2006/relationships/image" Target="../media/image39.jpeg"/><Relationship Id="rId4" Type="http://schemas.openxmlformats.org/officeDocument/2006/relationships/image" Target="../media/image38.gi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1.xml"/><Relationship Id="rId1" Type="http://schemas.openxmlformats.org/officeDocument/2006/relationships/video" Target="https://www.youtube.com/embed/s0PO2xo7I9g?feature=oembed" TargetMode="External"/><Relationship Id="rId5" Type="http://schemas.openxmlformats.org/officeDocument/2006/relationships/image" Target="../media/image42.png"/><Relationship Id="rId4" Type="http://schemas.openxmlformats.org/officeDocument/2006/relationships/image" Target="../media/image41.jpeg"/></Relationships>
</file>

<file path=ppt/slides/_rels/slide43.xml.rels><?xml version="1.0" encoding="UTF-8" standalone="yes"?>
<Relationships xmlns="http://schemas.openxmlformats.org/package/2006/relationships"><Relationship Id="rId3" Type="http://schemas.openxmlformats.org/officeDocument/2006/relationships/hyperlink" Target="https://smho-smso.ca/online-resources/mentally-healthy-classroom-reflection-tool/" TargetMode="External"/><Relationship Id="rId2" Type="http://schemas.openxmlformats.org/officeDocument/2006/relationships/hyperlink" Target="https://smho-smso.ca/wayfinder/" TargetMode="External"/><Relationship Id="rId1" Type="http://schemas.openxmlformats.org/officeDocument/2006/relationships/slideLayout" Target="../slideLayouts/slideLayout2.xml"/><Relationship Id="rId4" Type="http://schemas.openxmlformats.org/officeDocument/2006/relationships/hyperlink" Target="https://smho-smso.ca/student-test-and-exam-stress-the-important-role-of-educator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0166E29-504D-3177-F8AB-6D3C3B0E2C0F}"/>
              </a:ext>
            </a:extLst>
          </p:cNvPr>
          <p:cNvSpPr>
            <a:spLocks noGrp="1"/>
          </p:cNvSpPr>
          <p:nvPr>
            <p:ph type="title"/>
          </p:nvPr>
        </p:nvSpPr>
        <p:spPr>
          <a:xfrm>
            <a:off x="304800" y="360031"/>
            <a:ext cx="3657600" cy="1846659"/>
          </a:xfrm>
        </p:spPr>
        <p:txBody>
          <a:bodyPr wrap="square" lIns="0" tIns="0" rIns="0" bIns="0" anchor="t">
            <a:spAutoFit/>
          </a:bodyPr>
          <a:lstStyle/>
          <a:p>
            <a:r>
              <a:rPr lang="en-US" dirty="0"/>
              <a:t>Conversation starters about stress</a:t>
            </a:r>
          </a:p>
        </p:txBody>
      </p:sp>
      <p:sp>
        <p:nvSpPr>
          <p:cNvPr id="2" name="Subtitle 1">
            <a:extLst>
              <a:ext uri="{FF2B5EF4-FFF2-40B4-BE49-F238E27FC236}">
                <a16:creationId xmlns:a16="http://schemas.microsoft.com/office/drawing/2014/main" id="{F1A2C05C-4754-8779-954E-49B1CD7F2074}"/>
              </a:ext>
            </a:extLst>
          </p:cNvPr>
          <p:cNvSpPr>
            <a:spLocks noGrp="1"/>
          </p:cNvSpPr>
          <p:nvPr>
            <p:ph type="subTitle" idx="4"/>
          </p:nvPr>
        </p:nvSpPr>
        <p:spPr>
          <a:xfrm>
            <a:off x="304800" y="2409622"/>
            <a:ext cx="2957855" cy="1361911"/>
          </a:xfrm>
        </p:spPr>
        <p:txBody>
          <a:bodyPr vert="horz" wrap="square" lIns="0" tIns="0" rIns="0" bIns="0" rtlCol="0" anchor="t">
            <a:spAutoFit/>
          </a:bodyPr>
          <a:lstStyle/>
          <a:p>
            <a:r>
              <a:rPr lang="en-US">
                <a:latin typeface="Poppins"/>
                <a:cs typeface="Poppins"/>
              </a:rPr>
              <a:t>3 sets of slides:</a:t>
            </a:r>
          </a:p>
          <a:p>
            <a:pPr marL="285750" indent="-285750">
              <a:lnSpc>
                <a:spcPct val="112999"/>
              </a:lnSpc>
              <a:buChar char="•"/>
            </a:pPr>
            <a:r>
              <a:rPr lang="en-US" sz="1600">
                <a:solidFill>
                  <a:srgbClr val="ED7D31"/>
                </a:solidFill>
                <a:latin typeface="Poppins"/>
                <a:cs typeface="Poppins"/>
              </a:rPr>
              <a:t>Stress 101</a:t>
            </a:r>
          </a:p>
          <a:p>
            <a:pPr marL="285750" indent="-285750">
              <a:lnSpc>
                <a:spcPct val="112999"/>
              </a:lnSpc>
              <a:buChar char="•"/>
            </a:pPr>
            <a:r>
              <a:rPr lang="en-US" sz="1600">
                <a:solidFill>
                  <a:srgbClr val="47BFB0"/>
                </a:solidFill>
                <a:latin typeface="Poppins"/>
                <a:cs typeface="Poppins"/>
              </a:rPr>
              <a:t>Stress and school</a:t>
            </a:r>
          </a:p>
          <a:p>
            <a:pPr marL="285750" indent="-285750">
              <a:lnSpc>
                <a:spcPct val="112999"/>
              </a:lnSpc>
              <a:buChar char="•"/>
            </a:pPr>
            <a:r>
              <a:rPr lang="en-US" sz="1600">
                <a:solidFill>
                  <a:srgbClr val="EF5368"/>
                </a:solidFill>
                <a:latin typeface="Poppins"/>
                <a:cs typeface="Poppins"/>
              </a:rPr>
              <a:t>Getting help with stress</a:t>
            </a:r>
            <a:endParaRPr lang="en-US" sz="1600">
              <a:solidFill>
                <a:srgbClr val="EF5368"/>
              </a:solidFill>
            </a:endParaRPr>
          </a:p>
        </p:txBody>
      </p:sp>
    </p:spTree>
    <p:extLst>
      <p:ext uri="{BB962C8B-B14F-4D97-AF65-F5344CB8AC3E}">
        <p14:creationId xmlns:p14="http://schemas.microsoft.com/office/powerpoint/2010/main" val="40285129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0422B-F7C3-E088-FDA0-967B52A60B7C}"/>
              </a:ext>
            </a:extLst>
          </p:cNvPr>
          <p:cNvSpPr>
            <a:spLocks noGrp="1"/>
          </p:cNvSpPr>
          <p:nvPr>
            <p:ph type="title"/>
          </p:nvPr>
        </p:nvSpPr>
        <p:spPr/>
        <p:txBody>
          <a:bodyPr wrap="square" lIns="0" tIns="0" rIns="0" bIns="0" anchor="t">
            <a:spAutoFit/>
          </a:bodyPr>
          <a:lstStyle/>
          <a:p>
            <a:r>
              <a:rPr lang="en-US"/>
              <a:t>Educator considerations for delivery</a:t>
            </a:r>
          </a:p>
        </p:txBody>
      </p:sp>
      <p:sp>
        <p:nvSpPr>
          <p:cNvPr id="5" name="Text Placeholder 4">
            <a:extLst>
              <a:ext uri="{FF2B5EF4-FFF2-40B4-BE49-F238E27FC236}">
                <a16:creationId xmlns:a16="http://schemas.microsoft.com/office/drawing/2014/main" id="{CFA0C23A-0159-1C78-0052-3CA96736F924}"/>
              </a:ext>
            </a:extLst>
          </p:cNvPr>
          <p:cNvSpPr>
            <a:spLocks noGrp="1"/>
          </p:cNvSpPr>
          <p:nvPr>
            <p:ph type="body" sz="quarter" idx="12"/>
          </p:nvPr>
        </p:nvSpPr>
        <p:spPr>
          <a:xfrm>
            <a:off x="503238" y="1136529"/>
            <a:ext cx="7612062" cy="3190996"/>
          </a:xfrm>
        </p:spPr>
        <p:txBody>
          <a:bodyPr>
            <a:normAutofit/>
          </a:bodyPr>
          <a:lstStyle/>
          <a:p>
            <a:r>
              <a:rPr lang="en-US" sz="1400" dirty="0">
                <a:solidFill>
                  <a:srgbClr val="40008C"/>
                </a:solidFill>
              </a:rPr>
              <a:t>Model reducing stress and promoting calm while engaging in the conversation </a:t>
            </a:r>
            <a:r>
              <a:rPr lang="en-US" sz="1400" b="0" dirty="0"/>
              <a:t>(e.g., by dimming the lights, playing soft music, using a gentle tone of voice, inviting students to sit comfortably, choosing a time when you won’t be rushed, and so on). Explicitly highlight what you are doing so students make the connection to stress management.</a:t>
            </a:r>
          </a:p>
          <a:p>
            <a:r>
              <a:rPr lang="en-US" sz="1400" dirty="0">
                <a:solidFill>
                  <a:srgbClr val="40008C"/>
                </a:solidFill>
              </a:rPr>
              <a:t>Begin from a place of strength. </a:t>
            </a:r>
            <a:r>
              <a:rPr lang="en-US" sz="1400" b="0" dirty="0"/>
              <a:t>Many students already have healthy ways of managing stress based on personal, family, cultural, and community strengths. Welcome a wide range of perspectives to help broaden the conversation. </a:t>
            </a:r>
          </a:p>
          <a:p>
            <a:r>
              <a:rPr lang="en-US" sz="1400" dirty="0">
                <a:solidFill>
                  <a:srgbClr val="40008C"/>
                </a:solidFill>
              </a:rPr>
              <a:t>Create a supportive space </a:t>
            </a:r>
            <a:r>
              <a:rPr lang="en-US" sz="1400" b="0" dirty="0"/>
              <a:t>for the conversation by promoting openness and understanding and respecting students as complex individuals with diverse needs (e.g., revisit class agreements about welcoming and respecting different perspectives and opinions). </a:t>
            </a:r>
          </a:p>
        </p:txBody>
      </p:sp>
      <p:sp>
        <p:nvSpPr>
          <p:cNvPr id="3" name="Footer Placeholder 2">
            <a:extLst>
              <a:ext uri="{FF2B5EF4-FFF2-40B4-BE49-F238E27FC236}">
                <a16:creationId xmlns:a16="http://schemas.microsoft.com/office/drawing/2014/main" id="{1772E3BE-37A1-A29B-4F2E-7B575230BC52}"/>
              </a:ext>
            </a:extLst>
          </p:cNvPr>
          <p:cNvSpPr>
            <a:spLocks noGrp="1"/>
          </p:cNvSpPr>
          <p:nvPr>
            <p:ph type="ftr" sz="quarter" idx="10"/>
          </p:nvPr>
        </p:nvSpPr>
        <p:spPr/>
        <p:txBody>
          <a:bodyPr/>
          <a:lstStyle/>
          <a:p>
            <a:r>
              <a:rPr lang="en-US" dirty="0"/>
              <a:t>Conversation Starters About Stress</a:t>
            </a:r>
          </a:p>
        </p:txBody>
      </p:sp>
      <p:sp>
        <p:nvSpPr>
          <p:cNvPr id="4" name="Slide Number Placeholder 3">
            <a:extLst>
              <a:ext uri="{FF2B5EF4-FFF2-40B4-BE49-F238E27FC236}">
                <a16:creationId xmlns:a16="http://schemas.microsoft.com/office/drawing/2014/main" id="{F0159ACF-599F-2B59-4E96-58B5356AF9C7}"/>
              </a:ext>
            </a:extLst>
          </p:cNvPr>
          <p:cNvSpPr>
            <a:spLocks noGrp="1"/>
          </p:cNvSpPr>
          <p:nvPr>
            <p:ph type="sldNum" sz="quarter" idx="11"/>
          </p:nvPr>
        </p:nvSpPr>
        <p:spPr/>
        <p:txBody>
          <a:bodyPr/>
          <a:lstStyle/>
          <a:p>
            <a:fld id="{873CEFD4-33E6-8B4E-819F-F61E5AEC8E0F}" type="slidenum">
              <a:rPr lang="en-US" smtClean="0"/>
              <a:pPr/>
              <a:t>2</a:t>
            </a:fld>
            <a:endParaRPr lang="en-US"/>
          </a:p>
        </p:txBody>
      </p:sp>
    </p:spTree>
    <p:extLst>
      <p:ext uri="{BB962C8B-B14F-4D97-AF65-F5344CB8AC3E}">
        <p14:creationId xmlns:p14="http://schemas.microsoft.com/office/powerpoint/2010/main" val="2008697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D8D8804-B79A-AEF5-BF14-551F62B584A3}"/>
              </a:ext>
            </a:extLst>
          </p:cNvPr>
          <p:cNvSpPr txBox="1">
            <a:spLocks noGrp="1"/>
          </p:cNvSpPr>
          <p:nvPr>
            <p:ph type="title" idx="4294967295"/>
          </p:nvPr>
        </p:nvSpPr>
        <p:spPr>
          <a:xfrm>
            <a:off x="46571" y="-509946"/>
            <a:ext cx="8183029" cy="3693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eaLnBrk="1" hangingPunct="1">
              <a:defRPr sz="2400" b="1" i="0">
                <a:solidFill>
                  <a:srgbClr val="78BD21"/>
                </a:solidFill>
                <a:latin typeface="Poppins"/>
                <a:ea typeface="+mj-ea"/>
                <a:cs typeface="Poppin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78BD21"/>
                </a:solidFill>
                <a:effectLst/>
                <a:uLnTx/>
                <a:uFillTx/>
                <a:latin typeface="Poppins"/>
                <a:ea typeface="+mj-ea"/>
                <a:cs typeface="Poppins"/>
              </a:rPr>
              <a:t>Educator considerations for delivery - 2</a:t>
            </a:r>
          </a:p>
        </p:txBody>
      </p:sp>
      <p:sp>
        <p:nvSpPr>
          <p:cNvPr id="2" name="Title 1">
            <a:extLst>
              <a:ext uri="{FF2B5EF4-FFF2-40B4-BE49-F238E27FC236}">
                <a16:creationId xmlns:a16="http://schemas.microsoft.com/office/drawing/2014/main" id="{D91D9A93-3D12-3023-C47F-8E696F2F31AA}"/>
              </a:ext>
            </a:extLst>
          </p:cNvPr>
          <p:cNvSpPr>
            <a:spLocks/>
          </p:cNvSpPr>
          <p:nvPr/>
        </p:nvSpPr>
        <p:spPr>
          <a:xfrm>
            <a:off x="503771" y="517525"/>
            <a:ext cx="8183029" cy="3693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78BD21"/>
                </a:solidFill>
                <a:effectLst/>
                <a:uLnTx/>
                <a:uFillTx/>
                <a:latin typeface="Poppins"/>
                <a:ea typeface="+mj-ea"/>
                <a:cs typeface="Poppins"/>
              </a:rPr>
              <a:t>Educator considerations for delivery</a:t>
            </a:r>
            <a:endParaRPr kumimoji="0" lang="en-US" sz="2400" b="1" i="0" u="none" strike="noStrike" kern="0" cap="none" spc="0" normalizeH="0" baseline="0" noProof="0" dirty="0">
              <a:ln>
                <a:noFill/>
              </a:ln>
              <a:solidFill>
                <a:srgbClr val="78BD21"/>
              </a:solidFill>
              <a:effectLst/>
              <a:uLnTx/>
              <a:uFillTx/>
              <a:latin typeface="Poppins"/>
              <a:ea typeface="+mj-ea"/>
              <a:cs typeface="Poppins"/>
            </a:endParaRPr>
          </a:p>
        </p:txBody>
      </p:sp>
      <p:sp>
        <p:nvSpPr>
          <p:cNvPr id="5" name="Text Placeholder 4">
            <a:extLst>
              <a:ext uri="{FF2B5EF4-FFF2-40B4-BE49-F238E27FC236}">
                <a16:creationId xmlns:a16="http://schemas.microsoft.com/office/drawing/2014/main" id="{669A0C8C-0F3F-EA49-3447-E22C4B1A546A}"/>
              </a:ext>
            </a:extLst>
          </p:cNvPr>
          <p:cNvSpPr>
            <a:spLocks noGrp="1"/>
          </p:cNvSpPr>
          <p:nvPr>
            <p:ph type="body" sz="quarter" idx="12"/>
          </p:nvPr>
        </p:nvSpPr>
        <p:spPr>
          <a:xfrm>
            <a:off x="503238" y="1136529"/>
            <a:ext cx="7726362" cy="3190996"/>
          </a:xfrm>
        </p:spPr>
        <p:txBody>
          <a:bodyPr>
            <a:normAutofit/>
          </a:bodyPr>
          <a:lstStyle/>
          <a:p>
            <a:r>
              <a:rPr lang="en-US" sz="1400" dirty="0">
                <a:solidFill>
                  <a:srgbClr val="40008C"/>
                </a:solidFill>
              </a:rPr>
              <a:t>Consider the opportunities. </a:t>
            </a:r>
            <a:r>
              <a:rPr lang="en-US" sz="1400" b="0" dirty="0"/>
              <a:t>While stress is a part of day-to-day life, there may be times when a conversation could be particularly meaningful (e.g., prior to standardized testing like EQAO or transitions such as graduating/changing schools). </a:t>
            </a:r>
          </a:p>
          <a:p>
            <a:r>
              <a:rPr lang="en-US" sz="1400" dirty="0">
                <a:solidFill>
                  <a:srgbClr val="40008C"/>
                </a:solidFill>
              </a:rPr>
              <a:t>Offer multiple entry points to the conversation </a:t>
            </a:r>
            <a:r>
              <a:rPr lang="en-US" sz="1400" b="0" dirty="0"/>
              <a:t>(e.g., a virtual or physical ‘parking lot’ or question box), while also respecting the choice to listen as a way to engage.</a:t>
            </a:r>
          </a:p>
          <a:p>
            <a:r>
              <a:rPr lang="en-US" sz="1400" dirty="0">
                <a:solidFill>
                  <a:srgbClr val="40008C"/>
                </a:solidFill>
              </a:rPr>
              <a:t>Prioritize your time together </a:t>
            </a:r>
            <a:r>
              <a:rPr lang="en-US" sz="1400" b="0" dirty="0"/>
              <a:t>for learning about stress together as a class, rather than sharing individual stories. If there is a sensitive personal situation a student would like to speak about, invite them to see you after class.</a:t>
            </a:r>
          </a:p>
        </p:txBody>
      </p:sp>
      <p:sp>
        <p:nvSpPr>
          <p:cNvPr id="3" name="Footer Placeholder 2">
            <a:extLst>
              <a:ext uri="{FF2B5EF4-FFF2-40B4-BE49-F238E27FC236}">
                <a16:creationId xmlns:a16="http://schemas.microsoft.com/office/drawing/2014/main" id="{40F80E6C-38B9-D791-1298-52A2E9BFEABA}"/>
              </a:ext>
            </a:extLst>
          </p:cNvPr>
          <p:cNvSpPr>
            <a:spLocks noGrp="1"/>
          </p:cNvSpPr>
          <p:nvPr>
            <p:ph type="ftr" sz="quarter" idx="10"/>
          </p:nvPr>
        </p:nvSpPr>
        <p:spPr/>
        <p:txBody>
          <a:bodyPr/>
          <a:lstStyle/>
          <a:p>
            <a:r>
              <a:rPr lang="en-US"/>
              <a:t>Conversation Starters About Stress</a:t>
            </a:r>
          </a:p>
        </p:txBody>
      </p:sp>
      <p:sp>
        <p:nvSpPr>
          <p:cNvPr id="4" name="Slide Number Placeholder 3">
            <a:extLst>
              <a:ext uri="{FF2B5EF4-FFF2-40B4-BE49-F238E27FC236}">
                <a16:creationId xmlns:a16="http://schemas.microsoft.com/office/drawing/2014/main" id="{6C3EEBE5-7E7C-AB38-815D-5D047CA880DC}"/>
              </a:ext>
            </a:extLst>
          </p:cNvPr>
          <p:cNvSpPr>
            <a:spLocks noGrp="1"/>
          </p:cNvSpPr>
          <p:nvPr>
            <p:ph type="sldNum" sz="quarter" idx="11"/>
          </p:nvPr>
        </p:nvSpPr>
        <p:spPr/>
        <p:txBody>
          <a:bodyPr/>
          <a:lstStyle/>
          <a:p>
            <a:fld id="{873CEFD4-33E6-8B4E-819F-F61E5AEC8E0F}" type="slidenum">
              <a:rPr lang="en-US" smtClean="0"/>
              <a:pPr/>
              <a:t>3</a:t>
            </a:fld>
            <a:endParaRPr lang="en-US"/>
          </a:p>
        </p:txBody>
      </p:sp>
    </p:spTree>
    <p:extLst>
      <p:ext uri="{BB962C8B-B14F-4D97-AF65-F5344CB8AC3E}">
        <p14:creationId xmlns:p14="http://schemas.microsoft.com/office/powerpoint/2010/main" val="36717757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AC8B8-97B0-2E2A-C39F-2DE2B9C7F370}"/>
              </a:ext>
            </a:extLst>
          </p:cNvPr>
          <p:cNvSpPr>
            <a:spLocks noGrp="1"/>
          </p:cNvSpPr>
          <p:nvPr>
            <p:ph type="title"/>
          </p:nvPr>
        </p:nvSpPr>
        <p:spPr/>
        <p:txBody>
          <a:bodyPr/>
          <a:lstStyle/>
          <a:p>
            <a:r>
              <a:rPr lang="en-US" dirty="0"/>
              <a:t>Stress 101</a:t>
            </a:r>
          </a:p>
        </p:txBody>
      </p:sp>
      <p:sp>
        <p:nvSpPr>
          <p:cNvPr id="3" name="Footer Placeholder 2">
            <a:extLst>
              <a:ext uri="{FF2B5EF4-FFF2-40B4-BE49-F238E27FC236}">
                <a16:creationId xmlns:a16="http://schemas.microsoft.com/office/drawing/2014/main" id="{4E59F4A6-DF91-7501-7CDD-C99099EAD045}"/>
              </a:ext>
            </a:extLst>
          </p:cNvPr>
          <p:cNvSpPr>
            <a:spLocks noGrp="1"/>
          </p:cNvSpPr>
          <p:nvPr>
            <p:ph type="ftr" sz="quarter" idx="10"/>
          </p:nvPr>
        </p:nvSpPr>
        <p:spPr/>
        <p:txBody>
          <a:bodyPr/>
          <a:lstStyle/>
          <a:p>
            <a:r>
              <a:rPr lang="en-US"/>
              <a:t>Conversation Starters About Stress</a:t>
            </a:r>
          </a:p>
        </p:txBody>
      </p:sp>
      <p:sp>
        <p:nvSpPr>
          <p:cNvPr id="4" name="Slide Number Placeholder 3">
            <a:extLst>
              <a:ext uri="{FF2B5EF4-FFF2-40B4-BE49-F238E27FC236}">
                <a16:creationId xmlns:a16="http://schemas.microsoft.com/office/drawing/2014/main" id="{44E663F9-20D3-34E3-6F76-B1A9F75E5CC4}"/>
              </a:ext>
            </a:extLst>
          </p:cNvPr>
          <p:cNvSpPr>
            <a:spLocks noGrp="1"/>
          </p:cNvSpPr>
          <p:nvPr>
            <p:ph type="sldNum" sz="quarter" idx="11"/>
          </p:nvPr>
        </p:nvSpPr>
        <p:spPr/>
        <p:txBody>
          <a:bodyPr/>
          <a:lstStyle/>
          <a:p>
            <a:fld id="{873CEFD4-33E6-8B4E-819F-F61E5AEC8E0F}" type="slidenum">
              <a:rPr lang="en-US" smtClean="0"/>
              <a:pPr/>
              <a:t>4</a:t>
            </a:fld>
            <a:endParaRPr lang="en-US"/>
          </a:p>
        </p:txBody>
      </p:sp>
    </p:spTree>
    <p:extLst>
      <p:ext uri="{BB962C8B-B14F-4D97-AF65-F5344CB8AC3E}">
        <p14:creationId xmlns:p14="http://schemas.microsoft.com/office/powerpoint/2010/main" val="17160151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00BAF-2CF9-98DF-167B-3EE0F76486BD}"/>
              </a:ext>
            </a:extLst>
          </p:cNvPr>
          <p:cNvSpPr>
            <a:spLocks noGrp="1"/>
          </p:cNvSpPr>
          <p:nvPr>
            <p:ph type="title"/>
          </p:nvPr>
        </p:nvSpPr>
        <p:spPr>
          <a:xfrm>
            <a:off x="480485" y="2020927"/>
            <a:ext cx="8183029" cy="1107996"/>
          </a:xfrm>
        </p:spPr>
        <p:txBody>
          <a:bodyPr/>
          <a:lstStyle/>
          <a:p>
            <a:pPr algn="ctr"/>
            <a:r>
              <a:rPr lang="en-CA" sz="3600" dirty="0">
                <a:solidFill>
                  <a:srgbClr val="78BD21"/>
                </a:solidFill>
                <a:latin typeface="Poppins"/>
                <a:ea typeface="Roboto"/>
                <a:cs typeface="Poppins"/>
              </a:rPr>
              <a:t>What are some things that </a:t>
            </a:r>
            <a:br>
              <a:rPr lang="en-CA" sz="3600" dirty="0">
                <a:latin typeface="Poppins"/>
                <a:ea typeface="Roboto"/>
                <a:cs typeface="Poppins"/>
              </a:rPr>
            </a:br>
            <a:r>
              <a:rPr lang="en-CA" sz="3600" dirty="0">
                <a:solidFill>
                  <a:srgbClr val="78BD21"/>
                </a:solidFill>
                <a:latin typeface="Poppins"/>
                <a:ea typeface="Roboto"/>
                <a:cs typeface="Poppins"/>
              </a:rPr>
              <a:t>might stress students out?</a:t>
            </a:r>
            <a:endParaRPr lang="en-US" dirty="0"/>
          </a:p>
        </p:txBody>
      </p:sp>
      <p:sp>
        <p:nvSpPr>
          <p:cNvPr id="7" name="Title 1">
            <a:extLst>
              <a:ext uri="{FF2B5EF4-FFF2-40B4-BE49-F238E27FC236}">
                <a16:creationId xmlns:a16="http://schemas.microsoft.com/office/drawing/2014/main" id="{5E13489E-1272-2655-9B62-2085CAD639BF}"/>
              </a:ext>
            </a:extLst>
          </p:cNvPr>
          <p:cNvSpPr txBox="1">
            <a:spLocks/>
          </p:cNvSpPr>
          <p:nvPr/>
        </p:nvSpPr>
        <p:spPr>
          <a:xfrm>
            <a:off x="7457778" y="287161"/>
            <a:ext cx="1543644"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en-US" sz="2000" b="0" kern="0" dirty="0">
                <a:solidFill>
                  <a:srgbClr val="ED7D31"/>
                </a:solidFill>
              </a:rPr>
              <a:t>Ice breaker</a:t>
            </a:r>
          </a:p>
        </p:txBody>
      </p:sp>
      <p:sp>
        <p:nvSpPr>
          <p:cNvPr id="3" name="Footer Placeholder 2">
            <a:extLst>
              <a:ext uri="{FF2B5EF4-FFF2-40B4-BE49-F238E27FC236}">
                <a16:creationId xmlns:a16="http://schemas.microsoft.com/office/drawing/2014/main" id="{C2325A6A-4C10-9527-E5BC-22F84E2A94E6}"/>
              </a:ext>
            </a:extLst>
          </p:cNvPr>
          <p:cNvSpPr>
            <a:spLocks noGrp="1"/>
          </p:cNvSpPr>
          <p:nvPr>
            <p:ph type="ftr" sz="quarter" idx="10"/>
          </p:nvPr>
        </p:nvSpPr>
        <p:spPr/>
        <p:txBody>
          <a:bodyPr/>
          <a:lstStyle/>
          <a:p>
            <a:r>
              <a:rPr lang="en-US" dirty="0"/>
              <a:t>Conversation Starters About Stress</a:t>
            </a:r>
          </a:p>
        </p:txBody>
      </p:sp>
      <p:sp>
        <p:nvSpPr>
          <p:cNvPr id="4" name="Slide Number Placeholder 3">
            <a:extLst>
              <a:ext uri="{FF2B5EF4-FFF2-40B4-BE49-F238E27FC236}">
                <a16:creationId xmlns:a16="http://schemas.microsoft.com/office/drawing/2014/main" id="{ACAA2905-3DBC-CF03-A692-A86FB22D9070}"/>
              </a:ext>
            </a:extLst>
          </p:cNvPr>
          <p:cNvSpPr>
            <a:spLocks noGrp="1"/>
          </p:cNvSpPr>
          <p:nvPr>
            <p:ph type="sldNum" sz="quarter" idx="11"/>
          </p:nvPr>
        </p:nvSpPr>
        <p:spPr/>
        <p:txBody>
          <a:bodyPr/>
          <a:lstStyle/>
          <a:p>
            <a:fld id="{873CEFD4-33E6-8B4E-819F-F61E5AEC8E0F}" type="slidenum">
              <a:rPr lang="en-US" smtClean="0"/>
              <a:pPr/>
              <a:t>5</a:t>
            </a:fld>
            <a:endParaRPr lang="en-US"/>
          </a:p>
        </p:txBody>
      </p:sp>
    </p:spTree>
    <p:extLst>
      <p:ext uri="{BB962C8B-B14F-4D97-AF65-F5344CB8AC3E}">
        <p14:creationId xmlns:p14="http://schemas.microsoft.com/office/powerpoint/2010/main" val="1071672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6DB47E4-82A4-1B5A-BAE9-C9DEBE85BDB9}"/>
              </a:ext>
            </a:extLst>
          </p:cNvPr>
          <p:cNvSpPr txBox="1">
            <a:spLocks noGrp="1"/>
          </p:cNvSpPr>
          <p:nvPr>
            <p:ph type="title" idx="4294967295"/>
          </p:nvPr>
        </p:nvSpPr>
        <p:spPr>
          <a:xfrm>
            <a:off x="135061" y="-880375"/>
            <a:ext cx="8183029" cy="73866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eaLnBrk="1" hangingPunct="1">
              <a:defRPr sz="2400" b="1" i="0">
                <a:solidFill>
                  <a:srgbClr val="78BD21"/>
                </a:solidFill>
                <a:latin typeface="Poppins"/>
                <a:ea typeface="+mj-ea"/>
                <a:cs typeface="Poppin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78BD21"/>
                </a:solidFill>
                <a:effectLst/>
                <a:uLnTx/>
                <a:uFillTx/>
                <a:latin typeface="Poppins"/>
                <a:ea typeface="+mj-ea"/>
                <a:cs typeface="Poppins"/>
              </a:rPr>
              <a:t>What are some things that might stress students out? – Follow-up</a:t>
            </a:r>
          </a:p>
        </p:txBody>
      </p:sp>
      <p:sp>
        <p:nvSpPr>
          <p:cNvPr id="11" name="Title 1">
            <a:extLst>
              <a:ext uri="{FF2B5EF4-FFF2-40B4-BE49-F238E27FC236}">
                <a16:creationId xmlns:a16="http://schemas.microsoft.com/office/drawing/2014/main" id="{CDFAD7DD-42FC-4665-1BED-5F0CE8820FCB}"/>
              </a:ext>
            </a:extLst>
          </p:cNvPr>
          <p:cNvSpPr txBox="1">
            <a:spLocks/>
          </p:cNvSpPr>
          <p:nvPr/>
        </p:nvSpPr>
        <p:spPr>
          <a:xfrm>
            <a:off x="503771" y="736900"/>
            <a:ext cx="8183029" cy="738664"/>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en-US" kern="0" dirty="0"/>
              <a:t>What are some things that might stress students out?</a:t>
            </a:r>
          </a:p>
        </p:txBody>
      </p:sp>
      <p:sp>
        <p:nvSpPr>
          <p:cNvPr id="6" name="Text Placeholder 5">
            <a:extLst>
              <a:ext uri="{FF2B5EF4-FFF2-40B4-BE49-F238E27FC236}">
                <a16:creationId xmlns:a16="http://schemas.microsoft.com/office/drawing/2014/main" id="{0AC92696-2ED9-81BA-9C86-D1373AB8A6E3}"/>
              </a:ext>
            </a:extLst>
          </p:cNvPr>
          <p:cNvSpPr>
            <a:spLocks noGrp="1"/>
          </p:cNvSpPr>
          <p:nvPr>
            <p:ph type="body" sz="quarter" idx="13"/>
          </p:nvPr>
        </p:nvSpPr>
        <p:spPr>
          <a:xfrm>
            <a:off x="647700" y="1591126"/>
            <a:ext cx="5887236" cy="2520684"/>
          </a:xfrm>
        </p:spPr>
        <p:txBody>
          <a:bodyPr vert="horz" lIns="0" tIns="45720" rIns="0" bIns="45720" rtlCol="0" anchor="t">
            <a:noAutofit/>
          </a:bodyPr>
          <a:lstStyle/>
          <a:p>
            <a:r>
              <a:rPr lang="en-US" sz="2000" b="0" dirty="0">
                <a:latin typeface="Poppins"/>
                <a:cs typeface="Poppins"/>
              </a:rPr>
              <a:t>school</a:t>
            </a:r>
            <a:endParaRPr lang="en-US" sz="2000" b="0" dirty="0"/>
          </a:p>
          <a:p>
            <a:pPr>
              <a:lnSpc>
                <a:spcPct val="112999"/>
              </a:lnSpc>
            </a:pPr>
            <a:r>
              <a:rPr lang="en-US" sz="2000" b="0" dirty="0">
                <a:latin typeface="Poppins"/>
                <a:cs typeface="Poppins"/>
              </a:rPr>
              <a:t>friends</a:t>
            </a:r>
            <a:endParaRPr lang="en-US" sz="2000" b="0" dirty="0"/>
          </a:p>
          <a:p>
            <a:pPr>
              <a:lnSpc>
                <a:spcPct val="112999"/>
              </a:lnSpc>
            </a:pPr>
            <a:r>
              <a:rPr lang="en-US" sz="2000" b="0" dirty="0">
                <a:latin typeface="Poppins"/>
                <a:cs typeface="Poppins"/>
              </a:rPr>
              <a:t>sports and activities</a:t>
            </a:r>
          </a:p>
          <a:p>
            <a:pPr>
              <a:lnSpc>
                <a:spcPct val="112999"/>
              </a:lnSpc>
            </a:pPr>
            <a:r>
              <a:rPr lang="en-US" sz="2000" b="0" dirty="0">
                <a:latin typeface="Poppins"/>
                <a:cs typeface="Poppins"/>
              </a:rPr>
              <a:t>parents/caregivers/family/siblings</a:t>
            </a:r>
            <a:endParaRPr lang="en-US" sz="2000" b="0" dirty="0"/>
          </a:p>
          <a:p>
            <a:pPr>
              <a:lnSpc>
                <a:spcPct val="112999"/>
              </a:lnSpc>
            </a:pPr>
            <a:r>
              <a:rPr lang="en-US" sz="2000" b="0" dirty="0">
                <a:latin typeface="Poppins"/>
                <a:cs typeface="Poppins"/>
              </a:rPr>
              <a:t>current events</a:t>
            </a:r>
            <a:endParaRPr lang="en-US" sz="2000" b="0" dirty="0"/>
          </a:p>
          <a:p>
            <a:pPr>
              <a:lnSpc>
                <a:spcPct val="112999"/>
              </a:lnSpc>
            </a:pPr>
            <a:r>
              <a:rPr lang="en-US" sz="2000" b="0" dirty="0">
                <a:latin typeface="Poppins"/>
                <a:cs typeface="Poppins"/>
              </a:rPr>
              <a:t>other ideas?</a:t>
            </a:r>
            <a:endParaRPr lang="en-US" sz="2000" b="0" dirty="0"/>
          </a:p>
          <a:p>
            <a:pPr>
              <a:lnSpc>
                <a:spcPct val="112999"/>
              </a:lnSpc>
            </a:pPr>
            <a:endParaRPr lang="en-US" dirty="0"/>
          </a:p>
        </p:txBody>
      </p:sp>
      <p:sp>
        <p:nvSpPr>
          <p:cNvPr id="7" name="Title 1">
            <a:extLst>
              <a:ext uri="{FF2B5EF4-FFF2-40B4-BE49-F238E27FC236}">
                <a16:creationId xmlns:a16="http://schemas.microsoft.com/office/drawing/2014/main" id="{CD416279-54A7-53F9-B37D-C0BEF10A537E}"/>
              </a:ext>
            </a:extLst>
          </p:cNvPr>
          <p:cNvSpPr txBox="1">
            <a:spLocks/>
          </p:cNvSpPr>
          <p:nvPr/>
        </p:nvSpPr>
        <p:spPr>
          <a:xfrm>
            <a:off x="7528586" y="342585"/>
            <a:ext cx="2126614"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en-US" sz="2000" b="0" kern="0">
                <a:solidFill>
                  <a:srgbClr val="ED7D31"/>
                </a:solidFill>
              </a:rPr>
              <a:t>Follow-up</a:t>
            </a:r>
          </a:p>
        </p:txBody>
      </p:sp>
      <p:pic>
        <p:nvPicPr>
          <p:cNvPr id="2" name="Graphic 1" descr="Backpack with stack of books and pear">
            <a:extLst>
              <a:ext uri="{FF2B5EF4-FFF2-40B4-BE49-F238E27FC236}">
                <a16:creationId xmlns:a16="http://schemas.microsoft.com/office/drawing/2014/main" id="{861C8CDB-563A-77B6-B1BE-0A1EA21057D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01255" y="1475126"/>
            <a:ext cx="3508127" cy="3507824"/>
          </a:xfrm>
          <a:prstGeom prst="rect">
            <a:avLst/>
          </a:prstGeom>
        </p:spPr>
      </p:pic>
      <p:sp>
        <p:nvSpPr>
          <p:cNvPr id="3" name="Footer Placeholder 2">
            <a:extLst>
              <a:ext uri="{FF2B5EF4-FFF2-40B4-BE49-F238E27FC236}">
                <a16:creationId xmlns:a16="http://schemas.microsoft.com/office/drawing/2014/main" id="{5723C4C5-A98C-E9F5-1CDF-0C1355784952}"/>
              </a:ext>
            </a:extLst>
          </p:cNvPr>
          <p:cNvSpPr>
            <a:spLocks noGrp="1"/>
          </p:cNvSpPr>
          <p:nvPr>
            <p:ph type="ftr" sz="quarter" idx="10"/>
          </p:nvPr>
        </p:nvSpPr>
        <p:spPr/>
        <p:txBody>
          <a:bodyPr/>
          <a:lstStyle/>
          <a:p>
            <a:r>
              <a:rPr lang="en-US"/>
              <a:t>Conversation Starters About Stress</a:t>
            </a:r>
          </a:p>
        </p:txBody>
      </p:sp>
      <p:sp>
        <p:nvSpPr>
          <p:cNvPr id="4" name="Slide Number Placeholder 3">
            <a:extLst>
              <a:ext uri="{FF2B5EF4-FFF2-40B4-BE49-F238E27FC236}">
                <a16:creationId xmlns:a16="http://schemas.microsoft.com/office/drawing/2014/main" id="{972C3B9C-667C-453D-F69E-66AC6DB80371}"/>
              </a:ext>
            </a:extLst>
          </p:cNvPr>
          <p:cNvSpPr>
            <a:spLocks noGrp="1"/>
          </p:cNvSpPr>
          <p:nvPr>
            <p:ph type="sldNum" sz="quarter" idx="11"/>
          </p:nvPr>
        </p:nvSpPr>
        <p:spPr/>
        <p:txBody>
          <a:bodyPr/>
          <a:lstStyle/>
          <a:p>
            <a:fld id="{873CEFD4-33E6-8B4E-819F-F61E5AEC8E0F}" type="slidenum">
              <a:rPr lang="en-US" smtClean="0"/>
              <a:pPr/>
              <a:t>6</a:t>
            </a:fld>
            <a:endParaRPr lang="en-US"/>
          </a:p>
        </p:txBody>
      </p:sp>
    </p:spTree>
    <p:extLst>
      <p:ext uri="{BB962C8B-B14F-4D97-AF65-F5344CB8AC3E}">
        <p14:creationId xmlns:p14="http://schemas.microsoft.com/office/powerpoint/2010/main" val="1861772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34BB47E-8971-F2B5-B3B4-E08BDD2D71ED}"/>
              </a:ext>
            </a:extLst>
          </p:cNvPr>
          <p:cNvSpPr>
            <a:spLocks noGrp="1"/>
          </p:cNvSpPr>
          <p:nvPr>
            <p:ph type="title" idx="4294967295"/>
          </p:nvPr>
        </p:nvSpPr>
        <p:spPr>
          <a:xfrm>
            <a:off x="503238" y="1643063"/>
            <a:ext cx="8183562" cy="1660525"/>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ctr" defTabSz="914400" eaLnBrk="1" fontAlgn="auto" latinLnBrk="0" hangingPunct="1">
              <a:lnSpc>
                <a:spcPct val="112999"/>
              </a:lnSpc>
              <a:spcBef>
                <a:spcPts val="490"/>
              </a:spcBef>
              <a:spcAft>
                <a:spcPts val="0"/>
              </a:spcAft>
              <a:buClrTx/>
              <a:buSzTx/>
              <a:buFont typeface="Arial" panose="020B0604020202020204" pitchFamily="34" charset="0"/>
              <a:buNone/>
              <a:tabLst/>
              <a:defRPr/>
            </a:pPr>
            <a:r>
              <a:rPr kumimoji="0" lang="en-CA" sz="3600" b="1" i="0" u="none" strike="noStrike" kern="0" cap="none" spc="0" normalizeH="0" baseline="0" noProof="0" dirty="0">
                <a:ln>
                  <a:noFill/>
                </a:ln>
                <a:solidFill>
                  <a:srgbClr val="78BD21"/>
                </a:solidFill>
                <a:effectLst/>
                <a:uLnTx/>
                <a:uFillTx/>
                <a:latin typeface="Poppins"/>
                <a:ea typeface="Roboto"/>
                <a:cs typeface="Poppins"/>
              </a:rPr>
              <a:t>What is stress? </a:t>
            </a:r>
            <a:endParaRPr kumimoji="0" lang="en-US" sz="3600" b="1" i="0" u="none" strike="noStrike" kern="0" cap="none" spc="0" normalizeH="0" baseline="0" noProof="0" dirty="0">
              <a:ln>
                <a:noFill/>
              </a:ln>
              <a:solidFill>
                <a:srgbClr val="78BD21"/>
              </a:solidFill>
              <a:effectLst/>
              <a:uLnTx/>
              <a:uFillTx/>
              <a:latin typeface="Poppins"/>
              <a:ea typeface="Roboto"/>
              <a:cs typeface="Poppins" pitchFamily="2" charset="77"/>
            </a:endParaRPr>
          </a:p>
          <a:p>
            <a:pPr marL="0" marR="0" lvl="0" indent="0" algn="ctr" defTabSz="914400" eaLnBrk="1" fontAlgn="auto" latinLnBrk="0" hangingPunct="1">
              <a:lnSpc>
                <a:spcPct val="112999"/>
              </a:lnSpc>
              <a:spcBef>
                <a:spcPts val="490"/>
              </a:spcBef>
              <a:spcAft>
                <a:spcPts val="0"/>
              </a:spcAft>
              <a:buClrTx/>
              <a:buSzTx/>
              <a:buFont typeface="Arial" panose="020B0604020202020204" pitchFamily="34" charset="0"/>
              <a:buNone/>
              <a:tabLst/>
              <a:defRPr/>
            </a:pPr>
            <a:r>
              <a:rPr kumimoji="0" lang="en-CA" sz="3600" b="1" i="0" u="none" strike="noStrike" kern="0" cap="none" spc="0" normalizeH="0" baseline="0" noProof="0" dirty="0">
                <a:ln>
                  <a:noFill/>
                </a:ln>
                <a:solidFill>
                  <a:srgbClr val="78BD21"/>
                </a:solidFill>
                <a:effectLst/>
                <a:uLnTx/>
                <a:uFillTx/>
                <a:latin typeface="Poppins"/>
                <a:ea typeface="Roboto"/>
                <a:cs typeface="Poppins"/>
              </a:rPr>
              <a:t>Is stress bad?</a:t>
            </a:r>
            <a:endParaRPr kumimoji="0" lang="en-US" sz="3600" b="1" i="0" u="none" strike="noStrike" kern="0" cap="none" spc="0" normalizeH="0" baseline="0" noProof="0" dirty="0">
              <a:ln>
                <a:noFill/>
              </a:ln>
              <a:solidFill>
                <a:srgbClr val="78BD21"/>
              </a:solidFill>
              <a:effectLst/>
              <a:uLnTx/>
              <a:uFillTx/>
              <a:latin typeface="Poppins"/>
              <a:ea typeface="+mn-ea"/>
              <a:cs typeface="Poppins" pitchFamily="2" charset="77"/>
            </a:endParaRPr>
          </a:p>
        </p:txBody>
      </p:sp>
      <p:sp>
        <p:nvSpPr>
          <p:cNvPr id="8" name="Oval 7">
            <a:extLst>
              <a:ext uri="{FF2B5EF4-FFF2-40B4-BE49-F238E27FC236}">
                <a16:creationId xmlns:a16="http://schemas.microsoft.com/office/drawing/2014/main" id="{DBE41CED-DF3E-5A5C-BCD6-41DABCA14A49}"/>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ED7D31"/>
          </a:solidFill>
          <a:ln>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342082FB-86ED-CE23-154E-8C03A0086323}"/>
              </a:ext>
            </a:extLst>
          </p:cNvPr>
          <p:cNvSpPr txBox="1"/>
          <p:nvPr/>
        </p:nvSpPr>
        <p:spPr>
          <a:xfrm>
            <a:off x="8193672" y="472420"/>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solidFill>
                  <a:schemeClr val="bg1"/>
                </a:solidFill>
                <a:latin typeface="Poppins"/>
                <a:cs typeface="Arial"/>
              </a:rPr>
              <a:t>A1</a:t>
            </a:r>
          </a:p>
        </p:txBody>
      </p:sp>
      <p:sp>
        <p:nvSpPr>
          <p:cNvPr id="3" name="Footer Placeholder 2">
            <a:extLst>
              <a:ext uri="{FF2B5EF4-FFF2-40B4-BE49-F238E27FC236}">
                <a16:creationId xmlns:a16="http://schemas.microsoft.com/office/drawing/2014/main" id="{C2325A6A-4C10-9527-E5BC-22F84E2A94E6}"/>
              </a:ext>
            </a:extLst>
          </p:cNvPr>
          <p:cNvSpPr>
            <a:spLocks noGrp="1"/>
          </p:cNvSpPr>
          <p:nvPr>
            <p:ph type="ftr" sz="quarter" idx="10"/>
          </p:nvPr>
        </p:nvSpPr>
        <p:spPr/>
        <p:txBody>
          <a:bodyPr/>
          <a:lstStyle/>
          <a:p>
            <a:r>
              <a:rPr lang="en-US"/>
              <a:t>Conversation Starters About Stress</a:t>
            </a:r>
          </a:p>
        </p:txBody>
      </p:sp>
      <p:sp>
        <p:nvSpPr>
          <p:cNvPr id="4" name="Slide Number Placeholder 3">
            <a:extLst>
              <a:ext uri="{FF2B5EF4-FFF2-40B4-BE49-F238E27FC236}">
                <a16:creationId xmlns:a16="http://schemas.microsoft.com/office/drawing/2014/main" id="{ACAA2905-3DBC-CF03-A692-A86FB22D9070}"/>
              </a:ext>
            </a:extLst>
          </p:cNvPr>
          <p:cNvSpPr>
            <a:spLocks noGrp="1"/>
          </p:cNvSpPr>
          <p:nvPr>
            <p:ph type="sldNum" sz="quarter" idx="11"/>
          </p:nvPr>
        </p:nvSpPr>
        <p:spPr/>
        <p:txBody>
          <a:bodyPr/>
          <a:lstStyle/>
          <a:p>
            <a:fld id="{873CEFD4-33E6-8B4E-819F-F61E5AEC8E0F}" type="slidenum">
              <a:rPr lang="en-US" smtClean="0"/>
              <a:pPr/>
              <a:t>7</a:t>
            </a:fld>
            <a:endParaRPr lang="en-US"/>
          </a:p>
        </p:txBody>
      </p:sp>
    </p:spTree>
    <p:extLst>
      <p:ext uri="{BB962C8B-B14F-4D97-AF65-F5344CB8AC3E}">
        <p14:creationId xmlns:p14="http://schemas.microsoft.com/office/powerpoint/2010/main" val="2926063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DBF18-B8FB-A77C-D633-0AC7E831A479}"/>
              </a:ext>
            </a:extLst>
          </p:cNvPr>
          <p:cNvSpPr>
            <a:spLocks noGrp="1"/>
          </p:cNvSpPr>
          <p:nvPr>
            <p:ph type="title"/>
          </p:nvPr>
        </p:nvSpPr>
        <p:spPr>
          <a:xfrm>
            <a:off x="503771" y="796212"/>
            <a:ext cx="8183029" cy="369332"/>
          </a:xfrm>
        </p:spPr>
        <p:txBody>
          <a:bodyPr wrap="square" lIns="0" tIns="0" rIns="0" bIns="0" anchor="t">
            <a:spAutoFit/>
          </a:bodyPr>
          <a:lstStyle/>
          <a:p>
            <a:r>
              <a:rPr lang="en-US" dirty="0"/>
              <a:t>What is stress? Is stress bad?</a:t>
            </a:r>
          </a:p>
        </p:txBody>
      </p:sp>
      <p:sp>
        <p:nvSpPr>
          <p:cNvPr id="11" name="Title 1">
            <a:extLst>
              <a:ext uri="{FF2B5EF4-FFF2-40B4-BE49-F238E27FC236}">
                <a16:creationId xmlns:a16="http://schemas.microsoft.com/office/drawing/2014/main" id="{FDFA1BAD-B431-7FF2-A299-08FDB456B449}"/>
              </a:ext>
            </a:extLst>
          </p:cNvPr>
          <p:cNvSpPr txBox="1">
            <a:spLocks/>
          </p:cNvSpPr>
          <p:nvPr/>
        </p:nvSpPr>
        <p:spPr>
          <a:xfrm>
            <a:off x="6764833" y="351387"/>
            <a:ext cx="7157433"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en-US" sz="2000" b="0" kern="0" dirty="0">
                <a:solidFill>
                  <a:srgbClr val="ED7D31"/>
                </a:solidFill>
              </a:rPr>
              <a:t>Follow-up</a:t>
            </a:r>
          </a:p>
        </p:txBody>
      </p:sp>
      <p:sp>
        <p:nvSpPr>
          <p:cNvPr id="6" name="Media Placeholder 5">
            <a:extLst>
              <a:ext uri="{FF2B5EF4-FFF2-40B4-BE49-F238E27FC236}">
                <a16:creationId xmlns:a16="http://schemas.microsoft.com/office/drawing/2014/main" id="{4C09A2A5-616A-45BD-C270-B04BA04B22F5}"/>
              </a:ext>
            </a:extLst>
          </p:cNvPr>
          <p:cNvSpPr>
            <a:spLocks noGrp="1"/>
          </p:cNvSpPr>
          <p:nvPr>
            <p:ph type="media" sz="quarter" idx="15"/>
          </p:nvPr>
        </p:nvSpPr>
        <p:spPr>
          <a:xfrm>
            <a:off x="647699" y="1585343"/>
            <a:ext cx="5833259" cy="3212588"/>
          </a:xfrm>
          <a:ln>
            <a:noFill/>
          </a:ln>
        </p:spPr>
        <p:txBody>
          <a:bodyPr/>
          <a:lstStyle/>
          <a:p>
            <a:pPr algn="l"/>
            <a:r>
              <a:rPr lang="en-CA" sz="2000" b="0" dirty="0">
                <a:latin typeface="Poppins"/>
                <a:cs typeface="Poppins"/>
              </a:rPr>
              <a:t>Stress is the feeling we get that can come from difficult, challenging, or uncomfortable situations.</a:t>
            </a:r>
          </a:p>
          <a:p>
            <a:pPr algn="l">
              <a:lnSpc>
                <a:spcPct val="112999"/>
              </a:lnSpc>
            </a:pPr>
            <a:r>
              <a:rPr lang="en-CA" sz="2000" b="0" dirty="0">
                <a:latin typeface="Poppins"/>
                <a:cs typeface="Poppins"/>
              </a:rPr>
              <a:t>There are many kinds of stress. Some are helpful and some are not.  </a:t>
            </a:r>
            <a:endParaRPr lang="en-US" sz="2000" b="0" dirty="0">
              <a:latin typeface="Poppins"/>
              <a:cs typeface="Poppins"/>
            </a:endParaRPr>
          </a:p>
          <a:p>
            <a:pPr algn="l">
              <a:lnSpc>
                <a:spcPct val="112999"/>
              </a:lnSpc>
            </a:pPr>
            <a:r>
              <a:rPr lang="en-CA" sz="2000" b="0" dirty="0">
                <a:latin typeface="Poppins"/>
                <a:cs typeface="Poppins"/>
              </a:rPr>
              <a:t>Other ideas?</a:t>
            </a:r>
            <a:endParaRPr lang="en-CA" sz="2000" b="0" dirty="0"/>
          </a:p>
          <a:p>
            <a:pPr>
              <a:lnSpc>
                <a:spcPct val="112999"/>
              </a:lnSpc>
            </a:pPr>
            <a:endParaRPr lang="en-US" dirty="0"/>
          </a:p>
        </p:txBody>
      </p:sp>
      <p:sp>
        <p:nvSpPr>
          <p:cNvPr id="7" name="Oval 6">
            <a:extLst>
              <a:ext uri="{FF2B5EF4-FFF2-40B4-BE49-F238E27FC236}">
                <a16:creationId xmlns:a16="http://schemas.microsoft.com/office/drawing/2014/main" id="{B646C80E-0C03-68DE-B831-565BBE558E34}"/>
              </a:ext>
              <a:ext uri="{C183D7F6-B498-43B3-948B-1728B52AA6E4}">
                <adec:decorative xmlns:adec="http://schemas.microsoft.com/office/drawing/2017/decorative" val="1"/>
              </a:ext>
            </a:extLst>
          </p:cNvPr>
          <p:cNvSpPr/>
          <p:nvPr/>
        </p:nvSpPr>
        <p:spPr>
          <a:xfrm>
            <a:off x="8241627" y="351387"/>
            <a:ext cx="574017" cy="595602"/>
          </a:xfrm>
          <a:prstGeom prst="ellipse">
            <a:avLst/>
          </a:prstGeom>
          <a:solidFill>
            <a:srgbClr val="ED7D31"/>
          </a:solidFill>
          <a:ln>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1CBC242-BBEE-9243-B27B-9D027943056E}"/>
              </a:ext>
            </a:extLst>
          </p:cNvPr>
          <p:cNvSpPr txBox="1"/>
          <p:nvPr/>
        </p:nvSpPr>
        <p:spPr>
          <a:xfrm>
            <a:off x="8174359" y="464522"/>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solidFill>
                  <a:schemeClr val="bg1"/>
                </a:solidFill>
                <a:latin typeface="Poppins"/>
                <a:cs typeface="Arial"/>
              </a:rPr>
              <a:t>A1</a:t>
            </a:r>
          </a:p>
        </p:txBody>
      </p:sp>
      <p:sp>
        <p:nvSpPr>
          <p:cNvPr id="4" name="Footer Placeholder 3">
            <a:extLst>
              <a:ext uri="{FF2B5EF4-FFF2-40B4-BE49-F238E27FC236}">
                <a16:creationId xmlns:a16="http://schemas.microsoft.com/office/drawing/2014/main" id="{39EC3F09-DD0E-9001-24F8-5CA75E0E380F}"/>
              </a:ext>
            </a:extLst>
          </p:cNvPr>
          <p:cNvSpPr>
            <a:spLocks noGrp="1"/>
          </p:cNvSpPr>
          <p:nvPr>
            <p:ph type="ftr" sz="quarter" idx="13"/>
          </p:nvPr>
        </p:nvSpPr>
        <p:spPr/>
        <p:txBody>
          <a:bodyPr/>
          <a:lstStyle/>
          <a:p>
            <a:r>
              <a:rPr lang="en-US"/>
              <a:t>Conversation Starters About Stress</a:t>
            </a:r>
          </a:p>
        </p:txBody>
      </p:sp>
      <p:sp>
        <p:nvSpPr>
          <p:cNvPr id="5" name="Slide Number Placeholder 4">
            <a:extLst>
              <a:ext uri="{FF2B5EF4-FFF2-40B4-BE49-F238E27FC236}">
                <a16:creationId xmlns:a16="http://schemas.microsoft.com/office/drawing/2014/main" id="{1992B17D-3301-C2A2-C47A-A8C4F087E8DA}"/>
              </a:ext>
            </a:extLst>
          </p:cNvPr>
          <p:cNvSpPr>
            <a:spLocks noGrp="1"/>
          </p:cNvSpPr>
          <p:nvPr>
            <p:ph type="sldNum" sz="quarter" idx="14"/>
          </p:nvPr>
        </p:nvSpPr>
        <p:spPr/>
        <p:txBody>
          <a:bodyPr/>
          <a:lstStyle/>
          <a:p>
            <a:fld id="{873CEFD4-33E6-8B4E-819F-F61E5AEC8E0F}" type="slidenum">
              <a:rPr lang="en-US" smtClean="0"/>
              <a:pPr/>
              <a:t>8</a:t>
            </a:fld>
            <a:endParaRPr lang="en-US"/>
          </a:p>
        </p:txBody>
      </p:sp>
    </p:spTree>
    <p:extLst>
      <p:ext uri="{BB962C8B-B14F-4D97-AF65-F5344CB8AC3E}">
        <p14:creationId xmlns:p14="http://schemas.microsoft.com/office/powerpoint/2010/main" val="6895101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6C59E451-CCC0-4847-1D6E-8157A654F771}"/>
              </a:ext>
            </a:extLst>
          </p:cNvPr>
          <p:cNvSpPr>
            <a:spLocks noGrp="1"/>
          </p:cNvSpPr>
          <p:nvPr>
            <p:ph type="title"/>
          </p:nvPr>
        </p:nvSpPr>
        <p:spPr>
          <a:xfrm>
            <a:off x="480485" y="775110"/>
            <a:ext cx="8183029" cy="369332"/>
          </a:xfrm>
        </p:spPr>
        <p:txBody>
          <a:bodyPr wrap="square" lIns="0" tIns="0" rIns="0" bIns="0" anchor="t">
            <a:spAutoFit/>
          </a:bodyPr>
          <a:lstStyle/>
          <a:p>
            <a:r>
              <a:rPr lang="en-US" dirty="0"/>
              <a:t>The stress curve</a:t>
            </a:r>
          </a:p>
        </p:txBody>
      </p:sp>
      <p:sp>
        <p:nvSpPr>
          <p:cNvPr id="17" name="Title 1">
            <a:extLst>
              <a:ext uri="{FF2B5EF4-FFF2-40B4-BE49-F238E27FC236}">
                <a16:creationId xmlns:a16="http://schemas.microsoft.com/office/drawing/2014/main" id="{5CDCDC0B-8B49-6804-0A8E-436028F25069}"/>
              </a:ext>
            </a:extLst>
          </p:cNvPr>
          <p:cNvSpPr txBox="1">
            <a:spLocks/>
          </p:cNvSpPr>
          <p:nvPr/>
        </p:nvSpPr>
        <p:spPr>
          <a:xfrm>
            <a:off x="6746655" y="353933"/>
            <a:ext cx="7157433"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en-US" sz="2000" b="0" kern="0" dirty="0">
                <a:solidFill>
                  <a:srgbClr val="ED7D31"/>
                </a:solidFill>
              </a:rPr>
              <a:t>Follow-up</a:t>
            </a:r>
          </a:p>
        </p:txBody>
      </p:sp>
      <p:pic>
        <p:nvPicPr>
          <p:cNvPr id="7" name="Picture 6" descr="Diagram illustrating the stress performance curve">
            <a:extLst>
              <a:ext uri="{FF2B5EF4-FFF2-40B4-BE49-F238E27FC236}">
                <a16:creationId xmlns:a16="http://schemas.microsoft.com/office/drawing/2014/main" id="{E9D09E1F-DDA2-2D56-4B45-E3938E523E0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387879" y="1187354"/>
            <a:ext cx="4368240" cy="31873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Oval 2">
            <a:extLst>
              <a:ext uri="{FF2B5EF4-FFF2-40B4-BE49-F238E27FC236}">
                <a16:creationId xmlns:a16="http://schemas.microsoft.com/office/drawing/2014/main" id="{49D28152-C105-3ACE-D7CE-D96A1DD6CB96}"/>
              </a:ext>
              <a:ext uri="{C183D7F6-B498-43B3-948B-1728B52AA6E4}">
                <adec:decorative xmlns:adec="http://schemas.microsoft.com/office/drawing/2017/decorative" val="1"/>
              </a:ext>
            </a:extLst>
          </p:cNvPr>
          <p:cNvSpPr/>
          <p:nvPr/>
        </p:nvSpPr>
        <p:spPr>
          <a:xfrm>
            <a:off x="8252183" y="351387"/>
            <a:ext cx="574017" cy="595602"/>
          </a:xfrm>
          <a:prstGeom prst="ellipse">
            <a:avLst/>
          </a:prstGeom>
          <a:solidFill>
            <a:srgbClr val="ED7D31"/>
          </a:solidFill>
          <a:ln>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85705D6-75C5-8DA1-A3F9-1504676ADD05}"/>
              </a:ext>
            </a:extLst>
          </p:cNvPr>
          <p:cNvSpPr txBox="1"/>
          <p:nvPr/>
        </p:nvSpPr>
        <p:spPr>
          <a:xfrm>
            <a:off x="8174360" y="464522"/>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Poppins"/>
                <a:cs typeface="Arial"/>
              </a:rPr>
              <a:t>A1</a:t>
            </a:r>
          </a:p>
        </p:txBody>
      </p:sp>
      <p:sp>
        <p:nvSpPr>
          <p:cNvPr id="4" name="Footer Placeholder 3">
            <a:extLst>
              <a:ext uri="{FF2B5EF4-FFF2-40B4-BE49-F238E27FC236}">
                <a16:creationId xmlns:a16="http://schemas.microsoft.com/office/drawing/2014/main" id="{39EC3F09-DD0E-9001-24F8-5CA75E0E380F}"/>
              </a:ext>
            </a:extLst>
          </p:cNvPr>
          <p:cNvSpPr>
            <a:spLocks noGrp="1"/>
          </p:cNvSpPr>
          <p:nvPr>
            <p:ph type="ftr" sz="quarter" idx="13"/>
          </p:nvPr>
        </p:nvSpPr>
        <p:spPr/>
        <p:txBody>
          <a:bodyPr/>
          <a:lstStyle/>
          <a:p>
            <a:r>
              <a:rPr lang="en-US" dirty="0"/>
              <a:t>Conversation Starters About Stress</a:t>
            </a:r>
          </a:p>
        </p:txBody>
      </p:sp>
      <p:sp>
        <p:nvSpPr>
          <p:cNvPr id="5" name="Slide Number Placeholder 4">
            <a:extLst>
              <a:ext uri="{FF2B5EF4-FFF2-40B4-BE49-F238E27FC236}">
                <a16:creationId xmlns:a16="http://schemas.microsoft.com/office/drawing/2014/main" id="{1992B17D-3301-C2A2-C47A-A8C4F087E8DA}"/>
              </a:ext>
            </a:extLst>
          </p:cNvPr>
          <p:cNvSpPr>
            <a:spLocks noGrp="1"/>
          </p:cNvSpPr>
          <p:nvPr>
            <p:ph type="sldNum" sz="quarter" idx="14"/>
          </p:nvPr>
        </p:nvSpPr>
        <p:spPr/>
        <p:txBody>
          <a:bodyPr/>
          <a:lstStyle/>
          <a:p>
            <a:fld id="{873CEFD4-33E6-8B4E-819F-F61E5AEC8E0F}" type="slidenum">
              <a:rPr lang="en-US" smtClean="0"/>
              <a:pPr/>
              <a:t>9</a:t>
            </a:fld>
            <a:endParaRPr lang="en-US"/>
          </a:p>
        </p:txBody>
      </p:sp>
    </p:spTree>
    <p:extLst>
      <p:ext uri="{BB962C8B-B14F-4D97-AF65-F5344CB8AC3E}">
        <p14:creationId xmlns:p14="http://schemas.microsoft.com/office/powerpoint/2010/main" val="5419310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34BB47E-8971-F2B5-B3B4-E08BDD2D71ED}"/>
              </a:ext>
            </a:extLst>
          </p:cNvPr>
          <p:cNvSpPr>
            <a:spLocks noGrp="1"/>
          </p:cNvSpPr>
          <p:nvPr>
            <p:ph type="title" idx="4294967295"/>
          </p:nvPr>
        </p:nvSpPr>
        <p:spPr>
          <a:xfrm>
            <a:off x="503238" y="1643063"/>
            <a:ext cx="8183562" cy="1423987"/>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ctr" defTabSz="914400" eaLnBrk="1" fontAlgn="auto" latinLnBrk="0" hangingPunct="1">
              <a:lnSpc>
                <a:spcPct val="112999"/>
              </a:lnSpc>
              <a:spcBef>
                <a:spcPts val="490"/>
              </a:spcBef>
              <a:spcAft>
                <a:spcPts val="0"/>
              </a:spcAft>
              <a:buClrTx/>
              <a:buSzTx/>
              <a:buFont typeface="Arial" panose="020B0604020202020204" pitchFamily="34" charset="0"/>
              <a:buNone/>
              <a:tabLst/>
              <a:defRPr/>
            </a:pPr>
            <a:r>
              <a:rPr kumimoji="0" lang="en-CA" sz="3600" b="1" i="0" u="none" strike="noStrike" kern="0" cap="none" spc="0" normalizeH="0" baseline="0" noProof="0" dirty="0">
                <a:ln>
                  <a:noFill/>
                </a:ln>
                <a:solidFill>
                  <a:srgbClr val="78BD21"/>
                </a:solidFill>
                <a:effectLst/>
                <a:uLnTx/>
                <a:uFillTx/>
                <a:latin typeface="Poppins"/>
                <a:ea typeface="Roboto"/>
                <a:cs typeface="Poppins"/>
              </a:rPr>
              <a:t>What are some possible </a:t>
            </a:r>
            <a:br>
              <a:rPr kumimoji="0" lang="en-CA" sz="3600" b="1" i="0" u="none" strike="noStrike" kern="0" cap="none" spc="0" normalizeH="0" baseline="0" noProof="0" dirty="0">
                <a:ln>
                  <a:noFill/>
                </a:ln>
                <a:solidFill>
                  <a:srgbClr val="78BD21"/>
                </a:solidFill>
                <a:effectLst/>
                <a:uLnTx/>
                <a:uFillTx/>
                <a:latin typeface="Poppins"/>
                <a:ea typeface="Roboto"/>
                <a:cs typeface="Poppins"/>
              </a:rPr>
            </a:br>
            <a:r>
              <a:rPr kumimoji="0" lang="en-CA" sz="3600" b="1" i="0" u="none" strike="noStrike" kern="0" cap="none" spc="0" normalizeH="0" baseline="0" noProof="0" dirty="0">
                <a:ln>
                  <a:noFill/>
                </a:ln>
                <a:solidFill>
                  <a:srgbClr val="78BD21"/>
                </a:solidFill>
                <a:effectLst/>
                <a:uLnTx/>
                <a:uFillTx/>
                <a:latin typeface="Poppins"/>
                <a:ea typeface="Roboto"/>
                <a:cs typeface="Poppins"/>
              </a:rPr>
              <a:t>signs of stress?</a:t>
            </a:r>
            <a:endParaRPr kumimoji="0" lang="en-US" sz="3600" b="1" i="0" u="none" strike="noStrike" kern="0" cap="none" spc="0" normalizeH="0" baseline="0" noProof="0" dirty="0">
              <a:ln>
                <a:noFill/>
              </a:ln>
              <a:solidFill>
                <a:srgbClr val="78BD21"/>
              </a:solidFill>
              <a:effectLst/>
              <a:uLnTx/>
              <a:uFillTx/>
              <a:latin typeface="Poppins"/>
              <a:ea typeface="Roboto"/>
              <a:cs typeface="Poppins" pitchFamily="2" charset="77"/>
            </a:endParaRPr>
          </a:p>
        </p:txBody>
      </p:sp>
      <p:sp>
        <p:nvSpPr>
          <p:cNvPr id="8" name="Oval 7">
            <a:extLst>
              <a:ext uri="{FF2B5EF4-FFF2-40B4-BE49-F238E27FC236}">
                <a16:creationId xmlns:a16="http://schemas.microsoft.com/office/drawing/2014/main" id="{DB0FDD98-51A6-AD0A-DE27-13DA7E8BD65A}"/>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ED7D31"/>
          </a:solidFill>
          <a:ln>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2EAFB37-7CF7-1A00-312F-EB8EDBAEE961}"/>
              </a:ext>
            </a:extLst>
          </p:cNvPr>
          <p:cNvSpPr txBox="1"/>
          <p:nvPr/>
        </p:nvSpPr>
        <p:spPr>
          <a:xfrm>
            <a:off x="8193672" y="472420"/>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solidFill>
                  <a:schemeClr val="bg1"/>
                </a:solidFill>
                <a:latin typeface="Poppins"/>
                <a:cs typeface="Arial"/>
              </a:rPr>
              <a:t>A2</a:t>
            </a:r>
          </a:p>
        </p:txBody>
      </p:sp>
      <p:sp>
        <p:nvSpPr>
          <p:cNvPr id="3" name="Footer Placeholder 2">
            <a:extLst>
              <a:ext uri="{FF2B5EF4-FFF2-40B4-BE49-F238E27FC236}">
                <a16:creationId xmlns:a16="http://schemas.microsoft.com/office/drawing/2014/main" id="{C2325A6A-4C10-9527-E5BC-22F84E2A94E6}"/>
              </a:ext>
            </a:extLst>
          </p:cNvPr>
          <p:cNvSpPr>
            <a:spLocks noGrp="1"/>
          </p:cNvSpPr>
          <p:nvPr>
            <p:ph type="ftr" sz="quarter" idx="10"/>
          </p:nvPr>
        </p:nvSpPr>
        <p:spPr/>
        <p:txBody>
          <a:bodyPr/>
          <a:lstStyle/>
          <a:p>
            <a:r>
              <a:rPr lang="en-US"/>
              <a:t>Conversation Starters About Stress</a:t>
            </a:r>
          </a:p>
        </p:txBody>
      </p:sp>
      <p:sp>
        <p:nvSpPr>
          <p:cNvPr id="4" name="Slide Number Placeholder 3">
            <a:extLst>
              <a:ext uri="{FF2B5EF4-FFF2-40B4-BE49-F238E27FC236}">
                <a16:creationId xmlns:a16="http://schemas.microsoft.com/office/drawing/2014/main" id="{ACAA2905-3DBC-CF03-A692-A86FB22D9070}"/>
              </a:ext>
            </a:extLst>
          </p:cNvPr>
          <p:cNvSpPr>
            <a:spLocks noGrp="1"/>
          </p:cNvSpPr>
          <p:nvPr>
            <p:ph type="sldNum" sz="quarter" idx="11"/>
          </p:nvPr>
        </p:nvSpPr>
        <p:spPr/>
        <p:txBody>
          <a:bodyPr/>
          <a:lstStyle/>
          <a:p>
            <a:fld id="{873CEFD4-33E6-8B4E-819F-F61E5AEC8E0F}" type="slidenum">
              <a:rPr lang="en-US" smtClean="0"/>
              <a:pPr/>
              <a:t>10</a:t>
            </a:fld>
            <a:endParaRPr lang="en-US"/>
          </a:p>
        </p:txBody>
      </p:sp>
    </p:spTree>
    <p:extLst>
      <p:ext uri="{BB962C8B-B14F-4D97-AF65-F5344CB8AC3E}">
        <p14:creationId xmlns:p14="http://schemas.microsoft.com/office/powerpoint/2010/main" val="3980026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DBF18-B8FB-A77C-D633-0AC7E831A479}"/>
              </a:ext>
            </a:extLst>
          </p:cNvPr>
          <p:cNvSpPr>
            <a:spLocks noGrp="1"/>
          </p:cNvSpPr>
          <p:nvPr>
            <p:ph type="title"/>
          </p:nvPr>
        </p:nvSpPr>
        <p:spPr>
          <a:xfrm>
            <a:off x="503771" y="796213"/>
            <a:ext cx="8183029" cy="369332"/>
          </a:xfrm>
        </p:spPr>
        <p:txBody>
          <a:bodyPr wrap="square" lIns="0" tIns="0" rIns="0" bIns="0" anchor="t">
            <a:spAutoFit/>
          </a:bodyPr>
          <a:lstStyle/>
          <a:p>
            <a:r>
              <a:rPr lang="en-US" dirty="0"/>
              <a:t>What are some possible signs of stress?</a:t>
            </a:r>
          </a:p>
        </p:txBody>
      </p:sp>
      <p:sp>
        <p:nvSpPr>
          <p:cNvPr id="14" name="Title 1">
            <a:extLst>
              <a:ext uri="{FF2B5EF4-FFF2-40B4-BE49-F238E27FC236}">
                <a16:creationId xmlns:a16="http://schemas.microsoft.com/office/drawing/2014/main" id="{3BA86E12-9B3F-CB00-69F3-B54CF7902990}"/>
              </a:ext>
            </a:extLst>
          </p:cNvPr>
          <p:cNvSpPr txBox="1">
            <a:spLocks/>
          </p:cNvSpPr>
          <p:nvPr/>
        </p:nvSpPr>
        <p:spPr>
          <a:xfrm>
            <a:off x="6757288" y="364566"/>
            <a:ext cx="7157433"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en-US" sz="2000" b="0" kern="0" dirty="0">
                <a:solidFill>
                  <a:srgbClr val="ED7D31"/>
                </a:solidFill>
              </a:rPr>
              <a:t>Follow-up</a:t>
            </a:r>
          </a:p>
        </p:txBody>
      </p:sp>
      <p:sp>
        <p:nvSpPr>
          <p:cNvPr id="6" name="Media Placeholder 5">
            <a:extLst>
              <a:ext uri="{FF2B5EF4-FFF2-40B4-BE49-F238E27FC236}">
                <a16:creationId xmlns:a16="http://schemas.microsoft.com/office/drawing/2014/main" id="{4C09A2A5-616A-45BD-C270-B04BA04B22F5}"/>
              </a:ext>
            </a:extLst>
          </p:cNvPr>
          <p:cNvSpPr>
            <a:spLocks noGrp="1"/>
          </p:cNvSpPr>
          <p:nvPr>
            <p:ph type="media" sz="quarter" idx="15"/>
          </p:nvPr>
        </p:nvSpPr>
        <p:spPr>
          <a:xfrm>
            <a:off x="647699" y="1585343"/>
            <a:ext cx="6134763" cy="2659363"/>
          </a:xfrm>
          <a:ln>
            <a:noFill/>
          </a:ln>
        </p:spPr>
        <p:txBody>
          <a:bodyPr>
            <a:normAutofit lnSpcReduction="10000"/>
          </a:bodyPr>
          <a:lstStyle/>
          <a:p>
            <a:pPr marL="0" indent="0" algn="l">
              <a:buNone/>
            </a:pPr>
            <a:r>
              <a:rPr lang="en-CA" sz="2000" b="0" dirty="0">
                <a:latin typeface="Poppins"/>
                <a:cs typeface="Poppins"/>
              </a:rPr>
              <a:t>Stress can show up in many ways. For example:</a:t>
            </a:r>
            <a:endParaRPr lang="en-US" sz="2000" b="0" dirty="0">
              <a:latin typeface="Poppins"/>
              <a:cs typeface="Poppins"/>
            </a:endParaRPr>
          </a:p>
          <a:p>
            <a:pPr lvl="1" algn="l">
              <a:lnSpc>
                <a:spcPct val="112999"/>
              </a:lnSpc>
              <a:buFont typeface="Courier New" panose="020B0604020202020204" pitchFamily="34" charset="0"/>
              <a:buChar char="o"/>
            </a:pPr>
            <a:r>
              <a:rPr lang="en-CA" sz="1800" b="0" dirty="0">
                <a:latin typeface="Poppins"/>
                <a:cs typeface="Poppins"/>
              </a:rPr>
              <a:t>a sore stomach even though we aren't sick</a:t>
            </a:r>
            <a:endParaRPr lang="en-US" sz="1800" b="0" dirty="0">
              <a:solidFill>
                <a:srgbClr val="6D6E71"/>
              </a:solidFill>
              <a:latin typeface="Poppins"/>
              <a:cs typeface="Poppins"/>
            </a:endParaRPr>
          </a:p>
          <a:p>
            <a:pPr lvl="1" algn="l">
              <a:lnSpc>
                <a:spcPct val="112999"/>
              </a:lnSpc>
              <a:buFont typeface="Courier New" panose="020B0604020202020204" pitchFamily="34" charset="0"/>
              <a:buChar char="o"/>
            </a:pPr>
            <a:r>
              <a:rPr lang="en-CA" sz="1800" b="0" dirty="0">
                <a:latin typeface="Poppins"/>
                <a:cs typeface="Poppins"/>
              </a:rPr>
              <a:t>feeling especially grumpy or irritable</a:t>
            </a:r>
            <a:endParaRPr lang="en-US" sz="1800" b="0" dirty="0">
              <a:solidFill>
                <a:srgbClr val="6D6E71"/>
              </a:solidFill>
              <a:latin typeface="Poppins"/>
              <a:cs typeface="Poppins"/>
            </a:endParaRPr>
          </a:p>
          <a:p>
            <a:pPr lvl="1" algn="l">
              <a:lnSpc>
                <a:spcPct val="112999"/>
              </a:lnSpc>
              <a:buFont typeface="Courier New" panose="020B0604020202020204" pitchFamily="34" charset="0"/>
              <a:buChar char="o"/>
            </a:pPr>
            <a:r>
              <a:rPr lang="en-CA" sz="1800" b="0" dirty="0">
                <a:latin typeface="Poppins"/>
                <a:cs typeface="Poppins"/>
              </a:rPr>
              <a:t>other suggestions?</a:t>
            </a:r>
            <a:br>
              <a:rPr lang="en-CA" sz="1800" b="0" dirty="0">
                <a:latin typeface="Poppins"/>
                <a:cs typeface="Poppins"/>
              </a:rPr>
            </a:br>
            <a:endParaRPr lang="en-CA" sz="2000" b="0" dirty="0">
              <a:latin typeface="Poppins"/>
              <a:cs typeface="Poppins"/>
            </a:endParaRPr>
          </a:p>
          <a:p>
            <a:pPr marL="0" indent="0" algn="l">
              <a:lnSpc>
                <a:spcPct val="112999"/>
              </a:lnSpc>
              <a:buNone/>
            </a:pPr>
            <a:r>
              <a:rPr lang="en-CA" sz="2000" b="0" dirty="0">
                <a:latin typeface="Poppins"/>
                <a:cs typeface="Poppins"/>
              </a:rPr>
              <a:t>Stress can show up differently </a:t>
            </a:r>
          </a:p>
          <a:p>
            <a:pPr marL="0" indent="0" algn="l">
              <a:lnSpc>
                <a:spcPct val="112999"/>
              </a:lnSpc>
              <a:buNone/>
            </a:pPr>
            <a:r>
              <a:rPr lang="en-CA" sz="2000" b="0" dirty="0">
                <a:latin typeface="Poppins"/>
                <a:cs typeface="Poppins"/>
              </a:rPr>
              <a:t>for each of us.</a:t>
            </a:r>
          </a:p>
          <a:p>
            <a:pPr marL="0" indent="0" algn="l">
              <a:lnSpc>
                <a:spcPct val="112999"/>
              </a:lnSpc>
              <a:buNone/>
            </a:pPr>
            <a:endParaRPr lang="en-CA" sz="1800" dirty="0"/>
          </a:p>
          <a:p>
            <a:pPr>
              <a:lnSpc>
                <a:spcPct val="112999"/>
              </a:lnSpc>
            </a:pPr>
            <a:endParaRPr lang="en-US" dirty="0"/>
          </a:p>
        </p:txBody>
      </p:sp>
      <p:sp>
        <p:nvSpPr>
          <p:cNvPr id="8" name="Oval 7">
            <a:extLst>
              <a:ext uri="{FF2B5EF4-FFF2-40B4-BE49-F238E27FC236}">
                <a16:creationId xmlns:a16="http://schemas.microsoft.com/office/drawing/2014/main" id="{8DBD2444-9144-9A38-E5E1-CE1B07251CFB}"/>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ED7D31"/>
          </a:solidFill>
          <a:ln>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8DF9BCCE-B242-AFD2-2C30-9F1E73547DD7}"/>
              </a:ext>
            </a:extLst>
          </p:cNvPr>
          <p:cNvSpPr txBox="1"/>
          <p:nvPr/>
        </p:nvSpPr>
        <p:spPr>
          <a:xfrm>
            <a:off x="8193672" y="472420"/>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solidFill>
                  <a:schemeClr val="bg1"/>
                </a:solidFill>
                <a:latin typeface="Poppins"/>
                <a:cs typeface="Arial"/>
              </a:rPr>
              <a:t>A2</a:t>
            </a:r>
          </a:p>
        </p:txBody>
      </p:sp>
      <p:pic>
        <p:nvPicPr>
          <p:cNvPr id="3" name="Picture 2" descr="Triangle graphic with illustration of a person in the centre. Words at each point with arrows between them. Thoughts, emotions, actions. ">
            <a:extLst>
              <a:ext uri="{FF2B5EF4-FFF2-40B4-BE49-F238E27FC236}">
                <a16:creationId xmlns:a16="http://schemas.microsoft.com/office/drawing/2014/main" id="{0E8D4955-747E-49D6-DEA9-9B055F4458B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98650" y="2439824"/>
            <a:ext cx="2631215" cy="1804882"/>
          </a:xfrm>
          <a:prstGeom prst="rect">
            <a:avLst/>
          </a:prstGeom>
        </p:spPr>
      </p:pic>
      <p:sp>
        <p:nvSpPr>
          <p:cNvPr id="4" name="Footer Placeholder 3">
            <a:extLst>
              <a:ext uri="{FF2B5EF4-FFF2-40B4-BE49-F238E27FC236}">
                <a16:creationId xmlns:a16="http://schemas.microsoft.com/office/drawing/2014/main" id="{39EC3F09-DD0E-9001-24F8-5CA75E0E380F}"/>
              </a:ext>
            </a:extLst>
          </p:cNvPr>
          <p:cNvSpPr>
            <a:spLocks noGrp="1"/>
          </p:cNvSpPr>
          <p:nvPr>
            <p:ph type="ftr" sz="quarter" idx="13"/>
          </p:nvPr>
        </p:nvSpPr>
        <p:spPr/>
        <p:txBody>
          <a:bodyPr/>
          <a:lstStyle/>
          <a:p>
            <a:r>
              <a:rPr lang="en-US"/>
              <a:t>Conversation Starters About Stress</a:t>
            </a:r>
          </a:p>
        </p:txBody>
      </p:sp>
      <p:sp>
        <p:nvSpPr>
          <p:cNvPr id="5" name="Slide Number Placeholder 4">
            <a:extLst>
              <a:ext uri="{FF2B5EF4-FFF2-40B4-BE49-F238E27FC236}">
                <a16:creationId xmlns:a16="http://schemas.microsoft.com/office/drawing/2014/main" id="{1992B17D-3301-C2A2-C47A-A8C4F087E8DA}"/>
              </a:ext>
            </a:extLst>
          </p:cNvPr>
          <p:cNvSpPr>
            <a:spLocks noGrp="1"/>
          </p:cNvSpPr>
          <p:nvPr>
            <p:ph type="sldNum" sz="quarter" idx="14"/>
          </p:nvPr>
        </p:nvSpPr>
        <p:spPr/>
        <p:txBody>
          <a:bodyPr/>
          <a:lstStyle/>
          <a:p>
            <a:fld id="{873CEFD4-33E6-8B4E-819F-F61E5AEC8E0F}" type="slidenum">
              <a:rPr lang="en-US" smtClean="0"/>
              <a:pPr/>
              <a:t>11</a:t>
            </a:fld>
            <a:endParaRPr lang="en-US"/>
          </a:p>
        </p:txBody>
      </p:sp>
    </p:spTree>
    <p:extLst>
      <p:ext uri="{BB962C8B-B14F-4D97-AF65-F5344CB8AC3E}">
        <p14:creationId xmlns:p14="http://schemas.microsoft.com/office/powerpoint/2010/main" val="4420941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34BB47E-8971-F2B5-B3B4-E08BDD2D71ED}"/>
              </a:ext>
            </a:extLst>
          </p:cNvPr>
          <p:cNvSpPr>
            <a:spLocks noGrp="1"/>
          </p:cNvSpPr>
          <p:nvPr>
            <p:ph type="title" idx="4294967295"/>
          </p:nvPr>
        </p:nvSpPr>
        <p:spPr>
          <a:xfrm>
            <a:off x="487363" y="982663"/>
            <a:ext cx="8183562" cy="2722645"/>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ctr" defTabSz="914400" eaLnBrk="1" fontAlgn="auto" latinLnBrk="0" hangingPunct="1">
              <a:lnSpc>
                <a:spcPct val="112999"/>
              </a:lnSpc>
              <a:spcBef>
                <a:spcPts val="490"/>
              </a:spcBef>
              <a:spcAft>
                <a:spcPts val="0"/>
              </a:spcAft>
              <a:buClrTx/>
              <a:buSzTx/>
              <a:buFont typeface="Arial" panose="020B0604020202020204" pitchFamily="34" charset="0"/>
              <a:buNone/>
              <a:tabLst/>
              <a:defRPr/>
            </a:pPr>
            <a:r>
              <a:rPr kumimoji="0" lang="en-CA" sz="3600" b="1" i="0" u="none" strike="noStrike" kern="0" cap="none" spc="0" normalizeH="0" baseline="0" noProof="0" dirty="0">
                <a:ln>
                  <a:noFill/>
                </a:ln>
                <a:solidFill>
                  <a:srgbClr val="78BD21"/>
                </a:solidFill>
                <a:effectLst/>
                <a:uLnTx/>
                <a:uFillTx/>
                <a:latin typeface="Poppins"/>
                <a:ea typeface="Roboto"/>
                <a:cs typeface="Poppins"/>
              </a:rPr>
              <a:t>What strategies could we use </a:t>
            </a:r>
            <a:br>
              <a:rPr kumimoji="0" lang="en-CA" sz="3600" b="1" i="0" u="none" strike="noStrike" kern="0" cap="none" spc="0" normalizeH="0" baseline="0" noProof="0" dirty="0">
                <a:ln>
                  <a:noFill/>
                </a:ln>
                <a:solidFill>
                  <a:srgbClr val="6D6E71"/>
                </a:solidFill>
                <a:effectLst/>
                <a:uLnTx/>
                <a:uFillTx/>
                <a:latin typeface="Poppins"/>
                <a:ea typeface="Roboto"/>
                <a:cs typeface="Poppins"/>
              </a:rPr>
            </a:br>
            <a:r>
              <a:rPr kumimoji="0" lang="en-CA" sz="3600" b="1" i="0" u="none" strike="noStrike" kern="0" cap="none" spc="0" normalizeH="0" baseline="0" noProof="0" dirty="0">
                <a:ln>
                  <a:noFill/>
                </a:ln>
                <a:solidFill>
                  <a:srgbClr val="78BD21"/>
                </a:solidFill>
                <a:effectLst/>
                <a:uLnTx/>
                <a:uFillTx/>
                <a:latin typeface="Poppins"/>
                <a:ea typeface="Roboto"/>
                <a:cs typeface="Poppins"/>
              </a:rPr>
              <a:t>when we are feeling stressed? </a:t>
            </a:r>
            <a:br>
              <a:rPr kumimoji="0" lang="en-CA" sz="3600" b="1" i="0" u="none" strike="noStrike" kern="0" cap="none" spc="0" normalizeH="0" baseline="0" noProof="0" dirty="0">
                <a:ln>
                  <a:noFill/>
                </a:ln>
                <a:solidFill>
                  <a:srgbClr val="6D6E71"/>
                </a:solidFill>
                <a:effectLst/>
                <a:uLnTx/>
                <a:uFillTx/>
                <a:latin typeface="Poppins"/>
                <a:ea typeface="Roboto"/>
                <a:cs typeface="Poppins"/>
              </a:rPr>
            </a:br>
            <a:r>
              <a:rPr kumimoji="0" lang="en-CA" sz="3600" b="1" i="0" u="none" strike="noStrike" kern="0" cap="none" spc="0" normalizeH="0" baseline="0" noProof="0" dirty="0">
                <a:ln>
                  <a:noFill/>
                </a:ln>
                <a:solidFill>
                  <a:srgbClr val="78BD21"/>
                </a:solidFill>
                <a:effectLst/>
                <a:uLnTx/>
                <a:uFillTx/>
                <a:latin typeface="Poppins"/>
                <a:ea typeface="Roboto"/>
                <a:cs typeface="Poppins"/>
              </a:rPr>
              <a:t>How would we know when </a:t>
            </a:r>
            <a:br>
              <a:rPr kumimoji="0" lang="en-CA" sz="3600" b="1" i="0" u="none" strike="noStrike" kern="0" cap="none" spc="0" normalizeH="0" baseline="0" noProof="0" dirty="0">
                <a:ln>
                  <a:noFill/>
                </a:ln>
                <a:solidFill>
                  <a:srgbClr val="78BD21"/>
                </a:solidFill>
                <a:effectLst/>
                <a:uLnTx/>
                <a:uFillTx/>
                <a:latin typeface="Poppins"/>
                <a:ea typeface="Roboto"/>
                <a:cs typeface="Poppins"/>
              </a:rPr>
            </a:br>
            <a:r>
              <a:rPr kumimoji="0" lang="en-CA" sz="3600" b="1" i="0" u="none" strike="noStrike" kern="0" cap="none" spc="0" normalizeH="0" baseline="0" noProof="0" dirty="0">
                <a:ln>
                  <a:noFill/>
                </a:ln>
                <a:solidFill>
                  <a:srgbClr val="78BD21"/>
                </a:solidFill>
                <a:effectLst/>
                <a:uLnTx/>
                <a:uFillTx/>
                <a:latin typeface="Poppins"/>
                <a:ea typeface="Roboto"/>
                <a:cs typeface="Poppins"/>
              </a:rPr>
              <a:t>they are helping?</a:t>
            </a:r>
            <a:endParaRPr kumimoji="0" lang="en-US" sz="3600" b="1" i="0" u="none" strike="noStrike" kern="0" cap="none" spc="0" normalizeH="0" baseline="0" noProof="0" dirty="0">
              <a:ln>
                <a:noFill/>
              </a:ln>
              <a:solidFill>
                <a:srgbClr val="78BD21"/>
              </a:solidFill>
              <a:effectLst/>
              <a:uLnTx/>
              <a:uFillTx/>
              <a:latin typeface="Poppins"/>
              <a:ea typeface="Roboto"/>
              <a:cs typeface="Poppins" pitchFamily="2" charset="77"/>
            </a:endParaRPr>
          </a:p>
        </p:txBody>
      </p:sp>
      <p:sp>
        <p:nvSpPr>
          <p:cNvPr id="8" name="Oval 7">
            <a:extLst>
              <a:ext uri="{FF2B5EF4-FFF2-40B4-BE49-F238E27FC236}">
                <a16:creationId xmlns:a16="http://schemas.microsoft.com/office/drawing/2014/main" id="{DB0FDD98-51A6-AD0A-DE27-13DA7E8BD65A}"/>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ED7D31"/>
          </a:solidFill>
          <a:ln>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2EAFB37-7CF7-1A00-312F-EB8EDBAEE961}"/>
              </a:ext>
            </a:extLst>
          </p:cNvPr>
          <p:cNvSpPr txBox="1"/>
          <p:nvPr/>
        </p:nvSpPr>
        <p:spPr>
          <a:xfrm>
            <a:off x="8193295" y="472420"/>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solidFill>
                  <a:schemeClr val="bg1"/>
                </a:solidFill>
                <a:latin typeface="Poppins"/>
                <a:cs typeface="Arial"/>
              </a:rPr>
              <a:t>A3</a:t>
            </a:r>
          </a:p>
        </p:txBody>
      </p:sp>
      <p:sp>
        <p:nvSpPr>
          <p:cNvPr id="3" name="Footer Placeholder 2">
            <a:extLst>
              <a:ext uri="{FF2B5EF4-FFF2-40B4-BE49-F238E27FC236}">
                <a16:creationId xmlns:a16="http://schemas.microsoft.com/office/drawing/2014/main" id="{C2325A6A-4C10-9527-E5BC-22F84E2A94E6}"/>
              </a:ext>
            </a:extLst>
          </p:cNvPr>
          <p:cNvSpPr>
            <a:spLocks noGrp="1"/>
          </p:cNvSpPr>
          <p:nvPr>
            <p:ph type="ftr" sz="quarter" idx="10"/>
          </p:nvPr>
        </p:nvSpPr>
        <p:spPr/>
        <p:txBody>
          <a:bodyPr/>
          <a:lstStyle/>
          <a:p>
            <a:r>
              <a:rPr lang="en-US"/>
              <a:t>Conversation Starters About Stress</a:t>
            </a:r>
          </a:p>
        </p:txBody>
      </p:sp>
      <p:sp>
        <p:nvSpPr>
          <p:cNvPr id="4" name="Slide Number Placeholder 3">
            <a:extLst>
              <a:ext uri="{FF2B5EF4-FFF2-40B4-BE49-F238E27FC236}">
                <a16:creationId xmlns:a16="http://schemas.microsoft.com/office/drawing/2014/main" id="{ACAA2905-3DBC-CF03-A692-A86FB22D9070}"/>
              </a:ext>
            </a:extLst>
          </p:cNvPr>
          <p:cNvSpPr>
            <a:spLocks noGrp="1"/>
          </p:cNvSpPr>
          <p:nvPr>
            <p:ph type="sldNum" sz="quarter" idx="11"/>
          </p:nvPr>
        </p:nvSpPr>
        <p:spPr/>
        <p:txBody>
          <a:bodyPr/>
          <a:lstStyle/>
          <a:p>
            <a:fld id="{873CEFD4-33E6-8B4E-819F-F61E5AEC8E0F}" type="slidenum">
              <a:rPr lang="en-US" smtClean="0"/>
              <a:pPr/>
              <a:t>12</a:t>
            </a:fld>
            <a:endParaRPr lang="en-US"/>
          </a:p>
        </p:txBody>
      </p:sp>
    </p:spTree>
    <p:extLst>
      <p:ext uri="{BB962C8B-B14F-4D97-AF65-F5344CB8AC3E}">
        <p14:creationId xmlns:p14="http://schemas.microsoft.com/office/powerpoint/2010/main" val="21756859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DBF18-B8FB-A77C-D633-0AC7E831A479}"/>
              </a:ext>
            </a:extLst>
          </p:cNvPr>
          <p:cNvSpPr>
            <a:spLocks noGrp="1"/>
          </p:cNvSpPr>
          <p:nvPr>
            <p:ph type="title"/>
          </p:nvPr>
        </p:nvSpPr>
        <p:spPr>
          <a:xfrm>
            <a:off x="503771" y="764313"/>
            <a:ext cx="8183029" cy="738664"/>
          </a:xfrm>
        </p:spPr>
        <p:txBody>
          <a:bodyPr wrap="square" lIns="0" tIns="0" rIns="0" bIns="0" anchor="t">
            <a:spAutoFit/>
          </a:bodyPr>
          <a:lstStyle/>
          <a:p>
            <a:r>
              <a:rPr lang="en-US" dirty="0"/>
              <a:t>What strategies could we use when we are feeling stressed?</a:t>
            </a:r>
          </a:p>
        </p:txBody>
      </p:sp>
      <p:sp>
        <p:nvSpPr>
          <p:cNvPr id="14" name="Title 1">
            <a:extLst>
              <a:ext uri="{FF2B5EF4-FFF2-40B4-BE49-F238E27FC236}">
                <a16:creationId xmlns:a16="http://schemas.microsoft.com/office/drawing/2014/main" id="{3BA86E12-9B3F-CB00-69F3-B54CF7902990}"/>
              </a:ext>
            </a:extLst>
          </p:cNvPr>
          <p:cNvSpPr txBox="1">
            <a:spLocks/>
          </p:cNvSpPr>
          <p:nvPr/>
        </p:nvSpPr>
        <p:spPr>
          <a:xfrm>
            <a:off x="6757288" y="364566"/>
            <a:ext cx="7157433"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en-US" sz="2000" b="0" kern="0">
                <a:solidFill>
                  <a:srgbClr val="ED7D31"/>
                </a:solidFill>
              </a:rPr>
              <a:t>Follow-up</a:t>
            </a:r>
          </a:p>
        </p:txBody>
      </p:sp>
      <p:sp>
        <p:nvSpPr>
          <p:cNvPr id="8" name="Oval 7">
            <a:extLst>
              <a:ext uri="{FF2B5EF4-FFF2-40B4-BE49-F238E27FC236}">
                <a16:creationId xmlns:a16="http://schemas.microsoft.com/office/drawing/2014/main" id="{8DBD2444-9144-9A38-E5E1-CE1B07251CFB}"/>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ED7D31"/>
          </a:solidFill>
          <a:ln>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8DF9BCCE-B242-AFD2-2C30-9F1E73547DD7}"/>
              </a:ext>
            </a:extLst>
          </p:cNvPr>
          <p:cNvSpPr txBox="1"/>
          <p:nvPr/>
        </p:nvSpPr>
        <p:spPr>
          <a:xfrm>
            <a:off x="8174360" y="464522"/>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Poppins"/>
                <a:cs typeface="Arial"/>
              </a:rPr>
              <a:t>A3</a:t>
            </a:r>
          </a:p>
        </p:txBody>
      </p:sp>
      <p:sp>
        <p:nvSpPr>
          <p:cNvPr id="6" name="Media Placeholder 5">
            <a:extLst>
              <a:ext uri="{FF2B5EF4-FFF2-40B4-BE49-F238E27FC236}">
                <a16:creationId xmlns:a16="http://schemas.microsoft.com/office/drawing/2014/main" id="{4C09A2A5-616A-45BD-C270-B04BA04B22F5}"/>
              </a:ext>
            </a:extLst>
          </p:cNvPr>
          <p:cNvSpPr>
            <a:spLocks noGrp="1"/>
          </p:cNvSpPr>
          <p:nvPr>
            <p:ph type="media" sz="quarter" idx="15"/>
          </p:nvPr>
        </p:nvSpPr>
        <p:spPr>
          <a:xfrm>
            <a:off x="647699" y="1685431"/>
            <a:ext cx="7673239" cy="1053322"/>
          </a:xfrm>
          <a:ln>
            <a:noFill/>
          </a:ln>
        </p:spPr>
        <p:txBody>
          <a:bodyPr vert="horz" lIns="0" tIns="45720" rIns="0" bIns="45720" rtlCol="0">
            <a:noAutofit/>
          </a:bodyPr>
          <a:lstStyle/>
          <a:p>
            <a:pPr algn="l"/>
            <a:r>
              <a:rPr lang="en-CA" sz="2000" b="0" dirty="0">
                <a:latin typeface="Poppins"/>
                <a:cs typeface="Poppins"/>
              </a:rPr>
              <a:t>a relaxing bedtime routine</a:t>
            </a:r>
          </a:p>
          <a:p>
            <a:pPr algn="l">
              <a:lnSpc>
                <a:spcPct val="112999"/>
              </a:lnSpc>
            </a:pPr>
            <a:r>
              <a:rPr lang="en-CA" sz="2000" b="0" dirty="0">
                <a:latin typeface="Poppins"/>
                <a:cs typeface="Poppins"/>
              </a:rPr>
              <a:t>spending time with a friend</a:t>
            </a:r>
          </a:p>
          <a:p>
            <a:pPr algn="l">
              <a:lnSpc>
                <a:spcPct val="112999"/>
              </a:lnSpc>
            </a:pPr>
            <a:r>
              <a:rPr lang="en-CA" sz="2000" b="0" dirty="0">
                <a:latin typeface="Poppins"/>
                <a:cs typeface="Poppins"/>
              </a:rPr>
              <a:t>doing something we enjoy</a:t>
            </a:r>
            <a:endParaRPr lang="en-CA" sz="2000" b="0" dirty="0"/>
          </a:p>
        </p:txBody>
      </p:sp>
      <p:pic>
        <p:nvPicPr>
          <p:cNvPr id="3" name="Graphic 2" descr="Two smiling dogs with tennis balls">
            <a:extLst>
              <a:ext uri="{FF2B5EF4-FFF2-40B4-BE49-F238E27FC236}">
                <a16:creationId xmlns:a16="http://schemas.microsoft.com/office/drawing/2014/main" id="{7DF1A074-CBC2-70E0-95EA-DD63CD8AFE1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21414" y="3226334"/>
            <a:ext cx="1348979" cy="1348558"/>
          </a:xfrm>
          <a:prstGeom prst="rect">
            <a:avLst/>
          </a:prstGeom>
        </p:spPr>
      </p:pic>
      <p:pic>
        <p:nvPicPr>
          <p:cNvPr id="11" name="Graphic 10" descr="Three paintbrushes with paint on the tips">
            <a:extLst>
              <a:ext uri="{FF2B5EF4-FFF2-40B4-BE49-F238E27FC236}">
                <a16:creationId xmlns:a16="http://schemas.microsoft.com/office/drawing/2014/main" id="{90AC266D-8C91-8150-DFAF-D0D3D63851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3540000">
            <a:off x="3289043" y="3286483"/>
            <a:ext cx="1030750" cy="1160359"/>
          </a:xfrm>
          <a:prstGeom prst="rect">
            <a:avLst/>
          </a:prstGeom>
        </p:spPr>
      </p:pic>
      <p:pic>
        <p:nvPicPr>
          <p:cNvPr id="9" name="Graphic 8" descr="Spring flowers with a butterfly and dragonfly">
            <a:extLst>
              <a:ext uri="{FF2B5EF4-FFF2-40B4-BE49-F238E27FC236}">
                <a16:creationId xmlns:a16="http://schemas.microsoft.com/office/drawing/2014/main" id="{58AD7778-4B29-B695-45F0-F539A5788F2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709343" y="3287044"/>
            <a:ext cx="1035902" cy="1100737"/>
          </a:xfrm>
          <a:prstGeom prst="rect">
            <a:avLst/>
          </a:prstGeom>
        </p:spPr>
      </p:pic>
      <p:sp>
        <p:nvSpPr>
          <p:cNvPr id="4" name="Footer Placeholder 3">
            <a:extLst>
              <a:ext uri="{FF2B5EF4-FFF2-40B4-BE49-F238E27FC236}">
                <a16:creationId xmlns:a16="http://schemas.microsoft.com/office/drawing/2014/main" id="{39EC3F09-DD0E-9001-24F8-5CA75E0E380F}"/>
              </a:ext>
            </a:extLst>
          </p:cNvPr>
          <p:cNvSpPr>
            <a:spLocks noGrp="1"/>
          </p:cNvSpPr>
          <p:nvPr>
            <p:ph type="ftr" sz="quarter" idx="13"/>
          </p:nvPr>
        </p:nvSpPr>
        <p:spPr/>
        <p:txBody>
          <a:bodyPr/>
          <a:lstStyle/>
          <a:p>
            <a:r>
              <a:rPr lang="en-US"/>
              <a:t>Conversation Starters About Stress</a:t>
            </a:r>
          </a:p>
        </p:txBody>
      </p:sp>
      <p:sp>
        <p:nvSpPr>
          <p:cNvPr id="5" name="Slide Number Placeholder 4">
            <a:extLst>
              <a:ext uri="{FF2B5EF4-FFF2-40B4-BE49-F238E27FC236}">
                <a16:creationId xmlns:a16="http://schemas.microsoft.com/office/drawing/2014/main" id="{1992B17D-3301-C2A2-C47A-A8C4F087E8DA}"/>
              </a:ext>
            </a:extLst>
          </p:cNvPr>
          <p:cNvSpPr>
            <a:spLocks noGrp="1"/>
          </p:cNvSpPr>
          <p:nvPr>
            <p:ph type="sldNum" sz="quarter" idx="14"/>
          </p:nvPr>
        </p:nvSpPr>
        <p:spPr/>
        <p:txBody>
          <a:bodyPr/>
          <a:lstStyle/>
          <a:p>
            <a:fld id="{873CEFD4-33E6-8B4E-819F-F61E5AEC8E0F}" type="slidenum">
              <a:rPr lang="en-US" smtClean="0"/>
              <a:pPr/>
              <a:t>13</a:t>
            </a:fld>
            <a:endParaRPr lang="en-US"/>
          </a:p>
        </p:txBody>
      </p:sp>
    </p:spTree>
    <p:extLst>
      <p:ext uri="{BB962C8B-B14F-4D97-AF65-F5344CB8AC3E}">
        <p14:creationId xmlns:p14="http://schemas.microsoft.com/office/powerpoint/2010/main" val="41367814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AA6D549-0B42-DB1D-1CF4-023ADA99C858}"/>
              </a:ext>
            </a:extLst>
          </p:cNvPr>
          <p:cNvSpPr txBox="1">
            <a:spLocks noGrp="1"/>
          </p:cNvSpPr>
          <p:nvPr>
            <p:ph type="title" idx="4294967295"/>
          </p:nvPr>
        </p:nvSpPr>
        <p:spPr>
          <a:xfrm>
            <a:off x="490752" y="781137"/>
            <a:ext cx="8183029" cy="3693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eaLnBrk="1" hangingPunct="1">
              <a:defRPr sz="2400" b="1" i="0">
                <a:solidFill>
                  <a:srgbClr val="78BD21"/>
                </a:solidFill>
                <a:latin typeface="Poppins"/>
                <a:ea typeface="+mj-ea"/>
                <a:cs typeface="Poppin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78BD21"/>
                </a:solidFill>
                <a:effectLst/>
                <a:uLnTx/>
                <a:uFillTx/>
                <a:latin typeface="Poppins"/>
                <a:ea typeface="+mj-ea"/>
                <a:cs typeface="Poppins"/>
              </a:rPr>
              <a:t>How would we know when they are helping?</a:t>
            </a:r>
          </a:p>
        </p:txBody>
      </p:sp>
      <p:sp>
        <p:nvSpPr>
          <p:cNvPr id="14" name="Title 1">
            <a:extLst>
              <a:ext uri="{FF2B5EF4-FFF2-40B4-BE49-F238E27FC236}">
                <a16:creationId xmlns:a16="http://schemas.microsoft.com/office/drawing/2014/main" id="{3BA86E12-9B3F-CB00-69F3-B54CF7902990}"/>
              </a:ext>
            </a:extLst>
          </p:cNvPr>
          <p:cNvSpPr txBox="1">
            <a:spLocks/>
          </p:cNvSpPr>
          <p:nvPr/>
        </p:nvSpPr>
        <p:spPr>
          <a:xfrm>
            <a:off x="6746657" y="364566"/>
            <a:ext cx="7157433"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en-US" sz="2000" b="0" kern="0" dirty="0">
                <a:solidFill>
                  <a:srgbClr val="ED7D31"/>
                </a:solidFill>
              </a:rPr>
              <a:t>Follow-up</a:t>
            </a:r>
          </a:p>
        </p:txBody>
      </p:sp>
      <p:sp>
        <p:nvSpPr>
          <p:cNvPr id="8" name="Oval 7">
            <a:extLst>
              <a:ext uri="{FF2B5EF4-FFF2-40B4-BE49-F238E27FC236}">
                <a16:creationId xmlns:a16="http://schemas.microsoft.com/office/drawing/2014/main" id="{8DBD2444-9144-9A38-E5E1-CE1B07251CFB}"/>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ED7D31"/>
          </a:solidFill>
          <a:ln>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8DF9BCCE-B242-AFD2-2C30-9F1E73547DD7}"/>
              </a:ext>
            </a:extLst>
          </p:cNvPr>
          <p:cNvSpPr txBox="1"/>
          <p:nvPr/>
        </p:nvSpPr>
        <p:spPr>
          <a:xfrm>
            <a:off x="8174360" y="464522"/>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Poppins"/>
                <a:cs typeface="Arial"/>
              </a:rPr>
              <a:t>A3</a:t>
            </a:r>
          </a:p>
        </p:txBody>
      </p:sp>
      <p:sp>
        <p:nvSpPr>
          <p:cNvPr id="10" name="Media Placeholder 5">
            <a:extLst>
              <a:ext uri="{FF2B5EF4-FFF2-40B4-BE49-F238E27FC236}">
                <a16:creationId xmlns:a16="http://schemas.microsoft.com/office/drawing/2014/main" id="{865655FF-F3D0-3347-0225-24F8336FADDD}"/>
              </a:ext>
            </a:extLst>
          </p:cNvPr>
          <p:cNvSpPr txBox="1">
            <a:spLocks/>
          </p:cNvSpPr>
          <p:nvPr/>
        </p:nvSpPr>
        <p:spPr>
          <a:xfrm>
            <a:off x="647700" y="1571429"/>
            <a:ext cx="7406732" cy="1096507"/>
          </a:xfrm>
          <a:prstGeom prst="rect">
            <a:avLst/>
          </a:prstGeom>
          <a:ln>
            <a:noFill/>
          </a:ln>
        </p:spPr>
        <p:txBody>
          <a:bodyPr vert="horz" lIns="0" tIns="45720" rIns="0" bIns="45720" rtlCol="0" anchor="t">
            <a:noAutofit/>
          </a:bodyPr>
          <a:lst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0" indent="0" defTabSz="914400">
              <a:buNone/>
            </a:pPr>
            <a:r>
              <a:rPr lang="en-CA" sz="2000" b="0" kern="0" dirty="0">
                <a:latin typeface="Poppins"/>
                <a:cs typeface="Poppins"/>
              </a:rPr>
              <a:t>Strategies that are helpful make us feel better without adding to our stress or causing new problems.</a:t>
            </a:r>
            <a:endParaRPr lang="en-CA" sz="2000" b="0" kern="0" dirty="0"/>
          </a:p>
        </p:txBody>
      </p:sp>
      <p:pic>
        <p:nvPicPr>
          <p:cNvPr id="16" name="Graphic 15" descr="Smiling face outline with solid fill">
            <a:extLst>
              <a:ext uri="{FF2B5EF4-FFF2-40B4-BE49-F238E27FC236}">
                <a16:creationId xmlns:a16="http://schemas.microsoft.com/office/drawing/2014/main" id="{F7C598B7-3D12-DA53-63A3-63D2C5E87CD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21212" y="3044072"/>
            <a:ext cx="914351" cy="914400"/>
          </a:xfrm>
          <a:prstGeom prst="rect">
            <a:avLst/>
          </a:prstGeom>
        </p:spPr>
      </p:pic>
      <p:pic>
        <p:nvPicPr>
          <p:cNvPr id="15" name="Graphic 14" descr="Smiling with hearts face outline with solid fill">
            <a:extLst>
              <a:ext uri="{FF2B5EF4-FFF2-40B4-BE49-F238E27FC236}">
                <a16:creationId xmlns:a16="http://schemas.microsoft.com/office/drawing/2014/main" id="{B5A59AB9-57B4-5551-395C-A44E3993D85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192784" y="3043230"/>
            <a:ext cx="914351" cy="914400"/>
          </a:xfrm>
          <a:prstGeom prst="rect">
            <a:avLst/>
          </a:prstGeom>
        </p:spPr>
      </p:pic>
      <p:pic>
        <p:nvPicPr>
          <p:cNvPr id="17" name="Graphic 16" descr="Sunglasses face outline with solid fill">
            <a:extLst>
              <a:ext uri="{FF2B5EF4-FFF2-40B4-BE49-F238E27FC236}">
                <a16:creationId xmlns:a16="http://schemas.microsoft.com/office/drawing/2014/main" id="{D4668053-C57D-B4F3-74EF-F2533FE3817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608906" y="3044913"/>
            <a:ext cx="914351" cy="914400"/>
          </a:xfrm>
          <a:prstGeom prst="rect">
            <a:avLst/>
          </a:prstGeom>
        </p:spPr>
      </p:pic>
      <p:sp>
        <p:nvSpPr>
          <p:cNvPr id="4" name="Footer Placeholder 3">
            <a:extLst>
              <a:ext uri="{FF2B5EF4-FFF2-40B4-BE49-F238E27FC236}">
                <a16:creationId xmlns:a16="http://schemas.microsoft.com/office/drawing/2014/main" id="{39EC3F09-DD0E-9001-24F8-5CA75E0E380F}"/>
              </a:ext>
            </a:extLst>
          </p:cNvPr>
          <p:cNvSpPr>
            <a:spLocks noGrp="1"/>
          </p:cNvSpPr>
          <p:nvPr>
            <p:ph type="ftr" sz="quarter" idx="13"/>
          </p:nvPr>
        </p:nvSpPr>
        <p:spPr/>
        <p:txBody>
          <a:bodyPr/>
          <a:lstStyle/>
          <a:p>
            <a:r>
              <a:rPr lang="en-US"/>
              <a:t>Conversation Starters About Stress</a:t>
            </a:r>
          </a:p>
        </p:txBody>
      </p:sp>
      <p:sp>
        <p:nvSpPr>
          <p:cNvPr id="5" name="Slide Number Placeholder 4">
            <a:extLst>
              <a:ext uri="{FF2B5EF4-FFF2-40B4-BE49-F238E27FC236}">
                <a16:creationId xmlns:a16="http://schemas.microsoft.com/office/drawing/2014/main" id="{1992B17D-3301-C2A2-C47A-A8C4F087E8DA}"/>
              </a:ext>
            </a:extLst>
          </p:cNvPr>
          <p:cNvSpPr>
            <a:spLocks noGrp="1"/>
          </p:cNvSpPr>
          <p:nvPr>
            <p:ph type="sldNum" sz="quarter" idx="14"/>
          </p:nvPr>
        </p:nvSpPr>
        <p:spPr/>
        <p:txBody>
          <a:bodyPr/>
          <a:lstStyle/>
          <a:p>
            <a:fld id="{873CEFD4-33E6-8B4E-819F-F61E5AEC8E0F}" type="slidenum">
              <a:rPr lang="en-US" smtClean="0"/>
              <a:pPr/>
              <a:t>14</a:t>
            </a:fld>
            <a:endParaRPr lang="en-US"/>
          </a:p>
        </p:txBody>
      </p:sp>
    </p:spTree>
    <p:extLst>
      <p:ext uri="{BB962C8B-B14F-4D97-AF65-F5344CB8AC3E}">
        <p14:creationId xmlns:p14="http://schemas.microsoft.com/office/powerpoint/2010/main" val="40684896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34BB47E-8971-F2B5-B3B4-E08BDD2D71ED}"/>
              </a:ext>
            </a:extLst>
          </p:cNvPr>
          <p:cNvSpPr>
            <a:spLocks noGrp="1"/>
          </p:cNvSpPr>
          <p:nvPr>
            <p:ph type="title" idx="4294967295"/>
          </p:nvPr>
        </p:nvSpPr>
        <p:spPr>
          <a:xfrm>
            <a:off x="503238" y="1643063"/>
            <a:ext cx="8183562" cy="1409700"/>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ctr" defTabSz="914400" eaLnBrk="1" fontAlgn="auto" latinLnBrk="0" hangingPunct="1">
              <a:lnSpc>
                <a:spcPct val="112999"/>
              </a:lnSpc>
              <a:spcBef>
                <a:spcPts val="490"/>
              </a:spcBef>
              <a:spcAft>
                <a:spcPts val="0"/>
              </a:spcAft>
              <a:buClrTx/>
              <a:buSzTx/>
              <a:buFont typeface="Arial" panose="020B0604020202020204" pitchFamily="34" charset="0"/>
              <a:buNone/>
              <a:tabLst/>
              <a:defRPr/>
            </a:pPr>
            <a:r>
              <a:rPr kumimoji="0" lang="en-CA" sz="3600" b="1" i="0" u="none" strike="noStrike" kern="0" cap="none" spc="0" normalizeH="0" baseline="0" noProof="0" dirty="0">
                <a:ln>
                  <a:noFill/>
                </a:ln>
                <a:solidFill>
                  <a:srgbClr val="78BD21"/>
                </a:solidFill>
                <a:effectLst/>
                <a:uLnTx/>
                <a:uFillTx/>
                <a:latin typeface="Poppins"/>
                <a:ea typeface="Roboto"/>
                <a:cs typeface="Poppins"/>
              </a:rPr>
              <a:t>Can we get better at strategies </a:t>
            </a:r>
            <a:br>
              <a:rPr kumimoji="0" lang="en-CA" sz="3600" b="1" i="0" u="none" strike="noStrike" kern="0" cap="none" spc="0" normalizeH="0" baseline="0" noProof="0" dirty="0">
                <a:ln>
                  <a:noFill/>
                </a:ln>
                <a:solidFill>
                  <a:srgbClr val="78BD21"/>
                </a:solidFill>
                <a:effectLst/>
                <a:uLnTx/>
                <a:uFillTx/>
                <a:latin typeface="Poppins"/>
                <a:ea typeface="Roboto"/>
                <a:cs typeface="Poppins"/>
              </a:rPr>
            </a:br>
            <a:r>
              <a:rPr kumimoji="0" lang="en-CA" sz="3600" b="1" i="0" u="none" strike="noStrike" kern="0" cap="none" spc="0" normalizeH="0" baseline="0" noProof="0" dirty="0">
                <a:ln>
                  <a:noFill/>
                </a:ln>
                <a:solidFill>
                  <a:srgbClr val="78BD21"/>
                </a:solidFill>
                <a:effectLst/>
                <a:uLnTx/>
                <a:uFillTx/>
                <a:latin typeface="Poppins"/>
                <a:ea typeface="Roboto"/>
                <a:cs typeface="Poppins"/>
              </a:rPr>
              <a:t>to help with stress?</a:t>
            </a:r>
            <a:endParaRPr kumimoji="0" lang="en-US" sz="3600" b="1" i="0" u="none" strike="noStrike" kern="0" cap="none" spc="0" normalizeH="0" baseline="0" noProof="0" dirty="0">
              <a:ln>
                <a:noFill/>
              </a:ln>
              <a:solidFill>
                <a:srgbClr val="78BD21"/>
              </a:solidFill>
              <a:effectLst/>
              <a:uLnTx/>
              <a:uFillTx/>
              <a:latin typeface="Poppins"/>
              <a:ea typeface="Roboto"/>
              <a:cs typeface="Poppins" pitchFamily="2" charset="77"/>
            </a:endParaRPr>
          </a:p>
        </p:txBody>
      </p:sp>
      <p:sp>
        <p:nvSpPr>
          <p:cNvPr id="8" name="Oval 7">
            <a:extLst>
              <a:ext uri="{FF2B5EF4-FFF2-40B4-BE49-F238E27FC236}">
                <a16:creationId xmlns:a16="http://schemas.microsoft.com/office/drawing/2014/main" id="{DB0FDD98-51A6-AD0A-DE27-13DA7E8BD65A}"/>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ED7D31"/>
          </a:solidFill>
          <a:ln>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2EAFB37-7CF7-1A00-312F-EB8EDBAEE961}"/>
              </a:ext>
            </a:extLst>
          </p:cNvPr>
          <p:cNvSpPr txBox="1"/>
          <p:nvPr/>
        </p:nvSpPr>
        <p:spPr>
          <a:xfrm>
            <a:off x="8193672" y="472420"/>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solidFill>
                  <a:schemeClr val="bg1"/>
                </a:solidFill>
                <a:latin typeface="Poppins"/>
                <a:cs typeface="Arial"/>
              </a:rPr>
              <a:t>A4</a:t>
            </a:r>
          </a:p>
        </p:txBody>
      </p:sp>
      <p:sp>
        <p:nvSpPr>
          <p:cNvPr id="3" name="Footer Placeholder 2">
            <a:extLst>
              <a:ext uri="{FF2B5EF4-FFF2-40B4-BE49-F238E27FC236}">
                <a16:creationId xmlns:a16="http://schemas.microsoft.com/office/drawing/2014/main" id="{C2325A6A-4C10-9527-E5BC-22F84E2A94E6}"/>
              </a:ext>
            </a:extLst>
          </p:cNvPr>
          <p:cNvSpPr>
            <a:spLocks noGrp="1"/>
          </p:cNvSpPr>
          <p:nvPr>
            <p:ph type="ftr" sz="quarter" idx="10"/>
          </p:nvPr>
        </p:nvSpPr>
        <p:spPr/>
        <p:txBody>
          <a:bodyPr/>
          <a:lstStyle/>
          <a:p>
            <a:r>
              <a:rPr lang="en-US"/>
              <a:t>Conversation Starters About Stress</a:t>
            </a:r>
          </a:p>
        </p:txBody>
      </p:sp>
      <p:sp>
        <p:nvSpPr>
          <p:cNvPr id="4" name="Slide Number Placeholder 3">
            <a:extLst>
              <a:ext uri="{FF2B5EF4-FFF2-40B4-BE49-F238E27FC236}">
                <a16:creationId xmlns:a16="http://schemas.microsoft.com/office/drawing/2014/main" id="{ACAA2905-3DBC-CF03-A692-A86FB22D9070}"/>
              </a:ext>
            </a:extLst>
          </p:cNvPr>
          <p:cNvSpPr>
            <a:spLocks noGrp="1"/>
          </p:cNvSpPr>
          <p:nvPr>
            <p:ph type="sldNum" sz="quarter" idx="11"/>
          </p:nvPr>
        </p:nvSpPr>
        <p:spPr/>
        <p:txBody>
          <a:bodyPr/>
          <a:lstStyle/>
          <a:p>
            <a:fld id="{873CEFD4-33E6-8B4E-819F-F61E5AEC8E0F}" type="slidenum">
              <a:rPr lang="en-US" smtClean="0"/>
              <a:pPr/>
              <a:t>15</a:t>
            </a:fld>
            <a:endParaRPr lang="en-US"/>
          </a:p>
        </p:txBody>
      </p:sp>
    </p:spTree>
    <p:extLst>
      <p:ext uri="{BB962C8B-B14F-4D97-AF65-F5344CB8AC3E}">
        <p14:creationId xmlns:p14="http://schemas.microsoft.com/office/powerpoint/2010/main" val="32609148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DBF18-B8FB-A77C-D633-0AC7E831A479}"/>
              </a:ext>
            </a:extLst>
          </p:cNvPr>
          <p:cNvSpPr>
            <a:spLocks noGrp="1"/>
          </p:cNvSpPr>
          <p:nvPr>
            <p:ph type="title"/>
          </p:nvPr>
        </p:nvSpPr>
        <p:spPr>
          <a:xfrm>
            <a:off x="503771" y="764312"/>
            <a:ext cx="8183029" cy="369332"/>
          </a:xfrm>
        </p:spPr>
        <p:txBody>
          <a:bodyPr wrap="square" lIns="0" tIns="0" rIns="0" bIns="0" anchor="t">
            <a:spAutoFit/>
          </a:bodyPr>
          <a:lstStyle/>
          <a:p>
            <a:r>
              <a:rPr lang="en-US" dirty="0"/>
              <a:t>Can we get better at strategies to help with stress?</a:t>
            </a:r>
          </a:p>
        </p:txBody>
      </p:sp>
      <p:sp>
        <p:nvSpPr>
          <p:cNvPr id="14" name="Title 1">
            <a:extLst>
              <a:ext uri="{FF2B5EF4-FFF2-40B4-BE49-F238E27FC236}">
                <a16:creationId xmlns:a16="http://schemas.microsoft.com/office/drawing/2014/main" id="{3BA86E12-9B3F-CB00-69F3-B54CF7902990}"/>
              </a:ext>
            </a:extLst>
          </p:cNvPr>
          <p:cNvSpPr txBox="1">
            <a:spLocks/>
          </p:cNvSpPr>
          <p:nvPr/>
        </p:nvSpPr>
        <p:spPr>
          <a:xfrm>
            <a:off x="6757288" y="364566"/>
            <a:ext cx="7157433"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en-US" sz="2000" b="0" kern="0" dirty="0">
                <a:solidFill>
                  <a:srgbClr val="ED7D31"/>
                </a:solidFill>
              </a:rPr>
              <a:t>Follow-up</a:t>
            </a:r>
          </a:p>
        </p:txBody>
      </p:sp>
      <p:sp>
        <p:nvSpPr>
          <p:cNvPr id="6" name="Media Placeholder 5">
            <a:extLst>
              <a:ext uri="{FF2B5EF4-FFF2-40B4-BE49-F238E27FC236}">
                <a16:creationId xmlns:a16="http://schemas.microsoft.com/office/drawing/2014/main" id="{4C09A2A5-616A-45BD-C270-B04BA04B22F5}"/>
              </a:ext>
            </a:extLst>
          </p:cNvPr>
          <p:cNvSpPr>
            <a:spLocks noGrp="1"/>
          </p:cNvSpPr>
          <p:nvPr>
            <p:ph type="media" sz="quarter" idx="15"/>
          </p:nvPr>
        </p:nvSpPr>
        <p:spPr>
          <a:xfrm>
            <a:off x="647700" y="1585343"/>
            <a:ext cx="7787288" cy="3223384"/>
          </a:xfrm>
          <a:ln>
            <a:noFill/>
          </a:ln>
        </p:spPr>
        <p:txBody>
          <a:bodyPr/>
          <a:lstStyle/>
          <a:p>
            <a:pPr marL="0" indent="0" algn="l">
              <a:buNone/>
            </a:pPr>
            <a:r>
              <a:rPr lang="en-CA" sz="2000" dirty="0">
                <a:latin typeface="Poppins"/>
                <a:cs typeface="Poppins"/>
              </a:rPr>
              <a:t>Yes! </a:t>
            </a:r>
            <a:r>
              <a:rPr lang="en-CA" sz="2000" b="0" dirty="0">
                <a:latin typeface="Poppins"/>
                <a:cs typeface="Poppins"/>
              </a:rPr>
              <a:t>Practice can help us get better at strategies to help with stress, just like we can get better at drawing, playing the piano, or playing soccer.</a:t>
            </a:r>
            <a:br>
              <a:rPr lang="en-CA" sz="2000" dirty="0">
                <a:latin typeface="Poppins"/>
                <a:cs typeface="Poppins"/>
              </a:rPr>
            </a:br>
            <a:br>
              <a:rPr lang="en-CA" sz="2000" dirty="0"/>
            </a:br>
            <a:r>
              <a:rPr lang="en-CA" sz="2000" dirty="0">
                <a:latin typeface="Poppins"/>
                <a:cs typeface="Poppins"/>
              </a:rPr>
              <a:t>Practicing when we aren't stressed </a:t>
            </a:r>
            <a:r>
              <a:rPr lang="en-CA" sz="2000" b="0" dirty="0">
                <a:latin typeface="Poppins"/>
                <a:cs typeface="Poppins"/>
              </a:rPr>
              <a:t>is a great way to make sure we are ready to use a strategy when we really need it.</a:t>
            </a:r>
            <a:endParaRPr lang="en-CA" sz="2000" b="0" dirty="0"/>
          </a:p>
          <a:p>
            <a:pPr>
              <a:lnSpc>
                <a:spcPct val="112999"/>
              </a:lnSpc>
            </a:pPr>
            <a:endParaRPr lang="en-US" dirty="0"/>
          </a:p>
        </p:txBody>
      </p:sp>
      <p:sp>
        <p:nvSpPr>
          <p:cNvPr id="8" name="Oval 7">
            <a:extLst>
              <a:ext uri="{FF2B5EF4-FFF2-40B4-BE49-F238E27FC236}">
                <a16:creationId xmlns:a16="http://schemas.microsoft.com/office/drawing/2014/main" id="{8DBD2444-9144-9A38-E5E1-CE1B07251CFB}"/>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ED7D31"/>
          </a:solidFill>
          <a:ln>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8DF9BCCE-B242-AFD2-2C30-9F1E73547DD7}"/>
              </a:ext>
            </a:extLst>
          </p:cNvPr>
          <p:cNvSpPr txBox="1"/>
          <p:nvPr/>
        </p:nvSpPr>
        <p:spPr>
          <a:xfrm>
            <a:off x="8174360" y="464522"/>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Poppins"/>
                <a:cs typeface="Arial"/>
              </a:rPr>
              <a:t>A4</a:t>
            </a:r>
          </a:p>
        </p:txBody>
      </p:sp>
      <p:sp>
        <p:nvSpPr>
          <p:cNvPr id="4" name="Footer Placeholder 3">
            <a:extLst>
              <a:ext uri="{FF2B5EF4-FFF2-40B4-BE49-F238E27FC236}">
                <a16:creationId xmlns:a16="http://schemas.microsoft.com/office/drawing/2014/main" id="{39EC3F09-DD0E-9001-24F8-5CA75E0E380F}"/>
              </a:ext>
            </a:extLst>
          </p:cNvPr>
          <p:cNvSpPr>
            <a:spLocks noGrp="1"/>
          </p:cNvSpPr>
          <p:nvPr>
            <p:ph type="ftr" sz="quarter" idx="13"/>
          </p:nvPr>
        </p:nvSpPr>
        <p:spPr/>
        <p:txBody>
          <a:bodyPr/>
          <a:lstStyle/>
          <a:p>
            <a:r>
              <a:rPr lang="en-US"/>
              <a:t>Conversation Starters About Stress</a:t>
            </a:r>
          </a:p>
        </p:txBody>
      </p:sp>
      <p:sp>
        <p:nvSpPr>
          <p:cNvPr id="5" name="Slide Number Placeholder 4">
            <a:extLst>
              <a:ext uri="{FF2B5EF4-FFF2-40B4-BE49-F238E27FC236}">
                <a16:creationId xmlns:a16="http://schemas.microsoft.com/office/drawing/2014/main" id="{1992B17D-3301-C2A2-C47A-A8C4F087E8DA}"/>
              </a:ext>
            </a:extLst>
          </p:cNvPr>
          <p:cNvSpPr>
            <a:spLocks noGrp="1"/>
          </p:cNvSpPr>
          <p:nvPr>
            <p:ph type="sldNum" sz="quarter" idx="14"/>
          </p:nvPr>
        </p:nvSpPr>
        <p:spPr/>
        <p:txBody>
          <a:bodyPr/>
          <a:lstStyle/>
          <a:p>
            <a:fld id="{873CEFD4-33E6-8B4E-819F-F61E5AEC8E0F}" type="slidenum">
              <a:rPr lang="en-US" smtClean="0"/>
              <a:pPr/>
              <a:t>16</a:t>
            </a:fld>
            <a:endParaRPr lang="en-US"/>
          </a:p>
        </p:txBody>
      </p:sp>
    </p:spTree>
    <p:extLst>
      <p:ext uri="{BB962C8B-B14F-4D97-AF65-F5344CB8AC3E}">
        <p14:creationId xmlns:p14="http://schemas.microsoft.com/office/powerpoint/2010/main" val="3843752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8AF99-E8E3-B24D-0345-8FFBB16E7569}"/>
              </a:ext>
            </a:extLst>
          </p:cNvPr>
          <p:cNvSpPr>
            <a:spLocks noGrp="1"/>
          </p:cNvSpPr>
          <p:nvPr>
            <p:ph type="title"/>
          </p:nvPr>
        </p:nvSpPr>
        <p:spPr>
          <a:xfrm>
            <a:off x="349030" y="387963"/>
            <a:ext cx="8183029" cy="492443"/>
          </a:xfrm>
        </p:spPr>
        <p:txBody>
          <a:bodyPr wrap="square" lIns="0" tIns="0" rIns="0" bIns="0" anchor="t">
            <a:spAutoFit/>
          </a:bodyPr>
          <a:lstStyle/>
          <a:p>
            <a:pPr algn="l"/>
            <a:r>
              <a:rPr lang="en-US"/>
              <a:t>Supportive transition</a:t>
            </a:r>
          </a:p>
        </p:txBody>
      </p:sp>
      <p:pic>
        <p:nvPicPr>
          <p:cNvPr id="5" name="Online Media 4" descr="Screenshot of SMH-ON Circular breathing video">
            <a:hlinkClick r:id="" action="ppaction://media"/>
            <a:extLst>
              <a:ext uri="{FF2B5EF4-FFF2-40B4-BE49-F238E27FC236}">
                <a16:creationId xmlns:a16="http://schemas.microsoft.com/office/drawing/2014/main" id="{3917D12C-2F2B-E993-C967-FEFB9ADB9930}"/>
              </a:ext>
            </a:extLst>
          </p:cNvPr>
          <p:cNvPicPr>
            <a:picLocks noRot="1" noChangeAspect="1"/>
          </p:cNvPicPr>
          <p:nvPr>
            <a:videoFile r:link="rId1"/>
          </p:nvPr>
        </p:nvPicPr>
        <p:blipFill>
          <a:blip r:embed="rId4"/>
          <a:stretch>
            <a:fillRect/>
          </a:stretch>
        </p:blipFill>
        <p:spPr>
          <a:xfrm>
            <a:off x="510322" y="1315585"/>
            <a:ext cx="3927367" cy="2942764"/>
          </a:xfrm>
          <a:prstGeom prst="rect">
            <a:avLst/>
          </a:prstGeom>
        </p:spPr>
      </p:pic>
      <p:pic>
        <p:nvPicPr>
          <p:cNvPr id="6" name="Picture 5" descr="SMH-ON poster Just Breathe">
            <a:extLst>
              <a:ext uri="{FF2B5EF4-FFF2-40B4-BE49-F238E27FC236}">
                <a16:creationId xmlns:a16="http://schemas.microsoft.com/office/drawing/2014/main" id="{A5C6063A-3E85-8712-6AF8-03094B507DD1}"/>
              </a:ext>
            </a:extLst>
          </p:cNvPr>
          <p:cNvPicPr>
            <a:picLocks noChangeAspect="1"/>
          </p:cNvPicPr>
          <p:nvPr/>
        </p:nvPicPr>
        <p:blipFill>
          <a:blip r:embed="rId5"/>
          <a:stretch>
            <a:fillRect/>
          </a:stretch>
        </p:blipFill>
        <p:spPr>
          <a:xfrm>
            <a:off x="5820311" y="390235"/>
            <a:ext cx="2543038" cy="38766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Footer Placeholder 2">
            <a:extLst>
              <a:ext uri="{FF2B5EF4-FFF2-40B4-BE49-F238E27FC236}">
                <a16:creationId xmlns:a16="http://schemas.microsoft.com/office/drawing/2014/main" id="{7BB272E3-873C-890B-5F6A-CD728F56707E}"/>
              </a:ext>
            </a:extLst>
          </p:cNvPr>
          <p:cNvSpPr>
            <a:spLocks noGrp="1"/>
          </p:cNvSpPr>
          <p:nvPr>
            <p:ph type="ftr" sz="quarter" idx="10"/>
          </p:nvPr>
        </p:nvSpPr>
        <p:spPr/>
        <p:txBody>
          <a:bodyPr/>
          <a:lstStyle/>
          <a:p>
            <a:r>
              <a:rPr lang="en-US"/>
              <a:t>Conversation Starters About Stress</a:t>
            </a:r>
          </a:p>
        </p:txBody>
      </p:sp>
      <p:sp>
        <p:nvSpPr>
          <p:cNvPr id="4" name="Slide Number Placeholder 3">
            <a:extLst>
              <a:ext uri="{FF2B5EF4-FFF2-40B4-BE49-F238E27FC236}">
                <a16:creationId xmlns:a16="http://schemas.microsoft.com/office/drawing/2014/main" id="{C0651800-D061-32A9-0CE8-03CB5D19EE11}"/>
              </a:ext>
            </a:extLst>
          </p:cNvPr>
          <p:cNvSpPr>
            <a:spLocks noGrp="1"/>
          </p:cNvSpPr>
          <p:nvPr>
            <p:ph type="sldNum" sz="quarter" idx="11"/>
          </p:nvPr>
        </p:nvSpPr>
        <p:spPr/>
        <p:txBody>
          <a:bodyPr/>
          <a:lstStyle/>
          <a:p>
            <a:fld id="{873CEFD4-33E6-8B4E-819F-F61E5AEC8E0F}" type="slidenum">
              <a:rPr lang="en-US" smtClean="0"/>
              <a:pPr/>
              <a:t>17</a:t>
            </a:fld>
            <a:endParaRPr lang="en-US"/>
          </a:p>
        </p:txBody>
      </p:sp>
    </p:spTree>
    <p:extLst>
      <p:ext uri="{BB962C8B-B14F-4D97-AF65-F5344CB8AC3E}">
        <p14:creationId xmlns:p14="http://schemas.microsoft.com/office/powerpoint/2010/main" val="29607892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50BC8-831D-F2EA-186E-F76604C9B033}"/>
              </a:ext>
            </a:extLst>
          </p:cNvPr>
          <p:cNvSpPr>
            <a:spLocks noGrp="1"/>
          </p:cNvSpPr>
          <p:nvPr>
            <p:ph type="title"/>
          </p:nvPr>
        </p:nvSpPr>
        <p:spPr/>
        <p:txBody>
          <a:bodyPr wrap="square" lIns="0" tIns="0" rIns="0" bIns="0" anchor="t">
            <a:spAutoFit/>
          </a:bodyPr>
          <a:lstStyle/>
          <a:p>
            <a:r>
              <a:rPr lang="en-US"/>
              <a:t>Stress and school</a:t>
            </a:r>
          </a:p>
        </p:txBody>
      </p:sp>
      <p:sp>
        <p:nvSpPr>
          <p:cNvPr id="3" name="Footer Placeholder 2">
            <a:extLst>
              <a:ext uri="{FF2B5EF4-FFF2-40B4-BE49-F238E27FC236}">
                <a16:creationId xmlns:a16="http://schemas.microsoft.com/office/drawing/2014/main" id="{C1F1D769-1441-DBE0-59F1-4BE8855295CE}"/>
              </a:ext>
            </a:extLst>
          </p:cNvPr>
          <p:cNvSpPr>
            <a:spLocks noGrp="1"/>
          </p:cNvSpPr>
          <p:nvPr>
            <p:ph type="ftr" sz="quarter" idx="10"/>
          </p:nvPr>
        </p:nvSpPr>
        <p:spPr/>
        <p:txBody>
          <a:bodyPr/>
          <a:lstStyle/>
          <a:p>
            <a:r>
              <a:rPr lang="en-US"/>
              <a:t>Conversation Starters About Stress</a:t>
            </a:r>
          </a:p>
        </p:txBody>
      </p:sp>
      <p:sp>
        <p:nvSpPr>
          <p:cNvPr id="4" name="Slide Number Placeholder 3">
            <a:extLst>
              <a:ext uri="{FF2B5EF4-FFF2-40B4-BE49-F238E27FC236}">
                <a16:creationId xmlns:a16="http://schemas.microsoft.com/office/drawing/2014/main" id="{6AFD6676-9B3A-91F0-DCF3-05177DE2F4E7}"/>
              </a:ext>
            </a:extLst>
          </p:cNvPr>
          <p:cNvSpPr>
            <a:spLocks noGrp="1"/>
          </p:cNvSpPr>
          <p:nvPr>
            <p:ph type="sldNum" sz="quarter" idx="11"/>
          </p:nvPr>
        </p:nvSpPr>
        <p:spPr/>
        <p:txBody>
          <a:bodyPr/>
          <a:lstStyle/>
          <a:p>
            <a:fld id="{873CEFD4-33E6-8B4E-819F-F61E5AEC8E0F}" type="slidenum">
              <a:rPr lang="en-US" smtClean="0"/>
              <a:pPr/>
              <a:t>18</a:t>
            </a:fld>
            <a:endParaRPr lang="en-US"/>
          </a:p>
        </p:txBody>
      </p:sp>
    </p:spTree>
    <p:extLst>
      <p:ext uri="{BB962C8B-B14F-4D97-AF65-F5344CB8AC3E}">
        <p14:creationId xmlns:p14="http://schemas.microsoft.com/office/powerpoint/2010/main" val="3061789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4">
            <a:extLst>
              <a:ext uri="{FF2B5EF4-FFF2-40B4-BE49-F238E27FC236}">
                <a16:creationId xmlns:a16="http://schemas.microsoft.com/office/drawing/2014/main" id="{E261B8B9-941C-5AB8-6ABF-E40DF960C41B}"/>
              </a:ext>
            </a:extLst>
          </p:cNvPr>
          <p:cNvSpPr>
            <a:spLocks noGrp="1"/>
          </p:cNvSpPr>
          <p:nvPr>
            <p:ph type="title" idx="4294967295"/>
          </p:nvPr>
        </p:nvSpPr>
        <p:spPr>
          <a:xfrm>
            <a:off x="819150" y="1554163"/>
            <a:ext cx="7524750" cy="1395412"/>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ctr" defTabSz="914400" eaLnBrk="1" fontAlgn="auto" latinLnBrk="0" hangingPunct="1">
              <a:lnSpc>
                <a:spcPct val="112999"/>
              </a:lnSpc>
              <a:spcBef>
                <a:spcPts val="490"/>
              </a:spcBef>
              <a:spcAft>
                <a:spcPts val="0"/>
              </a:spcAft>
              <a:buClrTx/>
              <a:buSzTx/>
              <a:buFont typeface="Arial" panose="020B0604020202020204" pitchFamily="34" charset="0"/>
              <a:buNone/>
              <a:tabLst/>
              <a:defRPr/>
            </a:pPr>
            <a:r>
              <a:rPr kumimoji="0" lang="en-CA" sz="3600" b="1" i="0" u="none" strike="noStrike" kern="0" cap="none" spc="0" normalizeH="0" baseline="0" noProof="0" dirty="0">
                <a:ln>
                  <a:noFill/>
                </a:ln>
                <a:solidFill>
                  <a:srgbClr val="78BD21"/>
                </a:solidFill>
                <a:effectLst/>
                <a:uLnTx/>
                <a:uFillTx/>
                <a:latin typeface="Poppins"/>
                <a:ea typeface="Roboto"/>
                <a:cs typeface="Poppins"/>
              </a:rPr>
              <a:t>What kinds of things do students like about school?</a:t>
            </a:r>
            <a:endParaRPr kumimoji="0" lang="en-US" sz="3600" b="0" i="0" u="none" strike="noStrike" kern="0" cap="none" spc="0" normalizeH="0" baseline="0" noProof="0" dirty="0">
              <a:ln>
                <a:noFill/>
              </a:ln>
              <a:solidFill>
                <a:srgbClr val="78BD21"/>
              </a:solidFill>
              <a:effectLst/>
              <a:uLnTx/>
              <a:uFillTx/>
              <a:latin typeface="Poppins"/>
              <a:ea typeface="Roboto"/>
              <a:cs typeface="Poppins"/>
            </a:endParaRPr>
          </a:p>
        </p:txBody>
      </p:sp>
      <p:sp>
        <p:nvSpPr>
          <p:cNvPr id="7" name="Title 1">
            <a:extLst>
              <a:ext uri="{FF2B5EF4-FFF2-40B4-BE49-F238E27FC236}">
                <a16:creationId xmlns:a16="http://schemas.microsoft.com/office/drawing/2014/main" id="{5D0F2FA4-512D-5019-3042-86E9423AAC0B}"/>
              </a:ext>
            </a:extLst>
          </p:cNvPr>
          <p:cNvSpPr txBox="1">
            <a:spLocks/>
          </p:cNvSpPr>
          <p:nvPr/>
        </p:nvSpPr>
        <p:spPr>
          <a:xfrm>
            <a:off x="7343478" y="366773"/>
            <a:ext cx="1543644"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en-US" sz="2000" b="0" kern="0" dirty="0">
                <a:solidFill>
                  <a:srgbClr val="47BFB0"/>
                </a:solidFill>
              </a:rPr>
              <a:t>Ice breaker</a:t>
            </a:r>
          </a:p>
        </p:txBody>
      </p:sp>
      <p:sp>
        <p:nvSpPr>
          <p:cNvPr id="3" name="Footer Placeholder 2">
            <a:extLst>
              <a:ext uri="{FF2B5EF4-FFF2-40B4-BE49-F238E27FC236}">
                <a16:creationId xmlns:a16="http://schemas.microsoft.com/office/drawing/2014/main" id="{B56629E5-FAE6-0C1A-C59F-65754FDB8B15}"/>
              </a:ext>
            </a:extLst>
          </p:cNvPr>
          <p:cNvSpPr>
            <a:spLocks noGrp="1"/>
          </p:cNvSpPr>
          <p:nvPr>
            <p:ph type="ftr" sz="quarter" idx="10"/>
          </p:nvPr>
        </p:nvSpPr>
        <p:spPr/>
        <p:txBody>
          <a:bodyPr/>
          <a:lstStyle/>
          <a:p>
            <a:r>
              <a:rPr lang="en-US"/>
              <a:t>Conversation Starters About Stress</a:t>
            </a:r>
          </a:p>
        </p:txBody>
      </p:sp>
      <p:sp>
        <p:nvSpPr>
          <p:cNvPr id="4" name="Slide Number Placeholder 3">
            <a:extLst>
              <a:ext uri="{FF2B5EF4-FFF2-40B4-BE49-F238E27FC236}">
                <a16:creationId xmlns:a16="http://schemas.microsoft.com/office/drawing/2014/main" id="{3D83C17C-6B1B-D001-5CC1-8A7AC6EC5739}"/>
              </a:ext>
            </a:extLst>
          </p:cNvPr>
          <p:cNvSpPr>
            <a:spLocks noGrp="1"/>
          </p:cNvSpPr>
          <p:nvPr>
            <p:ph type="sldNum" sz="quarter" idx="11"/>
          </p:nvPr>
        </p:nvSpPr>
        <p:spPr/>
        <p:txBody>
          <a:bodyPr/>
          <a:lstStyle/>
          <a:p>
            <a:fld id="{873CEFD4-33E6-8B4E-819F-F61E5AEC8E0F}" type="slidenum">
              <a:rPr lang="en-US" smtClean="0"/>
              <a:pPr/>
              <a:t>19</a:t>
            </a:fld>
            <a:endParaRPr lang="en-US"/>
          </a:p>
        </p:txBody>
      </p:sp>
    </p:spTree>
    <p:extLst>
      <p:ext uri="{BB962C8B-B14F-4D97-AF65-F5344CB8AC3E}">
        <p14:creationId xmlns:p14="http://schemas.microsoft.com/office/powerpoint/2010/main" val="24263512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31A65-8D21-DF5E-58D7-D211D7F18071}"/>
              </a:ext>
            </a:extLst>
          </p:cNvPr>
          <p:cNvSpPr txBox="1">
            <a:spLocks noGrp="1"/>
          </p:cNvSpPr>
          <p:nvPr>
            <p:ph type="title" idx="4294967295"/>
          </p:nvPr>
        </p:nvSpPr>
        <p:spPr>
          <a:xfrm>
            <a:off x="46571" y="-441623"/>
            <a:ext cx="8183029" cy="27699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eaLnBrk="1" hangingPunct="1">
              <a:defRPr sz="2400" b="1" i="0">
                <a:solidFill>
                  <a:srgbClr val="78BD21"/>
                </a:solidFill>
                <a:latin typeface="Poppins"/>
                <a:ea typeface="+mj-ea"/>
                <a:cs typeface="Poppin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78BD21"/>
                </a:solidFill>
                <a:effectLst/>
                <a:uLnTx/>
                <a:uFillTx/>
                <a:latin typeface="Poppins"/>
                <a:ea typeface="+mj-ea"/>
                <a:cs typeface="Poppins"/>
              </a:rPr>
              <a:t>What kinds of things do students like about school?  Follow-up</a:t>
            </a:r>
          </a:p>
        </p:txBody>
      </p:sp>
      <p:sp>
        <p:nvSpPr>
          <p:cNvPr id="8" name="Title 1">
            <a:extLst>
              <a:ext uri="{FF2B5EF4-FFF2-40B4-BE49-F238E27FC236}">
                <a16:creationId xmlns:a16="http://schemas.microsoft.com/office/drawing/2014/main" id="{47A27FC9-4E59-70A2-CF1F-2EC600D33C51}"/>
              </a:ext>
            </a:extLst>
          </p:cNvPr>
          <p:cNvSpPr txBox="1">
            <a:spLocks/>
          </p:cNvSpPr>
          <p:nvPr/>
        </p:nvSpPr>
        <p:spPr>
          <a:xfrm>
            <a:off x="7528586" y="342585"/>
            <a:ext cx="2126614"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en-US" sz="2000" b="0" kern="0">
                <a:solidFill>
                  <a:srgbClr val="47BFB0"/>
                </a:solidFill>
              </a:rPr>
              <a:t>Follow-up</a:t>
            </a:r>
          </a:p>
        </p:txBody>
      </p:sp>
      <p:sp>
        <p:nvSpPr>
          <p:cNvPr id="11" name="Title 1">
            <a:extLst>
              <a:ext uri="{FF2B5EF4-FFF2-40B4-BE49-F238E27FC236}">
                <a16:creationId xmlns:a16="http://schemas.microsoft.com/office/drawing/2014/main" id="{103D0168-DC19-139B-2920-EBF59E8BAC23}"/>
              </a:ext>
            </a:extLst>
          </p:cNvPr>
          <p:cNvSpPr txBox="1">
            <a:spLocks/>
          </p:cNvSpPr>
          <p:nvPr/>
        </p:nvSpPr>
        <p:spPr>
          <a:xfrm>
            <a:off x="503771" y="779432"/>
            <a:ext cx="8183029" cy="369332"/>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en-US" kern="0" dirty="0"/>
              <a:t>What kinds of things do students like about school?</a:t>
            </a:r>
          </a:p>
        </p:txBody>
      </p:sp>
      <p:sp>
        <p:nvSpPr>
          <p:cNvPr id="17" name="Media Placeholder 5">
            <a:extLst>
              <a:ext uri="{FF2B5EF4-FFF2-40B4-BE49-F238E27FC236}">
                <a16:creationId xmlns:a16="http://schemas.microsoft.com/office/drawing/2014/main" id="{EAC4B4BD-D618-49B0-7F6B-3845DC27C257}"/>
              </a:ext>
            </a:extLst>
          </p:cNvPr>
          <p:cNvSpPr txBox="1">
            <a:spLocks/>
          </p:cNvSpPr>
          <p:nvPr/>
        </p:nvSpPr>
        <p:spPr>
          <a:xfrm>
            <a:off x="652777" y="1550534"/>
            <a:ext cx="5010274" cy="3039847"/>
          </a:xfrm>
          <a:prstGeom prst="rect">
            <a:avLst/>
          </a:prstGeom>
          <a:ln>
            <a:noFill/>
          </a:ln>
        </p:spPr>
        <p:txBody>
          <a:bodyPr vert="horz" lIns="0" tIns="45720" rIns="0" bIns="45720" rtlCol="0" anchor="t">
            <a:noAutofit/>
          </a:bodyPr>
          <a:lst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defTabSz="914400"/>
            <a:r>
              <a:rPr lang="en-CA" sz="2000" b="0" kern="0" dirty="0">
                <a:latin typeface="Poppins"/>
                <a:cs typeface="Poppins"/>
              </a:rPr>
              <a:t>friends</a:t>
            </a:r>
            <a:endParaRPr lang="en-US" b="0" dirty="0"/>
          </a:p>
          <a:p>
            <a:pPr defTabSz="914400">
              <a:lnSpc>
                <a:spcPct val="112999"/>
              </a:lnSpc>
            </a:pPr>
            <a:r>
              <a:rPr lang="en-CA" sz="2000" b="0" kern="0" dirty="0">
                <a:latin typeface="Poppins"/>
                <a:cs typeface="Poppins"/>
              </a:rPr>
              <a:t>sports, clubs, activities</a:t>
            </a:r>
            <a:endParaRPr lang="en-US" b="0" dirty="0"/>
          </a:p>
          <a:p>
            <a:pPr defTabSz="914400">
              <a:lnSpc>
                <a:spcPct val="112999"/>
              </a:lnSpc>
            </a:pPr>
            <a:r>
              <a:rPr lang="en-CA" sz="2000" b="0" kern="0" dirty="0">
                <a:latin typeface="Poppins"/>
                <a:cs typeface="Poppins"/>
              </a:rPr>
              <a:t>learning new things</a:t>
            </a:r>
            <a:endParaRPr lang="en-CA" sz="2000" b="0" kern="0" dirty="0"/>
          </a:p>
          <a:p>
            <a:pPr defTabSz="914400">
              <a:lnSpc>
                <a:spcPct val="112999"/>
              </a:lnSpc>
            </a:pPr>
            <a:r>
              <a:rPr lang="en-CA" sz="2000" b="0" kern="0" dirty="0">
                <a:latin typeface="Poppins"/>
                <a:cs typeface="Poppins"/>
              </a:rPr>
              <a:t>favourite subjects</a:t>
            </a:r>
            <a:endParaRPr lang="en-CA" sz="2000" b="0" kern="0" dirty="0"/>
          </a:p>
          <a:p>
            <a:pPr defTabSz="914400">
              <a:lnSpc>
                <a:spcPct val="112999"/>
              </a:lnSpc>
            </a:pPr>
            <a:r>
              <a:rPr lang="en-CA" sz="2000" b="0" kern="0" dirty="0">
                <a:latin typeface="Poppins"/>
                <a:cs typeface="Poppins"/>
              </a:rPr>
              <a:t>teachers/caring adults</a:t>
            </a:r>
            <a:endParaRPr lang="en-CA" sz="2000" b="0" kern="0" dirty="0"/>
          </a:p>
          <a:p>
            <a:pPr defTabSz="914400">
              <a:lnSpc>
                <a:spcPct val="112999"/>
              </a:lnSpc>
            </a:pPr>
            <a:r>
              <a:rPr lang="en-CA" sz="2000" b="0" kern="0" dirty="0">
                <a:latin typeface="Poppins"/>
                <a:cs typeface="Poppins"/>
              </a:rPr>
              <a:t>class trips</a:t>
            </a:r>
            <a:endParaRPr lang="en-CA" sz="2000" b="0" kern="0" dirty="0"/>
          </a:p>
          <a:p>
            <a:pPr defTabSz="914400">
              <a:lnSpc>
                <a:spcPct val="112999"/>
              </a:lnSpc>
            </a:pPr>
            <a:r>
              <a:rPr lang="en-CA" sz="2000" b="0" kern="0" dirty="0">
                <a:latin typeface="Poppins"/>
                <a:cs typeface="Poppins"/>
              </a:rPr>
              <a:t>Other ideas?</a:t>
            </a:r>
            <a:endParaRPr lang="en-CA" sz="2000" b="0" kern="0" dirty="0"/>
          </a:p>
          <a:p>
            <a:pPr defTabSz="914400">
              <a:lnSpc>
                <a:spcPct val="112999"/>
              </a:lnSpc>
            </a:pPr>
            <a:endParaRPr lang="en-CA" sz="2000" kern="0" dirty="0"/>
          </a:p>
        </p:txBody>
      </p:sp>
      <p:pic>
        <p:nvPicPr>
          <p:cNvPr id="24" name="Graphic 23" descr="Polaroid Pictures with solid fill">
            <a:extLst>
              <a:ext uri="{FF2B5EF4-FFF2-40B4-BE49-F238E27FC236}">
                <a16:creationId xmlns:a16="http://schemas.microsoft.com/office/drawing/2014/main" id="{F775E4EB-3327-C12F-9219-79E0D0C2534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132823" y="1458818"/>
            <a:ext cx="568888" cy="547326"/>
          </a:xfrm>
          <a:prstGeom prst="rect">
            <a:avLst/>
          </a:prstGeom>
        </p:spPr>
      </p:pic>
      <p:pic>
        <p:nvPicPr>
          <p:cNvPr id="19" name="Graphic 18" descr="Soccer ball with solid fill">
            <a:extLst>
              <a:ext uri="{FF2B5EF4-FFF2-40B4-BE49-F238E27FC236}">
                <a16:creationId xmlns:a16="http://schemas.microsoft.com/office/drawing/2014/main" id="{B62F10D3-E6F9-A79E-1ED0-E302D44920B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059916" y="1752494"/>
            <a:ext cx="471725" cy="460955"/>
          </a:xfrm>
          <a:prstGeom prst="rect">
            <a:avLst/>
          </a:prstGeom>
        </p:spPr>
      </p:pic>
      <p:pic>
        <p:nvPicPr>
          <p:cNvPr id="21" name="Graphic 20" descr="Chess pieces outline">
            <a:extLst>
              <a:ext uri="{FF2B5EF4-FFF2-40B4-BE49-F238E27FC236}">
                <a16:creationId xmlns:a16="http://schemas.microsoft.com/office/drawing/2014/main" id="{2007D24D-0984-0A27-2C38-0CA8A05DDC9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268905" y="2272658"/>
            <a:ext cx="374566" cy="439362"/>
          </a:xfrm>
          <a:prstGeom prst="rect">
            <a:avLst/>
          </a:prstGeom>
        </p:spPr>
      </p:pic>
      <p:pic>
        <p:nvPicPr>
          <p:cNvPr id="18" name="Graphic 17" descr="Music notes outline">
            <a:extLst>
              <a:ext uri="{FF2B5EF4-FFF2-40B4-BE49-F238E27FC236}">
                <a16:creationId xmlns:a16="http://schemas.microsoft.com/office/drawing/2014/main" id="{59686B57-8C9A-8D7A-8AB7-F72C6333749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1080000">
            <a:off x="3797134" y="2672832"/>
            <a:ext cx="428544" cy="482548"/>
          </a:xfrm>
          <a:prstGeom prst="rect">
            <a:avLst/>
          </a:prstGeom>
        </p:spPr>
      </p:pic>
      <p:pic>
        <p:nvPicPr>
          <p:cNvPr id="23" name="Graphic 22" descr="Care with solid fill">
            <a:extLst>
              <a:ext uri="{FF2B5EF4-FFF2-40B4-BE49-F238E27FC236}">
                <a16:creationId xmlns:a16="http://schemas.microsoft.com/office/drawing/2014/main" id="{0DE0F7FB-95BA-A388-642D-AF1E3C958AA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335410" y="3119104"/>
            <a:ext cx="471725" cy="439362"/>
          </a:xfrm>
          <a:prstGeom prst="rect">
            <a:avLst/>
          </a:prstGeom>
        </p:spPr>
      </p:pic>
      <p:pic>
        <p:nvPicPr>
          <p:cNvPr id="20" name="Graphic 19" descr="A school bus">
            <a:extLst>
              <a:ext uri="{FF2B5EF4-FFF2-40B4-BE49-F238E27FC236}">
                <a16:creationId xmlns:a16="http://schemas.microsoft.com/office/drawing/2014/main" id="{6D55476E-0D82-EA9C-C98F-079499DE382B}"/>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116983" y="3461817"/>
            <a:ext cx="884763" cy="819539"/>
          </a:xfrm>
          <a:prstGeom prst="rect">
            <a:avLst/>
          </a:prstGeom>
        </p:spPr>
      </p:pic>
      <p:sp>
        <p:nvSpPr>
          <p:cNvPr id="3" name="Footer Placeholder 2">
            <a:extLst>
              <a:ext uri="{FF2B5EF4-FFF2-40B4-BE49-F238E27FC236}">
                <a16:creationId xmlns:a16="http://schemas.microsoft.com/office/drawing/2014/main" id="{6E8EB846-2BE9-02D4-AB0D-F9BDDE40D201}"/>
              </a:ext>
            </a:extLst>
          </p:cNvPr>
          <p:cNvSpPr>
            <a:spLocks noGrp="1"/>
          </p:cNvSpPr>
          <p:nvPr>
            <p:ph type="ftr" sz="quarter" idx="13"/>
          </p:nvPr>
        </p:nvSpPr>
        <p:spPr/>
        <p:txBody>
          <a:bodyPr/>
          <a:lstStyle/>
          <a:p>
            <a:r>
              <a:rPr lang="en-US"/>
              <a:t>Conversation Starters About Stress</a:t>
            </a:r>
          </a:p>
        </p:txBody>
      </p:sp>
      <p:sp>
        <p:nvSpPr>
          <p:cNvPr id="4" name="Slide Number Placeholder 3">
            <a:extLst>
              <a:ext uri="{FF2B5EF4-FFF2-40B4-BE49-F238E27FC236}">
                <a16:creationId xmlns:a16="http://schemas.microsoft.com/office/drawing/2014/main" id="{6C57617F-73E4-3936-E492-68FDF89FE0F9}"/>
              </a:ext>
            </a:extLst>
          </p:cNvPr>
          <p:cNvSpPr>
            <a:spLocks noGrp="1"/>
          </p:cNvSpPr>
          <p:nvPr>
            <p:ph type="sldNum" sz="quarter" idx="14"/>
          </p:nvPr>
        </p:nvSpPr>
        <p:spPr/>
        <p:txBody>
          <a:bodyPr/>
          <a:lstStyle/>
          <a:p>
            <a:fld id="{873CEFD4-33E6-8B4E-819F-F61E5AEC8E0F}" type="slidenum">
              <a:rPr lang="en-US" smtClean="0"/>
              <a:pPr/>
              <a:t>20</a:t>
            </a:fld>
            <a:endParaRPr lang="en-US"/>
          </a:p>
        </p:txBody>
      </p:sp>
    </p:spTree>
    <p:extLst>
      <p:ext uri="{BB962C8B-B14F-4D97-AF65-F5344CB8AC3E}">
        <p14:creationId xmlns:p14="http://schemas.microsoft.com/office/powerpoint/2010/main" val="6477656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44C50938-8BBC-6142-F92C-E5863CDC0B13}"/>
              </a:ext>
            </a:extLst>
          </p:cNvPr>
          <p:cNvSpPr txBox="1">
            <a:spLocks noGrp="1"/>
          </p:cNvSpPr>
          <p:nvPr>
            <p:ph type="title" idx="4294967295"/>
          </p:nvPr>
        </p:nvSpPr>
        <p:spPr>
          <a:xfrm>
            <a:off x="819403" y="1553421"/>
            <a:ext cx="7525022" cy="2133676"/>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0" marR="0" lvl="0" indent="0" algn="ctr" defTabSz="914400" rtl="0" eaLnBrk="1" fontAlgn="auto" latinLnBrk="0" hangingPunct="1">
              <a:lnSpc>
                <a:spcPct val="112999"/>
              </a:lnSpc>
              <a:spcBef>
                <a:spcPts val="490"/>
              </a:spcBef>
              <a:spcAft>
                <a:spcPts val="0"/>
              </a:spcAft>
              <a:buClrTx/>
              <a:buSzTx/>
              <a:buFont typeface="Arial" panose="020B0604020202020204" pitchFamily="34" charset="0"/>
              <a:buNone/>
              <a:tabLst/>
              <a:defRPr/>
            </a:pPr>
            <a:r>
              <a:rPr kumimoji="0" lang="en-CA" sz="3600" b="1" i="0" u="none" strike="noStrike" kern="0" cap="none" spc="0" normalizeH="0" baseline="0" noProof="0" dirty="0">
                <a:ln>
                  <a:noFill/>
                </a:ln>
                <a:solidFill>
                  <a:srgbClr val="78BD21"/>
                </a:solidFill>
                <a:effectLst/>
                <a:uLnTx/>
                <a:uFillTx/>
                <a:latin typeface="Poppins"/>
                <a:ea typeface="Roboto"/>
                <a:cs typeface="Poppins"/>
              </a:rPr>
              <a:t>What kinds of things might stress students out about school?</a:t>
            </a:r>
            <a:endParaRPr kumimoji="0" lang="en-US" sz="3600" b="0" i="0" u="none" strike="noStrike" kern="0" cap="none" spc="0" normalizeH="0" baseline="0" noProof="0" dirty="0">
              <a:ln>
                <a:noFill/>
              </a:ln>
              <a:solidFill>
                <a:srgbClr val="78BD21"/>
              </a:solidFill>
              <a:effectLst/>
              <a:uLnTx/>
              <a:uFillTx/>
              <a:latin typeface="Poppins"/>
              <a:ea typeface="Roboto"/>
              <a:cs typeface="Poppins"/>
            </a:endParaRPr>
          </a:p>
        </p:txBody>
      </p:sp>
      <p:sp>
        <p:nvSpPr>
          <p:cNvPr id="8" name="Oval 7">
            <a:extLst>
              <a:ext uri="{FF2B5EF4-FFF2-40B4-BE49-F238E27FC236}">
                <a16:creationId xmlns:a16="http://schemas.microsoft.com/office/drawing/2014/main" id="{D745D483-090B-401A-83F8-5A79557E91C1}"/>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47BFB0"/>
          </a:solidFill>
          <a:ln>
            <a:solidFill>
              <a:srgbClr val="47BFB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D41DCE4-0FB6-0F20-FBBA-C8BBFDC94C43}"/>
              </a:ext>
            </a:extLst>
          </p:cNvPr>
          <p:cNvSpPr txBox="1"/>
          <p:nvPr/>
        </p:nvSpPr>
        <p:spPr>
          <a:xfrm>
            <a:off x="8193672" y="472420"/>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solidFill>
                  <a:schemeClr val="bg1"/>
                </a:solidFill>
                <a:latin typeface="Poppins"/>
                <a:cs typeface="Arial"/>
              </a:rPr>
              <a:t>B1</a:t>
            </a:r>
          </a:p>
        </p:txBody>
      </p:sp>
      <p:sp>
        <p:nvSpPr>
          <p:cNvPr id="4" name="Footer Placeholder 3">
            <a:extLst>
              <a:ext uri="{FF2B5EF4-FFF2-40B4-BE49-F238E27FC236}">
                <a16:creationId xmlns:a16="http://schemas.microsoft.com/office/drawing/2014/main" id="{1F6A3F9A-3189-BC59-C37A-2545CEA74745}"/>
              </a:ext>
            </a:extLst>
          </p:cNvPr>
          <p:cNvSpPr>
            <a:spLocks noGrp="1"/>
          </p:cNvSpPr>
          <p:nvPr>
            <p:ph type="ftr" sz="quarter" idx="13"/>
          </p:nvPr>
        </p:nvSpPr>
        <p:spPr/>
        <p:txBody>
          <a:bodyPr/>
          <a:lstStyle/>
          <a:p>
            <a:r>
              <a:rPr lang="en-US"/>
              <a:t>Conversation Starters About Stress</a:t>
            </a:r>
          </a:p>
        </p:txBody>
      </p:sp>
      <p:sp>
        <p:nvSpPr>
          <p:cNvPr id="5" name="Slide Number Placeholder 4">
            <a:extLst>
              <a:ext uri="{FF2B5EF4-FFF2-40B4-BE49-F238E27FC236}">
                <a16:creationId xmlns:a16="http://schemas.microsoft.com/office/drawing/2014/main" id="{6AED3C57-0AD2-DB13-24BE-8635CD0F98EE}"/>
              </a:ext>
            </a:extLst>
          </p:cNvPr>
          <p:cNvSpPr>
            <a:spLocks noGrp="1"/>
          </p:cNvSpPr>
          <p:nvPr>
            <p:ph type="sldNum" sz="quarter" idx="14"/>
          </p:nvPr>
        </p:nvSpPr>
        <p:spPr/>
        <p:txBody>
          <a:bodyPr/>
          <a:lstStyle/>
          <a:p>
            <a:fld id="{873CEFD4-33E6-8B4E-819F-F61E5AEC8E0F}" type="slidenum">
              <a:rPr lang="en-US" smtClean="0"/>
              <a:pPr/>
              <a:t>21</a:t>
            </a:fld>
            <a:endParaRPr lang="en-US"/>
          </a:p>
        </p:txBody>
      </p:sp>
    </p:spTree>
    <p:extLst>
      <p:ext uri="{BB962C8B-B14F-4D97-AF65-F5344CB8AC3E}">
        <p14:creationId xmlns:p14="http://schemas.microsoft.com/office/powerpoint/2010/main" val="17387888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DD9E818-69B7-04C8-B2CE-0A83E5D1141A}"/>
              </a:ext>
            </a:extLst>
          </p:cNvPr>
          <p:cNvSpPr txBox="1">
            <a:spLocks noGrp="1"/>
          </p:cNvSpPr>
          <p:nvPr>
            <p:ph type="title" idx="4294967295"/>
          </p:nvPr>
        </p:nvSpPr>
        <p:spPr>
          <a:xfrm>
            <a:off x="73605" y="-870597"/>
            <a:ext cx="6919926" cy="73866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eaLnBrk="1" hangingPunct="1">
              <a:defRPr sz="2400" b="1" i="0">
                <a:solidFill>
                  <a:srgbClr val="78BD21"/>
                </a:solidFill>
                <a:latin typeface="Poppins"/>
                <a:ea typeface="+mj-ea"/>
                <a:cs typeface="Poppin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78BD21"/>
                </a:solidFill>
                <a:effectLst/>
                <a:uLnTx/>
                <a:uFillTx/>
                <a:latin typeface="Poppins"/>
                <a:ea typeface="+mj-ea"/>
                <a:cs typeface="Poppins"/>
              </a:rPr>
              <a:t>What kinds of things might stress students out about school? – Follow-up</a:t>
            </a:r>
          </a:p>
        </p:txBody>
      </p:sp>
      <p:sp>
        <p:nvSpPr>
          <p:cNvPr id="2" name="Title 1">
            <a:extLst>
              <a:ext uri="{FF2B5EF4-FFF2-40B4-BE49-F238E27FC236}">
                <a16:creationId xmlns:a16="http://schemas.microsoft.com/office/drawing/2014/main" id="{51DEF2FE-86FE-BECE-6F85-F33D1BAAEB4C}"/>
              </a:ext>
            </a:extLst>
          </p:cNvPr>
          <p:cNvSpPr>
            <a:spLocks/>
          </p:cNvSpPr>
          <p:nvPr/>
        </p:nvSpPr>
        <p:spPr>
          <a:xfrm>
            <a:off x="501308" y="765553"/>
            <a:ext cx="6409855" cy="73866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78BD21"/>
                </a:solidFill>
                <a:effectLst/>
                <a:uLnTx/>
                <a:uFillTx/>
                <a:latin typeface="Poppins"/>
                <a:ea typeface="+mj-ea"/>
                <a:cs typeface="Poppins"/>
              </a:rPr>
              <a:t>What kinds of things might stress students out about school?</a:t>
            </a:r>
          </a:p>
        </p:txBody>
      </p:sp>
      <p:sp>
        <p:nvSpPr>
          <p:cNvPr id="13" name="Title 1">
            <a:extLst>
              <a:ext uri="{FF2B5EF4-FFF2-40B4-BE49-F238E27FC236}">
                <a16:creationId xmlns:a16="http://schemas.microsoft.com/office/drawing/2014/main" id="{0AAF98A7-3D45-ABCB-7F7E-93314B7CDEE1}"/>
              </a:ext>
            </a:extLst>
          </p:cNvPr>
          <p:cNvSpPr txBox="1">
            <a:spLocks/>
          </p:cNvSpPr>
          <p:nvPr/>
        </p:nvSpPr>
        <p:spPr>
          <a:xfrm>
            <a:off x="6759400" y="341078"/>
            <a:ext cx="2126614"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en-US" sz="2000" b="0" kern="0" dirty="0">
                <a:solidFill>
                  <a:srgbClr val="47BFB0"/>
                </a:solidFill>
              </a:rPr>
              <a:t>Follow-up</a:t>
            </a:r>
          </a:p>
        </p:txBody>
      </p:sp>
      <p:sp>
        <p:nvSpPr>
          <p:cNvPr id="8" name="Oval 7">
            <a:extLst>
              <a:ext uri="{FF2B5EF4-FFF2-40B4-BE49-F238E27FC236}">
                <a16:creationId xmlns:a16="http://schemas.microsoft.com/office/drawing/2014/main" id="{D745D483-090B-401A-83F8-5A79557E91C1}"/>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47BFB0"/>
          </a:solidFill>
          <a:ln>
            <a:solidFill>
              <a:srgbClr val="47BFB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D41DCE4-0FB6-0F20-FBBA-C8BBFDC94C43}"/>
              </a:ext>
            </a:extLst>
          </p:cNvPr>
          <p:cNvSpPr txBox="1"/>
          <p:nvPr/>
        </p:nvSpPr>
        <p:spPr>
          <a:xfrm>
            <a:off x="8193672" y="472420"/>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solidFill>
                  <a:schemeClr val="bg1"/>
                </a:solidFill>
                <a:latin typeface="Poppins"/>
                <a:cs typeface="Arial"/>
              </a:rPr>
              <a:t>B1</a:t>
            </a:r>
          </a:p>
        </p:txBody>
      </p:sp>
      <p:sp>
        <p:nvSpPr>
          <p:cNvPr id="9" name="Media Placeholder 5">
            <a:extLst>
              <a:ext uri="{FF2B5EF4-FFF2-40B4-BE49-F238E27FC236}">
                <a16:creationId xmlns:a16="http://schemas.microsoft.com/office/drawing/2014/main" id="{AAC1E97B-8E84-A8AF-BC8B-7810CD3A0FCD}"/>
              </a:ext>
            </a:extLst>
          </p:cNvPr>
          <p:cNvSpPr txBox="1">
            <a:spLocks/>
          </p:cNvSpPr>
          <p:nvPr/>
        </p:nvSpPr>
        <p:spPr>
          <a:xfrm>
            <a:off x="655073" y="1621180"/>
            <a:ext cx="6046665" cy="2993936"/>
          </a:xfrm>
          <a:prstGeom prst="rect">
            <a:avLst/>
          </a:prstGeom>
          <a:ln>
            <a:noFill/>
          </a:ln>
        </p:spPr>
        <p:txBody>
          <a:bodyPr vert="horz" lIns="0" tIns="45720" rIns="0" bIns="45720" rtlCol="0" anchor="t">
            <a:noAutofit/>
          </a:bodyPr>
          <a:lst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defTabSz="914400"/>
            <a:r>
              <a:rPr lang="en-CA" sz="2000" b="0" kern="0" dirty="0">
                <a:latin typeface="Poppins"/>
                <a:cs typeface="Poppins"/>
              </a:rPr>
              <a:t>tests/marks</a:t>
            </a:r>
            <a:endParaRPr lang="en-CA" sz="2000" b="0" kern="0" dirty="0"/>
          </a:p>
          <a:p>
            <a:pPr defTabSz="914400">
              <a:lnSpc>
                <a:spcPct val="112999"/>
              </a:lnSpc>
            </a:pPr>
            <a:r>
              <a:rPr lang="en-CA" sz="2000" b="0" kern="0" dirty="0">
                <a:latin typeface="Poppins"/>
                <a:cs typeface="Poppins"/>
              </a:rPr>
              <a:t>not having enough free time</a:t>
            </a:r>
            <a:endParaRPr lang="en-CA" sz="2000" b="0" kern="0" dirty="0"/>
          </a:p>
          <a:p>
            <a:pPr defTabSz="914400">
              <a:lnSpc>
                <a:spcPct val="112999"/>
              </a:lnSpc>
            </a:pPr>
            <a:r>
              <a:rPr lang="en-CA" sz="2000" b="0" kern="0" dirty="0">
                <a:latin typeface="Poppins"/>
                <a:cs typeface="Poppins"/>
              </a:rPr>
              <a:t>speaking in front of others</a:t>
            </a:r>
            <a:endParaRPr lang="en-CA" sz="2000" b="0" kern="0" dirty="0"/>
          </a:p>
          <a:p>
            <a:pPr defTabSz="914400">
              <a:lnSpc>
                <a:spcPct val="112999"/>
              </a:lnSpc>
            </a:pPr>
            <a:r>
              <a:rPr lang="en-CA" sz="2000" b="0" kern="0" dirty="0">
                <a:latin typeface="Poppins"/>
                <a:cs typeface="Poppins"/>
              </a:rPr>
              <a:t>changes in the daily schedule</a:t>
            </a:r>
            <a:endParaRPr lang="en-CA" sz="2000" b="0" kern="0" dirty="0"/>
          </a:p>
          <a:p>
            <a:pPr defTabSz="914400">
              <a:lnSpc>
                <a:spcPct val="112999"/>
              </a:lnSpc>
            </a:pPr>
            <a:r>
              <a:rPr lang="en-CA" sz="2000" b="0" kern="0" dirty="0">
                <a:latin typeface="Poppins"/>
                <a:cs typeface="Poppins"/>
              </a:rPr>
              <a:t>the noise or lighting</a:t>
            </a:r>
            <a:endParaRPr lang="en-CA" sz="2000" b="0" kern="0" dirty="0"/>
          </a:p>
          <a:p>
            <a:pPr defTabSz="914400">
              <a:lnSpc>
                <a:spcPct val="112999"/>
              </a:lnSpc>
            </a:pPr>
            <a:r>
              <a:rPr lang="en-CA" sz="2000" b="0" kern="0" dirty="0">
                <a:latin typeface="Poppins"/>
                <a:cs typeface="Poppins"/>
              </a:rPr>
              <a:t>feeling left out or that they don't belong</a:t>
            </a:r>
            <a:endParaRPr lang="en-CA" sz="2000" b="0" kern="0" dirty="0"/>
          </a:p>
          <a:p>
            <a:pPr defTabSz="914400">
              <a:lnSpc>
                <a:spcPct val="112999"/>
              </a:lnSpc>
            </a:pPr>
            <a:r>
              <a:rPr lang="en-CA" sz="2000" b="0" kern="0" dirty="0">
                <a:latin typeface="Poppins"/>
                <a:cs typeface="Poppins"/>
              </a:rPr>
              <a:t>Other ideas?</a:t>
            </a:r>
            <a:endParaRPr lang="en-CA" sz="2000" b="0" kern="0" dirty="0"/>
          </a:p>
          <a:p>
            <a:pPr defTabSz="914400">
              <a:lnSpc>
                <a:spcPct val="112999"/>
              </a:lnSpc>
            </a:pPr>
            <a:endParaRPr lang="en-CA" sz="2000" kern="0" dirty="0"/>
          </a:p>
        </p:txBody>
      </p:sp>
      <p:sp>
        <p:nvSpPr>
          <p:cNvPr id="4" name="Footer Placeholder 3">
            <a:extLst>
              <a:ext uri="{FF2B5EF4-FFF2-40B4-BE49-F238E27FC236}">
                <a16:creationId xmlns:a16="http://schemas.microsoft.com/office/drawing/2014/main" id="{1F6A3F9A-3189-BC59-C37A-2545CEA74745}"/>
              </a:ext>
            </a:extLst>
          </p:cNvPr>
          <p:cNvSpPr>
            <a:spLocks noGrp="1"/>
          </p:cNvSpPr>
          <p:nvPr>
            <p:ph type="ftr" sz="quarter" idx="13"/>
          </p:nvPr>
        </p:nvSpPr>
        <p:spPr/>
        <p:txBody>
          <a:bodyPr/>
          <a:lstStyle/>
          <a:p>
            <a:r>
              <a:rPr lang="en-US"/>
              <a:t>Conversation Starters About Stress</a:t>
            </a:r>
          </a:p>
        </p:txBody>
      </p:sp>
      <p:sp>
        <p:nvSpPr>
          <p:cNvPr id="5" name="Slide Number Placeholder 4">
            <a:extLst>
              <a:ext uri="{FF2B5EF4-FFF2-40B4-BE49-F238E27FC236}">
                <a16:creationId xmlns:a16="http://schemas.microsoft.com/office/drawing/2014/main" id="{6AED3C57-0AD2-DB13-24BE-8635CD0F98EE}"/>
              </a:ext>
            </a:extLst>
          </p:cNvPr>
          <p:cNvSpPr>
            <a:spLocks noGrp="1"/>
          </p:cNvSpPr>
          <p:nvPr>
            <p:ph type="sldNum" sz="quarter" idx="14"/>
          </p:nvPr>
        </p:nvSpPr>
        <p:spPr/>
        <p:txBody>
          <a:bodyPr/>
          <a:lstStyle/>
          <a:p>
            <a:fld id="{873CEFD4-33E6-8B4E-819F-F61E5AEC8E0F}" type="slidenum">
              <a:rPr lang="en-US" smtClean="0"/>
              <a:pPr/>
              <a:t>22</a:t>
            </a:fld>
            <a:endParaRPr lang="en-US"/>
          </a:p>
        </p:txBody>
      </p:sp>
    </p:spTree>
    <p:extLst>
      <p:ext uri="{BB962C8B-B14F-4D97-AF65-F5344CB8AC3E}">
        <p14:creationId xmlns:p14="http://schemas.microsoft.com/office/powerpoint/2010/main" val="19099863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44C50938-8BBC-6142-F92C-E5863CDC0B13}"/>
              </a:ext>
            </a:extLst>
          </p:cNvPr>
          <p:cNvSpPr txBox="1">
            <a:spLocks noGrp="1"/>
          </p:cNvSpPr>
          <p:nvPr>
            <p:ph type="title" idx="4294967295"/>
          </p:nvPr>
        </p:nvSpPr>
        <p:spPr>
          <a:xfrm>
            <a:off x="819403" y="1553421"/>
            <a:ext cx="7525022" cy="2015689"/>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0" marR="0" lvl="0" indent="0" algn="ctr" defTabSz="914400" rtl="0" eaLnBrk="1" fontAlgn="auto" latinLnBrk="0" hangingPunct="1">
              <a:lnSpc>
                <a:spcPct val="112999"/>
              </a:lnSpc>
              <a:spcBef>
                <a:spcPts val="490"/>
              </a:spcBef>
              <a:spcAft>
                <a:spcPts val="0"/>
              </a:spcAft>
              <a:buClrTx/>
              <a:buSzTx/>
              <a:buFont typeface="Arial" panose="020B0604020202020204" pitchFamily="34" charset="0"/>
              <a:buNone/>
              <a:tabLst/>
              <a:defRPr/>
            </a:pPr>
            <a:r>
              <a:rPr kumimoji="0" lang="en-CA" sz="3600" b="1" i="0" u="none" strike="noStrike" kern="0" cap="none" spc="0" normalizeH="0" baseline="0" noProof="0" dirty="0">
                <a:ln>
                  <a:noFill/>
                </a:ln>
                <a:solidFill>
                  <a:srgbClr val="78BD21"/>
                </a:solidFill>
                <a:effectLst/>
                <a:uLnTx/>
                <a:uFillTx/>
                <a:latin typeface="Poppins"/>
                <a:ea typeface="Roboto"/>
                <a:cs typeface="Poppins"/>
              </a:rPr>
              <a:t>What are some strategies to help with stress that we can use at school?</a:t>
            </a:r>
            <a:endParaRPr kumimoji="0" lang="en-US" sz="3600" b="0" i="0" u="none" strike="noStrike" kern="0" cap="none" spc="0" normalizeH="0" baseline="0" noProof="0" dirty="0">
              <a:ln>
                <a:noFill/>
              </a:ln>
              <a:solidFill>
                <a:srgbClr val="78BD21"/>
              </a:solidFill>
              <a:effectLst/>
              <a:uLnTx/>
              <a:uFillTx/>
              <a:latin typeface="Poppins"/>
              <a:ea typeface="Roboto"/>
              <a:cs typeface="Poppins"/>
            </a:endParaRPr>
          </a:p>
        </p:txBody>
      </p:sp>
      <p:sp>
        <p:nvSpPr>
          <p:cNvPr id="8" name="Oval 7">
            <a:extLst>
              <a:ext uri="{FF2B5EF4-FFF2-40B4-BE49-F238E27FC236}">
                <a16:creationId xmlns:a16="http://schemas.microsoft.com/office/drawing/2014/main" id="{D745D483-090B-401A-83F8-5A79557E91C1}"/>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47BFB0"/>
          </a:solidFill>
          <a:ln>
            <a:solidFill>
              <a:srgbClr val="47BFB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D41DCE4-0FB6-0F20-FBBA-C8BBFDC94C43}"/>
              </a:ext>
            </a:extLst>
          </p:cNvPr>
          <p:cNvSpPr txBox="1"/>
          <p:nvPr/>
        </p:nvSpPr>
        <p:spPr>
          <a:xfrm>
            <a:off x="8193672" y="472420"/>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solidFill>
                  <a:schemeClr val="bg1"/>
                </a:solidFill>
                <a:latin typeface="Poppins"/>
                <a:cs typeface="Arial"/>
              </a:rPr>
              <a:t>B2</a:t>
            </a:r>
          </a:p>
        </p:txBody>
      </p:sp>
      <p:sp>
        <p:nvSpPr>
          <p:cNvPr id="4" name="Footer Placeholder 3">
            <a:extLst>
              <a:ext uri="{FF2B5EF4-FFF2-40B4-BE49-F238E27FC236}">
                <a16:creationId xmlns:a16="http://schemas.microsoft.com/office/drawing/2014/main" id="{1F6A3F9A-3189-BC59-C37A-2545CEA74745}"/>
              </a:ext>
            </a:extLst>
          </p:cNvPr>
          <p:cNvSpPr>
            <a:spLocks noGrp="1"/>
          </p:cNvSpPr>
          <p:nvPr>
            <p:ph type="ftr" sz="quarter" idx="13"/>
          </p:nvPr>
        </p:nvSpPr>
        <p:spPr/>
        <p:txBody>
          <a:bodyPr/>
          <a:lstStyle/>
          <a:p>
            <a:r>
              <a:rPr lang="en-US"/>
              <a:t>Conversation Starters About Stress</a:t>
            </a:r>
          </a:p>
        </p:txBody>
      </p:sp>
      <p:sp>
        <p:nvSpPr>
          <p:cNvPr id="5" name="Slide Number Placeholder 4">
            <a:extLst>
              <a:ext uri="{FF2B5EF4-FFF2-40B4-BE49-F238E27FC236}">
                <a16:creationId xmlns:a16="http://schemas.microsoft.com/office/drawing/2014/main" id="{6AED3C57-0AD2-DB13-24BE-8635CD0F98EE}"/>
              </a:ext>
            </a:extLst>
          </p:cNvPr>
          <p:cNvSpPr>
            <a:spLocks noGrp="1"/>
          </p:cNvSpPr>
          <p:nvPr>
            <p:ph type="sldNum" sz="quarter" idx="14"/>
          </p:nvPr>
        </p:nvSpPr>
        <p:spPr/>
        <p:txBody>
          <a:bodyPr/>
          <a:lstStyle/>
          <a:p>
            <a:fld id="{873CEFD4-33E6-8B4E-819F-F61E5AEC8E0F}" type="slidenum">
              <a:rPr lang="en-US" smtClean="0"/>
              <a:pPr/>
              <a:t>23</a:t>
            </a:fld>
            <a:endParaRPr lang="en-US"/>
          </a:p>
        </p:txBody>
      </p:sp>
    </p:spTree>
    <p:extLst>
      <p:ext uri="{BB962C8B-B14F-4D97-AF65-F5344CB8AC3E}">
        <p14:creationId xmlns:p14="http://schemas.microsoft.com/office/powerpoint/2010/main" val="31907718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D278885-F60C-5C02-99B1-B3CD2C63703F}"/>
              </a:ext>
            </a:extLst>
          </p:cNvPr>
          <p:cNvSpPr txBox="1">
            <a:spLocks noGrp="1"/>
          </p:cNvSpPr>
          <p:nvPr>
            <p:ph type="title" idx="4294967295"/>
          </p:nvPr>
        </p:nvSpPr>
        <p:spPr>
          <a:xfrm>
            <a:off x="0" y="-835206"/>
            <a:ext cx="7589262" cy="73866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eaLnBrk="1" hangingPunct="1">
              <a:defRPr sz="2400" b="1" i="0">
                <a:solidFill>
                  <a:srgbClr val="78BD21"/>
                </a:solidFill>
                <a:latin typeface="Poppins"/>
                <a:ea typeface="+mj-ea"/>
                <a:cs typeface="Poppin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78BD21"/>
                </a:solidFill>
                <a:effectLst/>
                <a:uLnTx/>
                <a:uFillTx/>
                <a:latin typeface="Poppins"/>
                <a:ea typeface="+mj-ea"/>
                <a:cs typeface="Poppins"/>
              </a:rPr>
              <a:t>What are some strategies to help with stress that we can use at school? – follow-up</a:t>
            </a:r>
          </a:p>
        </p:txBody>
      </p:sp>
      <p:sp>
        <p:nvSpPr>
          <p:cNvPr id="2" name="Title 1">
            <a:extLst>
              <a:ext uri="{FF2B5EF4-FFF2-40B4-BE49-F238E27FC236}">
                <a16:creationId xmlns:a16="http://schemas.microsoft.com/office/drawing/2014/main" id="{51DEF2FE-86FE-BECE-6F85-F33D1BAAEB4C}"/>
              </a:ext>
            </a:extLst>
          </p:cNvPr>
          <p:cNvSpPr>
            <a:spLocks/>
          </p:cNvSpPr>
          <p:nvPr/>
        </p:nvSpPr>
        <p:spPr>
          <a:xfrm>
            <a:off x="492976" y="791184"/>
            <a:ext cx="7589262" cy="73866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78BD21"/>
                </a:solidFill>
                <a:effectLst/>
                <a:uLnTx/>
                <a:uFillTx/>
                <a:latin typeface="Poppins"/>
                <a:ea typeface="+mj-ea"/>
                <a:cs typeface="Poppins"/>
              </a:rPr>
              <a:t>What are some strategies to help with stress that we can use at school?</a:t>
            </a:r>
          </a:p>
        </p:txBody>
      </p:sp>
      <p:sp>
        <p:nvSpPr>
          <p:cNvPr id="8" name="Oval 7">
            <a:extLst>
              <a:ext uri="{FF2B5EF4-FFF2-40B4-BE49-F238E27FC236}">
                <a16:creationId xmlns:a16="http://schemas.microsoft.com/office/drawing/2014/main" id="{D745D483-090B-401A-83F8-5A79557E91C1}"/>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47BFB0"/>
          </a:solidFill>
          <a:ln>
            <a:solidFill>
              <a:srgbClr val="47BFB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D41DCE4-0FB6-0F20-FBBA-C8BBFDC94C43}"/>
              </a:ext>
            </a:extLst>
          </p:cNvPr>
          <p:cNvSpPr txBox="1"/>
          <p:nvPr/>
        </p:nvSpPr>
        <p:spPr>
          <a:xfrm>
            <a:off x="8191829" y="482396"/>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solidFill>
                  <a:schemeClr val="bg1"/>
                </a:solidFill>
                <a:latin typeface="Poppins"/>
                <a:cs typeface="Arial"/>
              </a:rPr>
              <a:t>B2</a:t>
            </a:r>
          </a:p>
        </p:txBody>
      </p:sp>
      <p:sp>
        <p:nvSpPr>
          <p:cNvPr id="9" name="Title 1">
            <a:extLst>
              <a:ext uri="{FF2B5EF4-FFF2-40B4-BE49-F238E27FC236}">
                <a16:creationId xmlns:a16="http://schemas.microsoft.com/office/drawing/2014/main" id="{005303F1-8CDB-DF98-C21E-8443E154169D}"/>
              </a:ext>
            </a:extLst>
          </p:cNvPr>
          <p:cNvSpPr txBox="1">
            <a:spLocks/>
          </p:cNvSpPr>
          <p:nvPr/>
        </p:nvSpPr>
        <p:spPr>
          <a:xfrm>
            <a:off x="6763134" y="345444"/>
            <a:ext cx="2126614"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en-US" sz="2000" b="0" kern="0" dirty="0">
                <a:solidFill>
                  <a:srgbClr val="47BFB0"/>
                </a:solidFill>
              </a:rPr>
              <a:t>Follow-up</a:t>
            </a:r>
          </a:p>
        </p:txBody>
      </p:sp>
      <p:sp>
        <p:nvSpPr>
          <p:cNvPr id="6" name="Media Placeholder 5">
            <a:extLst>
              <a:ext uri="{FF2B5EF4-FFF2-40B4-BE49-F238E27FC236}">
                <a16:creationId xmlns:a16="http://schemas.microsoft.com/office/drawing/2014/main" id="{26ECD8CB-9210-9CF3-D908-ECD61ADA766C}"/>
              </a:ext>
            </a:extLst>
          </p:cNvPr>
          <p:cNvSpPr txBox="1">
            <a:spLocks/>
          </p:cNvSpPr>
          <p:nvPr/>
        </p:nvSpPr>
        <p:spPr>
          <a:xfrm>
            <a:off x="673458" y="1699782"/>
            <a:ext cx="6823958" cy="2478928"/>
          </a:xfrm>
          <a:prstGeom prst="rect">
            <a:avLst/>
          </a:prstGeom>
          <a:ln>
            <a:noFill/>
          </a:ln>
        </p:spPr>
        <p:txBody>
          <a:bodyPr vert="horz" lIns="0" tIns="45720" rIns="0" bIns="45720" rtlCol="0" anchor="t">
            <a:noAutofit/>
          </a:bodyPr>
          <a:lst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defTabSz="914400"/>
            <a:r>
              <a:rPr lang="en-CA" sz="2000" kern="0" dirty="0">
                <a:latin typeface="Poppins"/>
                <a:cs typeface="Poppins"/>
              </a:rPr>
              <a:t>people </a:t>
            </a:r>
            <a:r>
              <a:rPr lang="en-CA" sz="2000" b="0" kern="0" dirty="0">
                <a:latin typeface="Poppins"/>
                <a:cs typeface="Poppins"/>
              </a:rPr>
              <a:t>– connecting with a caring adult or friend</a:t>
            </a:r>
            <a:endParaRPr lang="en-CA" sz="2000" b="0" kern="0" dirty="0"/>
          </a:p>
          <a:p>
            <a:pPr defTabSz="914400">
              <a:lnSpc>
                <a:spcPct val="112999"/>
              </a:lnSpc>
            </a:pPr>
            <a:r>
              <a:rPr lang="en-CA" sz="2000" kern="0" dirty="0">
                <a:latin typeface="Poppins"/>
                <a:cs typeface="Poppins"/>
              </a:rPr>
              <a:t>places </a:t>
            </a:r>
            <a:r>
              <a:rPr lang="en-CA" sz="2000" b="0" kern="0" dirty="0">
                <a:latin typeface="Poppins"/>
                <a:cs typeface="Poppins"/>
              </a:rPr>
              <a:t>– going to a favourite spot in a school building or yard when we have free time</a:t>
            </a:r>
            <a:endParaRPr lang="en-CA" sz="2000" b="0" kern="0" dirty="0"/>
          </a:p>
          <a:p>
            <a:pPr defTabSz="914400">
              <a:lnSpc>
                <a:spcPct val="112999"/>
              </a:lnSpc>
            </a:pPr>
            <a:r>
              <a:rPr lang="en-CA" sz="2000" kern="0" dirty="0">
                <a:latin typeface="Poppins"/>
                <a:cs typeface="Poppins"/>
              </a:rPr>
              <a:t>things </a:t>
            </a:r>
            <a:r>
              <a:rPr lang="en-CA" sz="2000" b="0" kern="0" dirty="0">
                <a:latin typeface="Poppins"/>
                <a:cs typeface="Poppins"/>
              </a:rPr>
              <a:t>– keeping a comforting object in our pockets, like a symbol of our faith or culture</a:t>
            </a:r>
            <a:endParaRPr lang="en-CA" sz="2000" b="0" kern="0" dirty="0"/>
          </a:p>
          <a:p>
            <a:pPr defTabSz="914400">
              <a:lnSpc>
                <a:spcPct val="112999"/>
              </a:lnSpc>
            </a:pPr>
            <a:r>
              <a:rPr lang="en-CA" sz="2000" kern="0" dirty="0">
                <a:latin typeface="Poppins"/>
                <a:cs typeface="Poppins"/>
              </a:rPr>
              <a:t>Other ideas?</a:t>
            </a:r>
            <a:endParaRPr lang="en-CA" sz="2000" kern="0" dirty="0"/>
          </a:p>
          <a:p>
            <a:pPr defTabSz="914400">
              <a:lnSpc>
                <a:spcPct val="112999"/>
              </a:lnSpc>
            </a:pPr>
            <a:endParaRPr lang="en-CA" sz="2000" kern="0" dirty="0"/>
          </a:p>
        </p:txBody>
      </p:sp>
      <p:sp>
        <p:nvSpPr>
          <p:cNvPr id="4" name="Footer Placeholder 3">
            <a:extLst>
              <a:ext uri="{FF2B5EF4-FFF2-40B4-BE49-F238E27FC236}">
                <a16:creationId xmlns:a16="http://schemas.microsoft.com/office/drawing/2014/main" id="{1F6A3F9A-3189-BC59-C37A-2545CEA74745}"/>
              </a:ext>
            </a:extLst>
          </p:cNvPr>
          <p:cNvSpPr>
            <a:spLocks noGrp="1"/>
          </p:cNvSpPr>
          <p:nvPr>
            <p:ph type="ftr" sz="quarter" idx="13"/>
          </p:nvPr>
        </p:nvSpPr>
        <p:spPr/>
        <p:txBody>
          <a:bodyPr/>
          <a:lstStyle/>
          <a:p>
            <a:r>
              <a:rPr lang="en-US"/>
              <a:t>Conversation Starters About Stress</a:t>
            </a:r>
          </a:p>
        </p:txBody>
      </p:sp>
      <p:sp>
        <p:nvSpPr>
          <p:cNvPr id="5" name="Slide Number Placeholder 4">
            <a:extLst>
              <a:ext uri="{FF2B5EF4-FFF2-40B4-BE49-F238E27FC236}">
                <a16:creationId xmlns:a16="http://schemas.microsoft.com/office/drawing/2014/main" id="{6AED3C57-0AD2-DB13-24BE-8635CD0F98EE}"/>
              </a:ext>
            </a:extLst>
          </p:cNvPr>
          <p:cNvSpPr>
            <a:spLocks noGrp="1"/>
          </p:cNvSpPr>
          <p:nvPr>
            <p:ph type="sldNum" sz="quarter" idx="14"/>
          </p:nvPr>
        </p:nvSpPr>
        <p:spPr/>
        <p:txBody>
          <a:bodyPr/>
          <a:lstStyle/>
          <a:p>
            <a:fld id="{873CEFD4-33E6-8B4E-819F-F61E5AEC8E0F}" type="slidenum">
              <a:rPr lang="en-US" smtClean="0"/>
              <a:pPr/>
              <a:t>24</a:t>
            </a:fld>
            <a:endParaRPr lang="en-US"/>
          </a:p>
        </p:txBody>
      </p:sp>
    </p:spTree>
    <p:extLst>
      <p:ext uri="{BB962C8B-B14F-4D97-AF65-F5344CB8AC3E}">
        <p14:creationId xmlns:p14="http://schemas.microsoft.com/office/powerpoint/2010/main" val="37952833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44C50938-8BBC-6142-F92C-E5863CDC0B13}"/>
              </a:ext>
            </a:extLst>
          </p:cNvPr>
          <p:cNvSpPr txBox="1">
            <a:spLocks noGrp="1"/>
          </p:cNvSpPr>
          <p:nvPr>
            <p:ph type="title" idx="4294967295"/>
          </p:nvPr>
        </p:nvSpPr>
        <p:spPr>
          <a:xfrm>
            <a:off x="1114380" y="1564347"/>
            <a:ext cx="6931256" cy="1454156"/>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0" marR="0" lvl="0" indent="0" algn="ctr" defTabSz="914400" rtl="0" eaLnBrk="1" fontAlgn="auto" latinLnBrk="0" hangingPunct="1">
              <a:lnSpc>
                <a:spcPct val="112999"/>
              </a:lnSpc>
              <a:spcBef>
                <a:spcPts val="490"/>
              </a:spcBef>
              <a:spcAft>
                <a:spcPts val="0"/>
              </a:spcAft>
              <a:buClrTx/>
              <a:buSzTx/>
              <a:buFont typeface="Arial" panose="020B0604020202020204" pitchFamily="34" charset="0"/>
              <a:buNone/>
              <a:tabLst/>
              <a:defRPr/>
            </a:pPr>
            <a:r>
              <a:rPr kumimoji="0" lang="en-CA" sz="3600" b="1" i="0" u="none" strike="noStrike" kern="0" cap="none" spc="0" normalizeH="0" baseline="0" noProof="0" dirty="0">
                <a:ln>
                  <a:noFill/>
                </a:ln>
                <a:solidFill>
                  <a:srgbClr val="78BD21"/>
                </a:solidFill>
                <a:effectLst/>
                <a:uLnTx/>
                <a:uFillTx/>
                <a:latin typeface="Poppins"/>
                <a:ea typeface="Roboto"/>
                <a:cs typeface="Poppins"/>
              </a:rPr>
              <a:t>What can help with </a:t>
            </a:r>
          </a:p>
          <a:p>
            <a:pPr marL="0" marR="0" lvl="0" indent="0" algn="ctr" defTabSz="914400" rtl="0" eaLnBrk="1" fontAlgn="auto" latinLnBrk="0" hangingPunct="1">
              <a:lnSpc>
                <a:spcPct val="112999"/>
              </a:lnSpc>
              <a:spcBef>
                <a:spcPts val="490"/>
              </a:spcBef>
              <a:spcAft>
                <a:spcPts val="0"/>
              </a:spcAft>
              <a:buClrTx/>
              <a:buSzTx/>
              <a:buFont typeface="Arial" panose="020B0604020202020204" pitchFamily="34" charset="0"/>
              <a:buNone/>
              <a:tabLst/>
              <a:defRPr/>
            </a:pPr>
            <a:r>
              <a:rPr kumimoji="0" lang="en-CA" sz="3600" b="1" i="0" u="none" strike="noStrike" kern="0" cap="none" spc="0" normalizeH="0" baseline="0" noProof="0" dirty="0">
                <a:ln>
                  <a:noFill/>
                </a:ln>
                <a:solidFill>
                  <a:srgbClr val="78BD21"/>
                </a:solidFill>
                <a:effectLst/>
                <a:uLnTx/>
                <a:uFillTx/>
                <a:latin typeface="Poppins"/>
                <a:ea typeface="Roboto"/>
                <a:cs typeface="Poppins"/>
              </a:rPr>
              <a:t>test stress?</a:t>
            </a:r>
            <a:endParaRPr kumimoji="0" lang="en-US" sz="3600" b="0" i="0" u="none" strike="noStrike" kern="0" cap="none" spc="0" normalizeH="0" baseline="0" noProof="0" dirty="0">
              <a:ln>
                <a:noFill/>
              </a:ln>
              <a:solidFill>
                <a:srgbClr val="78BD21"/>
              </a:solidFill>
              <a:effectLst/>
              <a:uLnTx/>
              <a:uFillTx/>
              <a:latin typeface="Poppins"/>
              <a:ea typeface="Roboto"/>
              <a:cs typeface="Poppins"/>
            </a:endParaRPr>
          </a:p>
        </p:txBody>
      </p:sp>
      <p:sp>
        <p:nvSpPr>
          <p:cNvPr id="8" name="Oval 7">
            <a:extLst>
              <a:ext uri="{FF2B5EF4-FFF2-40B4-BE49-F238E27FC236}">
                <a16:creationId xmlns:a16="http://schemas.microsoft.com/office/drawing/2014/main" id="{D745D483-090B-401A-83F8-5A79557E91C1}"/>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47BFB0"/>
          </a:solidFill>
          <a:ln>
            <a:solidFill>
              <a:srgbClr val="47BFB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D41DCE4-0FB6-0F20-FBBA-C8BBFDC94C43}"/>
              </a:ext>
            </a:extLst>
          </p:cNvPr>
          <p:cNvSpPr txBox="1"/>
          <p:nvPr/>
        </p:nvSpPr>
        <p:spPr>
          <a:xfrm>
            <a:off x="8191829" y="473255"/>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Poppins"/>
                <a:cs typeface="Arial"/>
              </a:rPr>
              <a:t>B3</a:t>
            </a:r>
          </a:p>
        </p:txBody>
      </p:sp>
      <p:sp>
        <p:nvSpPr>
          <p:cNvPr id="4" name="Footer Placeholder 3">
            <a:extLst>
              <a:ext uri="{FF2B5EF4-FFF2-40B4-BE49-F238E27FC236}">
                <a16:creationId xmlns:a16="http://schemas.microsoft.com/office/drawing/2014/main" id="{1F6A3F9A-3189-BC59-C37A-2545CEA74745}"/>
              </a:ext>
            </a:extLst>
          </p:cNvPr>
          <p:cNvSpPr>
            <a:spLocks noGrp="1"/>
          </p:cNvSpPr>
          <p:nvPr>
            <p:ph type="ftr" sz="quarter" idx="13"/>
          </p:nvPr>
        </p:nvSpPr>
        <p:spPr/>
        <p:txBody>
          <a:bodyPr/>
          <a:lstStyle/>
          <a:p>
            <a:r>
              <a:rPr lang="en-US"/>
              <a:t>Conversation Starters About Stress</a:t>
            </a:r>
          </a:p>
        </p:txBody>
      </p:sp>
      <p:sp>
        <p:nvSpPr>
          <p:cNvPr id="5" name="Slide Number Placeholder 4">
            <a:extLst>
              <a:ext uri="{FF2B5EF4-FFF2-40B4-BE49-F238E27FC236}">
                <a16:creationId xmlns:a16="http://schemas.microsoft.com/office/drawing/2014/main" id="{6AED3C57-0AD2-DB13-24BE-8635CD0F98EE}"/>
              </a:ext>
            </a:extLst>
          </p:cNvPr>
          <p:cNvSpPr>
            <a:spLocks noGrp="1"/>
          </p:cNvSpPr>
          <p:nvPr>
            <p:ph type="sldNum" sz="quarter" idx="14"/>
          </p:nvPr>
        </p:nvSpPr>
        <p:spPr/>
        <p:txBody>
          <a:bodyPr/>
          <a:lstStyle/>
          <a:p>
            <a:fld id="{873CEFD4-33E6-8B4E-819F-F61E5AEC8E0F}" type="slidenum">
              <a:rPr lang="en-US" smtClean="0"/>
              <a:pPr/>
              <a:t>25</a:t>
            </a:fld>
            <a:endParaRPr lang="en-US"/>
          </a:p>
        </p:txBody>
      </p:sp>
    </p:spTree>
    <p:extLst>
      <p:ext uri="{BB962C8B-B14F-4D97-AF65-F5344CB8AC3E}">
        <p14:creationId xmlns:p14="http://schemas.microsoft.com/office/powerpoint/2010/main" val="18992338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EF2FE-86FE-BECE-6F85-F33D1BAAEB4C}"/>
              </a:ext>
            </a:extLst>
          </p:cNvPr>
          <p:cNvSpPr>
            <a:spLocks noGrp="1"/>
          </p:cNvSpPr>
          <p:nvPr>
            <p:ph type="title"/>
          </p:nvPr>
        </p:nvSpPr>
        <p:spPr>
          <a:xfrm>
            <a:off x="492976" y="777692"/>
            <a:ext cx="6919926" cy="369332"/>
          </a:xfrm>
        </p:spPr>
        <p:txBody>
          <a:bodyPr wrap="square" lIns="0" tIns="0" rIns="0" bIns="0" anchor="t">
            <a:spAutoFit/>
          </a:bodyPr>
          <a:lstStyle/>
          <a:p>
            <a:r>
              <a:rPr lang="en-US" dirty="0"/>
              <a:t>What can help with test stress?</a:t>
            </a:r>
          </a:p>
        </p:txBody>
      </p:sp>
      <p:sp>
        <p:nvSpPr>
          <p:cNvPr id="9" name="Title 1">
            <a:extLst>
              <a:ext uri="{FF2B5EF4-FFF2-40B4-BE49-F238E27FC236}">
                <a16:creationId xmlns:a16="http://schemas.microsoft.com/office/drawing/2014/main" id="{005303F1-8CDB-DF98-C21E-8443E154169D}"/>
              </a:ext>
            </a:extLst>
          </p:cNvPr>
          <p:cNvSpPr txBox="1">
            <a:spLocks/>
          </p:cNvSpPr>
          <p:nvPr/>
        </p:nvSpPr>
        <p:spPr>
          <a:xfrm>
            <a:off x="6754344" y="359285"/>
            <a:ext cx="2126614"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en-US" sz="2000" b="0" kern="0" dirty="0">
                <a:solidFill>
                  <a:srgbClr val="47BFB0"/>
                </a:solidFill>
              </a:rPr>
              <a:t>Follow-up</a:t>
            </a:r>
          </a:p>
        </p:txBody>
      </p:sp>
      <p:sp>
        <p:nvSpPr>
          <p:cNvPr id="8" name="Oval 7">
            <a:extLst>
              <a:ext uri="{FF2B5EF4-FFF2-40B4-BE49-F238E27FC236}">
                <a16:creationId xmlns:a16="http://schemas.microsoft.com/office/drawing/2014/main" id="{D745D483-090B-401A-83F8-5A79557E91C1}"/>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47BFB0"/>
          </a:solidFill>
          <a:ln>
            <a:solidFill>
              <a:srgbClr val="47BFB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D41DCE4-0FB6-0F20-FBBA-C8BBFDC94C43}"/>
              </a:ext>
            </a:extLst>
          </p:cNvPr>
          <p:cNvSpPr txBox="1"/>
          <p:nvPr/>
        </p:nvSpPr>
        <p:spPr>
          <a:xfrm>
            <a:off x="8193672" y="472420"/>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solidFill>
                  <a:schemeClr val="bg1"/>
                </a:solidFill>
                <a:latin typeface="Poppins"/>
                <a:cs typeface="Arial"/>
              </a:rPr>
              <a:t>B3</a:t>
            </a:r>
          </a:p>
        </p:txBody>
      </p:sp>
      <p:sp>
        <p:nvSpPr>
          <p:cNvPr id="11" name="Media Placeholder 5">
            <a:extLst>
              <a:ext uri="{FF2B5EF4-FFF2-40B4-BE49-F238E27FC236}">
                <a16:creationId xmlns:a16="http://schemas.microsoft.com/office/drawing/2014/main" id="{8F952E04-943A-D12D-5BDF-B6DE12E3DA34}"/>
              </a:ext>
            </a:extLst>
          </p:cNvPr>
          <p:cNvSpPr txBox="1">
            <a:spLocks/>
          </p:cNvSpPr>
          <p:nvPr/>
        </p:nvSpPr>
        <p:spPr>
          <a:xfrm>
            <a:off x="658333" y="1571632"/>
            <a:ext cx="7678791" cy="3050643"/>
          </a:xfrm>
          <a:prstGeom prst="rect">
            <a:avLst/>
          </a:prstGeom>
          <a:ln>
            <a:noFill/>
          </a:ln>
        </p:spPr>
        <p:txBody>
          <a:bodyPr vert="horz" lIns="0" tIns="45720" rIns="0" bIns="45720" rtlCol="0" anchor="t">
            <a:noAutofit/>
          </a:bodyPr>
          <a:lst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defTabSz="914400"/>
            <a:r>
              <a:rPr lang="en-CA" sz="2000" b="0" kern="0" dirty="0">
                <a:latin typeface="Poppins"/>
                <a:cs typeface="Poppins"/>
              </a:rPr>
              <a:t>routines that support us (e.g., getting enough sleep)</a:t>
            </a:r>
            <a:endParaRPr lang="en-CA" sz="2000" b="0" kern="0" dirty="0"/>
          </a:p>
          <a:p>
            <a:pPr defTabSz="914400">
              <a:lnSpc>
                <a:spcPct val="112999"/>
              </a:lnSpc>
            </a:pPr>
            <a:r>
              <a:rPr lang="en-CA" sz="2000" b="0" kern="0" dirty="0">
                <a:latin typeface="Poppins"/>
                <a:cs typeface="Poppins"/>
              </a:rPr>
              <a:t>preparing/studying</a:t>
            </a:r>
            <a:endParaRPr lang="en-CA" sz="2000" b="0" kern="0" dirty="0"/>
          </a:p>
          <a:p>
            <a:pPr defTabSz="914400">
              <a:lnSpc>
                <a:spcPct val="112999"/>
              </a:lnSpc>
            </a:pPr>
            <a:r>
              <a:rPr lang="en-CA" sz="2000" b="0" kern="0" dirty="0">
                <a:latin typeface="Poppins"/>
                <a:cs typeface="Poppins"/>
              </a:rPr>
              <a:t>asking for help, if we need it</a:t>
            </a:r>
            <a:endParaRPr lang="en-CA" sz="2000" b="0" kern="0" dirty="0"/>
          </a:p>
          <a:p>
            <a:pPr defTabSz="914400">
              <a:lnSpc>
                <a:spcPct val="112999"/>
              </a:lnSpc>
            </a:pPr>
            <a:r>
              <a:rPr lang="en-CA" sz="2000" b="0" kern="0" dirty="0">
                <a:latin typeface="Poppins"/>
                <a:cs typeface="Poppins"/>
              </a:rPr>
              <a:t>focusing on learning instead of marks</a:t>
            </a:r>
            <a:endParaRPr lang="en-CA" sz="2000" b="0" kern="0" dirty="0"/>
          </a:p>
          <a:p>
            <a:pPr defTabSz="914400">
              <a:lnSpc>
                <a:spcPct val="112999"/>
              </a:lnSpc>
            </a:pPr>
            <a:r>
              <a:rPr lang="en-CA" sz="2000" b="0" kern="0" dirty="0">
                <a:latin typeface="Poppins"/>
                <a:cs typeface="Poppins"/>
              </a:rPr>
              <a:t>using ways to relax, like breathing deeply or stretching</a:t>
            </a:r>
            <a:endParaRPr lang="en-CA" sz="2000" b="0" kern="0" dirty="0"/>
          </a:p>
          <a:p>
            <a:pPr defTabSz="914400">
              <a:lnSpc>
                <a:spcPct val="112999"/>
              </a:lnSpc>
            </a:pPr>
            <a:r>
              <a:rPr lang="en-CA" sz="2000" b="0" kern="0" dirty="0">
                <a:latin typeface="Poppins"/>
                <a:cs typeface="Poppins"/>
              </a:rPr>
              <a:t>Other ideas?</a:t>
            </a:r>
            <a:endParaRPr lang="en-CA" sz="2000" b="0" kern="0" dirty="0"/>
          </a:p>
          <a:p>
            <a:pPr defTabSz="914400">
              <a:lnSpc>
                <a:spcPct val="112999"/>
              </a:lnSpc>
            </a:pPr>
            <a:endParaRPr lang="en-CA" sz="2000" kern="0" dirty="0"/>
          </a:p>
        </p:txBody>
      </p:sp>
      <p:sp>
        <p:nvSpPr>
          <p:cNvPr id="4" name="Footer Placeholder 3">
            <a:extLst>
              <a:ext uri="{FF2B5EF4-FFF2-40B4-BE49-F238E27FC236}">
                <a16:creationId xmlns:a16="http://schemas.microsoft.com/office/drawing/2014/main" id="{1F6A3F9A-3189-BC59-C37A-2545CEA74745}"/>
              </a:ext>
            </a:extLst>
          </p:cNvPr>
          <p:cNvSpPr>
            <a:spLocks noGrp="1"/>
          </p:cNvSpPr>
          <p:nvPr>
            <p:ph type="ftr" sz="quarter" idx="13"/>
          </p:nvPr>
        </p:nvSpPr>
        <p:spPr/>
        <p:txBody>
          <a:bodyPr/>
          <a:lstStyle/>
          <a:p>
            <a:r>
              <a:rPr lang="en-US"/>
              <a:t>Conversation Starters About Stress</a:t>
            </a:r>
          </a:p>
        </p:txBody>
      </p:sp>
      <p:sp>
        <p:nvSpPr>
          <p:cNvPr id="5" name="Slide Number Placeholder 4">
            <a:extLst>
              <a:ext uri="{FF2B5EF4-FFF2-40B4-BE49-F238E27FC236}">
                <a16:creationId xmlns:a16="http://schemas.microsoft.com/office/drawing/2014/main" id="{6AED3C57-0AD2-DB13-24BE-8635CD0F98EE}"/>
              </a:ext>
            </a:extLst>
          </p:cNvPr>
          <p:cNvSpPr>
            <a:spLocks noGrp="1"/>
          </p:cNvSpPr>
          <p:nvPr>
            <p:ph type="sldNum" sz="quarter" idx="14"/>
          </p:nvPr>
        </p:nvSpPr>
        <p:spPr/>
        <p:txBody>
          <a:bodyPr/>
          <a:lstStyle/>
          <a:p>
            <a:fld id="{873CEFD4-33E6-8B4E-819F-F61E5AEC8E0F}" type="slidenum">
              <a:rPr lang="en-US" smtClean="0"/>
              <a:pPr/>
              <a:t>26</a:t>
            </a:fld>
            <a:endParaRPr lang="en-US"/>
          </a:p>
        </p:txBody>
      </p:sp>
    </p:spTree>
    <p:extLst>
      <p:ext uri="{BB962C8B-B14F-4D97-AF65-F5344CB8AC3E}">
        <p14:creationId xmlns:p14="http://schemas.microsoft.com/office/powerpoint/2010/main" val="19729822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44C50938-8BBC-6142-F92C-E5863CDC0B13}"/>
              </a:ext>
            </a:extLst>
          </p:cNvPr>
          <p:cNvSpPr txBox="1">
            <a:spLocks noGrp="1"/>
          </p:cNvSpPr>
          <p:nvPr>
            <p:ph type="title" idx="4294967295"/>
          </p:nvPr>
        </p:nvSpPr>
        <p:spPr>
          <a:xfrm>
            <a:off x="961429" y="1553421"/>
            <a:ext cx="7147171" cy="2025521"/>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0" marR="0" lvl="0" indent="0" algn="ctr" defTabSz="914400" rtl="0" eaLnBrk="1" fontAlgn="auto" latinLnBrk="0" hangingPunct="1">
              <a:lnSpc>
                <a:spcPct val="112999"/>
              </a:lnSpc>
              <a:spcBef>
                <a:spcPts val="490"/>
              </a:spcBef>
              <a:spcAft>
                <a:spcPts val="0"/>
              </a:spcAft>
              <a:buClrTx/>
              <a:buSzTx/>
              <a:buFont typeface="Arial" panose="020B0604020202020204" pitchFamily="34" charset="0"/>
              <a:buNone/>
              <a:tabLst/>
              <a:defRPr/>
            </a:pPr>
            <a:r>
              <a:rPr kumimoji="0" lang="en-CA" sz="3600" b="1" i="0" u="none" strike="noStrike" kern="0" cap="none" spc="0" normalizeH="0" baseline="0" noProof="0" dirty="0">
                <a:ln>
                  <a:noFill/>
                </a:ln>
                <a:solidFill>
                  <a:srgbClr val="78BD21"/>
                </a:solidFill>
                <a:effectLst/>
                <a:uLnTx/>
                <a:uFillTx/>
                <a:latin typeface="Poppins"/>
                <a:ea typeface="Roboto"/>
                <a:cs typeface="Poppins"/>
              </a:rPr>
              <a:t>What strategies can help when we try new or different things at school?</a:t>
            </a:r>
            <a:endParaRPr kumimoji="0" lang="en-US" sz="3600" b="0" i="0" u="none" strike="noStrike" kern="0" cap="none" spc="0" normalizeH="0" baseline="0" noProof="0" dirty="0">
              <a:ln>
                <a:noFill/>
              </a:ln>
              <a:solidFill>
                <a:srgbClr val="78BD21"/>
              </a:solidFill>
              <a:effectLst/>
              <a:uLnTx/>
              <a:uFillTx/>
              <a:latin typeface="Poppins"/>
              <a:ea typeface="Roboto"/>
              <a:cs typeface="Poppins"/>
            </a:endParaRPr>
          </a:p>
        </p:txBody>
      </p:sp>
      <p:sp>
        <p:nvSpPr>
          <p:cNvPr id="8" name="Oval 7">
            <a:extLst>
              <a:ext uri="{FF2B5EF4-FFF2-40B4-BE49-F238E27FC236}">
                <a16:creationId xmlns:a16="http://schemas.microsoft.com/office/drawing/2014/main" id="{D745D483-090B-401A-83F8-5A79557E91C1}"/>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47BFB0"/>
          </a:solidFill>
          <a:ln>
            <a:solidFill>
              <a:srgbClr val="47BFB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D41DCE4-0FB6-0F20-FBBA-C8BBFDC94C43}"/>
              </a:ext>
            </a:extLst>
          </p:cNvPr>
          <p:cNvSpPr txBox="1"/>
          <p:nvPr/>
        </p:nvSpPr>
        <p:spPr>
          <a:xfrm>
            <a:off x="8191829" y="473255"/>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Poppins"/>
                <a:cs typeface="Arial"/>
              </a:rPr>
              <a:t>B4</a:t>
            </a:r>
          </a:p>
        </p:txBody>
      </p:sp>
      <p:sp>
        <p:nvSpPr>
          <p:cNvPr id="4" name="Footer Placeholder 3">
            <a:extLst>
              <a:ext uri="{FF2B5EF4-FFF2-40B4-BE49-F238E27FC236}">
                <a16:creationId xmlns:a16="http://schemas.microsoft.com/office/drawing/2014/main" id="{1F6A3F9A-3189-BC59-C37A-2545CEA74745}"/>
              </a:ext>
            </a:extLst>
          </p:cNvPr>
          <p:cNvSpPr>
            <a:spLocks noGrp="1"/>
          </p:cNvSpPr>
          <p:nvPr>
            <p:ph type="ftr" sz="quarter" idx="13"/>
          </p:nvPr>
        </p:nvSpPr>
        <p:spPr/>
        <p:txBody>
          <a:bodyPr/>
          <a:lstStyle/>
          <a:p>
            <a:r>
              <a:rPr lang="en-US"/>
              <a:t>Conversation Starters About Stress</a:t>
            </a:r>
          </a:p>
        </p:txBody>
      </p:sp>
      <p:sp>
        <p:nvSpPr>
          <p:cNvPr id="5" name="Slide Number Placeholder 4">
            <a:extLst>
              <a:ext uri="{FF2B5EF4-FFF2-40B4-BE49-F238E27FC236}">
                <a16:creationId xmlns:a16="http://schemas.microsoft.com/office/drawing/2014/main" id="{6AED3C57-0AD2-DB13-24BE-8635CD0F98EE}"/>
              </a:ext>
            </a:extLst>
          </p:cNvPr>
          <p:cNvSpPr>
            <a:spLocks noGrp="1"/>
          </p:cNvSpPr>
          <p:nvPr>
            <p:ph type="sldNum" sz="quarter" idx="14"/>
          </p:nvPr>
        </p:nvSpPr>
        <p:spPr/>
        <p:txBody>
          <a:bodyPr/>
          <a:lstStyle/>
          <a:p>
            <a:fld id="{873CEFD4-33E6-8B4E-819F-F61E5AEC8E0F}" type="slidenum">
              <a:rPr lang="en-US" smtClean="0"/>
              <a:pPr/>
              <a:t>27</a:t>
            </a:fld>
            <a:endParaRPr lang="en-US"/>
          </a:p>
        </p:txBody>
      </p:sp>
    </p:spTree>
    <p:extLst>
      <p:ext uri="{BB962C8B-B14F-4D97-AF65-F5344CB8AC3E}">
        <p14:creationId xmlns:p14="http://schemas.microsoft.com/office/powerpoint/2010/main" val="29331628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61952F3-1AE6-99AA-9299-A2F44180E92E}"/>
              </a:ext>
            </a:extLst>
          </p:cNvPr>
          <p:cNvSpPr txBox="1">
            <a:spLocks noGrp="1"/>
          </p:cNvSpPr>
          <p:nvPr>
            <p:ph type="title" idx="4294967295"/>
          </p:nvPr>
        </p:nvSpPr>
        <p:spPr>
          <a:xfrm>
            <a:off x="0" y="-855443"/>
            <a:ext cx="6919926" cy="73866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eaLnBrk="1" hangingPunct="1">
              <a:defRPr sz="2400" b="1" i="0">
                <a:solidFill>
                  <a:srgbClr val="78BD21"/>
                </a:solidFill>
                <a:latin typeface="Poppins"/>
                <a:ea typeface="+mj-ea"/>
                <a:cs typeface="Poppin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78BD21"/>
                </a:solidFill>
                <a:effectLst/>
                <a:uLnTx/>
                <a:uFillTx/>
                <a:latin typeface="Poppins"/>
                <a:ea typeface="+mj-ea"/>
                <a:cs typeface="Poppins"/>
              </a:rPr>
              <a:t>What strategies can help when we try new or different things at school? – Follow-up</a:t>
            </a:r>
          </a:p>
        </p:txBody>
      </p:sp>
      <p:sp>
        <p:nvSpPr>
          <p:cNvPr id="2" name="Title 1">
            <a:extLst>
              <a:ext uri="{FF2B5EF4-FFF2-40B4-BE49-F238E27FC236}">
                <a16:creationId xmlns:a16="http://schemas.microsoft.com/office/drawing/2014/main" id="{51DEF2FE-86FE-BECE-6F85-F33D1BAAEB4C}"/>
              </a:ext>
            </a:extLst>
          </p:cNvPr>
          <p:cNvSpPr>
            <a:spLocks/>
          </p:cNvSpPr>
          <p:nvPr/>
        </p:nvSpPr>
        <p:spPr>
          <a:xfrm>
            <a:off x="492976" y="756719"/>
            <a:ext cx="6426950" cy="73866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78BD21"/>
                </a:solidFill>
                <a:effectLst/>
                <a:uLnTx/>
                <a:uFillTx/>
                <a:latin typeface="Poppins"/>
                <a:ea typeface="+mj-ea"/>
                <a:cs typeface="Poppins"/>
              </a:rPr>
              <a:t>What strategies can help when we try new or different things at school?</a:t>
            </a:r>
          </a:p>
        </p:txBody>
      </p:sp>
      <p:sp>
        <p:nvSpPr>
          <p:cNvPr id="8" name="Oval 7">
            <a:extLst>
              <a:ext uri="{FF2B5EF4-FFF2-40B4-BE49-F238E27FC236}">
                <a16:creationId xmlns:a16="http://schemas.microsoft.com/office/drawing/2014/main" id="{D745D483-090B-401A-83F8-5A79557E91C1}"/>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47BFB0"/>
          </a:solidFill>
          <a:ln>
            <a:solidFill>
              <a:srgbClr val="47BFB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D41DCE4-0FB6-0F20-FBBA-C8BBFDC94C43}"/>
              </a:ext>
            </a:extLst>
          </p:cNvPr>
          <p:cNvSpPr txBox="1"/>
          <p:nvPr/>
        </p:nvSpPr>
        <p:spPr>
          <a:xfrm>
            <a:off x="8193672" y="482396"/>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solidFill>
                  <a:schemeClr val="bg1"/>
                </a:solidFill>
                <a:latin typeface="Poppins"/>
                <a:cs typeface="Arial"/>
              </a:rPr>
              <a:t>B4</a:t>
            </a:r>
          </a:p>
        </p:txBody>
      </p:sp>
      <p:sp>
        <p:nvSpPr>
          <p:cNvPr id="9" name="Title 1">
            <a:extLst>
              <a:ext uri="{FF2B5EF4-FFF2-40B4-BE49-F238E27FC236}">
                <a16:creationId xmlns:a16="http://schemas.microsoft.com/office/drawing/2014/main" id="{005303F1-8CDB-DF98-C21E-8443E154169D}"/>
              </a:ext>
            </a:extLst>
          </p:cNvPr>
          <p:cNvSpPr txBox="1">
            <a:spLocks/>
          </p:cNvSpPr>
          <p:nvPr/>
        </p:nvSpPr>
        <p:spPr>
          <a:xfrm>
            <a:off x="6764977" y="333588"/>
            <a:ext cx="2126614"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en-US" sz="2000" b="0" kern="0" dirty="0">
                <a:solidFill>
                  <a:srgbClr val="47BFB0"/>
                </a:solidFill>
              </a:rPr>
              <a:t>Follow-up</a:t>
            </a:r>
          </a:p>
        </p:txBody>
      </p:sp>
      <p:sp>
        <p:nvSpPr>
          <p:cNvPr id="11" name="Media Placeholder 5">
            <a:extLst>
              <a:ext uri="{FF2B5EF4-FFF2-40B4-BE49-F238E27FC236}">
                <a16:creationId xmlns:a16="http://schemas.microsoft.com/office/drawing/2014/main" id="{94D17F6D-4551-CBF4-CB86-7AF1CC9F977F}"/>
              </a:ext>
            </a:extLst>
          </p:cNvPr>
          <p:cNvSpPr txBox="1">
            <a:spLocks/>
          </p:cNvSpPr>
          <p:nvPr/>
        </p:nvSpPr>
        <p:spPr>
          <a:xfrm>
            <a:off x="647700" y="1537299"/>
            <a:ext cx="8002663" cy="3050643"/>
          </a:xfrm>
          <a:prstGeom prst="rect">
            <a:avLst/>
          </a:prstGeom>
          <a:ln>
            <a:noFill/>
          </a:ln>
        </p:spPr>
        <p:txBody>
          <a:bodyPr vert="horz" lIns="0" tIns="45720" rIns="0" bIns="45720" rtlCol="0" anchor="t">
            <a:noAutofit/>
          </a:bodyPr>
          <a:lst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0" indent="0" defTabSz="914400">
              <a:buNone/>
            </a:pPr>
            <a:r>
              <a:rPr lang="en-CA" sz="1960" b="0" kern="0" dirty="0">
                <a:latin typeface="Poppins"/>
                <a:cs typeface="Poppins"/>
              </a:rPr>
              <a:t>Sometimes new experiences can be stressful. We can:</a:t>
            </a:r>
            <a:endParaRPr lang="en-CA" sz="1960" b="0" kern="0" dirty="0"/>
          </a:p>
          <a:p>
            <a:pPr defTabSz="914400">
              <a:lnSpc>
                <a:spcPct val="112999"/>
              </a:lnSpc>
            </a:pPr>
            <a:r>
              <a:rPr lang="en-CA" sz="1960" kern="0" dirty="0">
                <a:latin typeface="Poppins"/>
                <a:cs typeface="Poppins"/>
              </a:rPr>
              <a:t>Be kind </a:t>
            </a:r>
            <a:r>
              <a:rPr lang="en-CA" sz="1960" b="0" kern="0" dirty="0">
                <a:latin typeface="Poppins"/>
                <a:cs typeface="Poppins"/>
              </a:rPr>
              <a:t>to ourselves. New experiences can be challenging for everyone.</a:t>
            </a:r>
            <a:endParaRPr lang="en-CA" sz="1960" b="0" kern="0" dirty="0"/>
          </a:p>
          <a:p>
            <a:pPr defTabSz="914400">
              <a:lnSpc>
                <a:spcPct val="112999"/>
              </a:lnSpc>
            </a:pPr>
            <a:r>
              <a:rPr lang="en-CA" sz="1960" kern="0" dirty="0">
                <a:latin typeface="Poppins"/>
                <a:cs typeface="Poppins"/>
              </a:rPr>
              <a:t>Be patient</a:t>
            </a:r>
            <a:r>
              <a:rPr lang="en-CA" sz="1960" b="0" kern="0" dirty="0">
                <a:latin typeface="Poppins"/>
                <a:cs typeface="Poppins"/>
              </a:rPr>
              <a:t> and give ourselves time to get used to what is new.</a:t>
            </a:r>
            <a:endParaRPr lang="en-CA" sz="1960" b="0" kern="0" dirty="0"/>
          </a:p>
          <a:p>
            <a:pPr defTabSz="914400">
              <a:lnSpc>
                <a:spcPct val="112999"/>
              </a:lnSpc>
            </a:pPr>
            <a:r>
              <a:rPr lang="en-CA" sz="1960" kern="0" dirty="0">
                <a:latin typeface="Poppins"/>
                <a:cs typeface="Poppins"/>
              </a:rPr>
              <a:t>Practice. </a:t>
            </a:r>
            <a:r>
              <a:rPr lang="en-CA" sz="1960" b="0" kern="0" dirty="0">
                <a:latin typeface="Poppins"/>
                <a:cs typeface="Poppins"/>
              </a:rPr>
              <a:t>Trying what is new a few times can help it feel more familiar.</a:t>
            </a:r>
            <a:endParaRPr lang="en-CA" sz="1960" b="0" kern="0" dirty="0"/>
          </a:p>
          <a:p>
            <a:pPr defTabSz="914400">
              <a:lnSpc>
                <a:spcPct val="112999"/>
              </a:lnSpc>
            </a:pPr>
            <a:r>
              <a:rPr lang="en-CA" sz="1960" b="0" kern="0" dirty="0">
                <a:latin typeface="Poppins"/>
                <a:cs typeface="Poppins"/>
              </a:rPr>
              <a:t>More ideas?</a:t>
            </a:r>
            <a:endParaRPr lang="en-CA" sz="1960" b="0" kern="0" dirty="0"/>
          </a:p>
          <a:p>
            <a:pPr defTabSz="914400">
              <a:lnSpc>
                <a:spcPct val="112999"/>
              </a:lnSpc>
            </a:pPr>
            <a:endParaRPr lang="en-CA" sz="2000" kern="0" dirty="0"/>
          </a:p>
          <a:p>
            <a:pPr defTabSz="914400">
              <a:lnSpc>
                <a:spcPct val="112999"/>
              </a:lnSpc>
            </a:pPr>
            <a:endParaRPr lang="en-CA" sz="2000" kern="0" dirty="0"/>
          </a:p>
        </p:txBody>
      </p:sp>
      <p:sp>
        <p:nvSpPr>
          <p:cNvPr id="4" name="Footer Placeholder 3">
            <a:extLst>
              <a:ext uri="{FF2B5EF4-FFF2-40B4-BE49-F238E27FC236}">
                <a16:creationId xmlns:a16="http://schemas.microsoft.com/office/drawing/2014/main" id="{1F6A3F9A-3189-BC59-C37A-2545CEA74745}"/>
              </a:ext>
            </a:extLst>
          </p:cNvPr>
          <p:cNvSpPr>
            <a:spLocks noGrp="1"/>
          </p:cNvSpPr>
          <p:nvPr>
            <p:ph type="ftr" sz="quarter" idx="13"/>
          </p:nvPr>
        </p:nvSpPr>
        <p:spPr/>
        <p:txBody>
          <a:bodyPr/>
          <a:lstStyle/>
          <a:p>
            <a:r>
              <a:rPr lang="en-US"/>
              <a:t>Conversation Starters About Stress</a:t>
            </a:r>
          </a:p>
        </p:txBody>
      </p:sp>
      <p:sp>
        <p:nvSpPr>
          <p:cNvPr id="5" name="Slide Number Placeholder 4">
            <a:extLst>
              <a:ext uri="{FF2B5EF4-FFF2-40B4-BE49-F238E27FC236}">
                <a16:creationId xmlns:a16="http://schemas.microsoft.com/office/drawing/2014/main" id="{6AED3C57-0AD2-DB13-24BE-8635CD0F98EE}"/>
              </a:ext>
            </a:extLst>
          </p:cNvPr>
          <p:cNvSpPr>
            <a:spLocks noGrp="1"/>
          </p:cNvSpPr>
          <p:nvPr>
            <p:ph type="sldNum" sz="quarter" idx="14"/>
          </p:nvPr>
        </p:nvSpPr>
        <p:spPr/>
        <p:txBody>
          <a:bodyPr/>
          <a:lstStyle/>
          <a:p>
            <a:fld id="{873CEFD4-33E6-8B4E-819F-F61E5AEC8E0F}" type="slidenum">
              <a:rPr lang="en-US" smtClean="0"/>
              <a:pPr/>
              <a:t>28</a:t>
            </a:fld>
            <a:endParaRPr lang="en-US"/>
          </a:p>
        </p:txBody>
      </p:sp>
    </p:spTree>
    <p:extLst>
      <p:ext uri="{BB962C8B-B14F-4D97-AF65-F5344CB8AC3E}">
        <p14:creationId xmlns:p14="http://schemas.microsoft.com/office/powerpoint/2010/main" val="27994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47BFB0"/>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84B75D4-6261-BD3E-C031-0EC4F824330E}"/>
              </a:ext>
            </a:extLst>
          </p:cNvPr>
          <p:cNvSpPr txBox="1">
            <a:spLocks noGrp="1"/>
          </p:cNvSpPr>
          <p:nvPr>
            <p:ph type="title" idx="4294967295"/>
          </p:nvPr>
        </p:nvSpPr>
        <p:spPr>
          <a:xfrm>
            <a:off x="0" y="-607310"/>
            <a:ext cx="9291484" cy="49244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ctr" eaLnBrk="1" hangingPunct="1">
              <a:defRPr sz="3200" b="1" i="0">
                <a:solidFill>
                  <a:schemeClr val="bg1"/>
                </a:solidFill>
                <a:latin typeface="Poppins"/>
                <a:ea typeface="+mj-ea"/>
                <a:cs typeface="Poppin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chemeClr val="bg1"/>
                </a:solidFill>
                <a:effectLst/>
                <a:uLnTx/>
                <a:uFillTx/>
                <a:latin typeface="Poppins"/>
                <a:ea typeface="+mj-ea"/>
                <a:cs typeface="Poppins"/>
              </a:rPr>
              <a:t>Supportive transition – stress and school</a:t>
            </a:r>
          </a:p>
        </p:txBody>
      </p:sp>
      <p:sp>
        <p:nvSpPr>
          <p:cNvPr id="2" name="Title 1">
            <a:extLst>
              <a:ext uri="{FF2B5EF4-FFF2-40B4-BE49-F238E27FC236}">
                <a16:creationId xmlns:a16="http://schemas.microsoft.com/office/drawing/2014/main" id="{4DF8AF99-E8E3-B24D-0345-8FFBB16E7569}"/>
              </a:ext>
            </a:extLst>
          </p:cNvPr>
          <p:cNvSpPr>
            <a:spLocks/>
          </p:cNvSpPr>
          <p:nvPr/>
        </p:nvSpPr>
        <p:spPr>
          <a:xfrm>
            <a:off x="503771" y="341978"/>
            <a:ext cx="8183029" cy="49244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chemeClr val="bg1"/>
                </a:solidFill>
                <a:effectLst/>
                <a:uLnTx/>
                <a:uFillTx/>
                <a:latin typeface="Poppins"/>
                <a:ea typeface="+mj-ea"/>
                <a:cs typeface="Poppins"/>
              </a:rPr>
              <a:t>Supportive transition</a:t>
            </a:r>
          </a:p>
        </p:txBody>
      </p:sp>
      <p:pic>
        <p:nvPicPr>
          <p:cNvPr id="7" name="Picture 6" descr="SMH-ON video: Tense and relax - see instructions below">
            <a:extLst>
              <a:ext uri="{FF2B5EF4-FFF2-40B4-BE49-F238E27FC236}">
                <a16:creationId xmlns:a16="http://schemas.microsoft.com/office/drawing/2014/main" id="{B57B2E98-9BB5-D17C-7F01-FE711D315B1E}"/>
              </a:ext>
            </a:extLst>
          </p:cNvPr>
          <p:cNvPicPr>
            <a:picLocks noChangeAspect="1"/>
          </p:cNvPicPr>
          <p:nvPr/>
        </p:nvPicPr>
        <p:blipFill>
          <a:blip r:embed="rId4"/>
          <a:stretch>
            <a:fillRect/>
          </a:stretch>
        </p:blipFill>
        <p:spPr>
          <a:xfrm>
            <a:off x="669271" y="1151241"/>
            <a:ext cx="3013093" cy="16941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Online Media 7" descr="SMH-ON video: Tense and relax – Muscle Relaxation Exercise">
            <a:hlinkClick r:id="" action="ppaction://media"/>
            <a:extLst>
              <a:ext uri="{FF2B5EF4-FFF2-40B4-BE49-F238E27FC236}">
                <a16:creationId xmlns:a16="http://schemas.microsoft.com/office/drawing/2014/main" id="{410C694C-E728-8468-A26E-7765E1D99FCA}"/>
              </a:ext>
            </a:extLst>
          </p:cNvPr>
          <p:cNvPicPr>
            <a:picLocks noRot="1" noChangeAspect="1"/>
          </p:cNvPicPr>
          <p:nvPr>
            <a:videoFile r:link="rId1"/>
          </p:nvPr>
        </p:nvPicPr>
        <p:blipFill>
          <a:blip r:embed="rId5"/>
          <a:stretch>
            <a:fillRect/>
          </a:stretch>
        </p:blipFill>
        <p:spPr>
          <a:xfrm>
            <a:off x="1601331" y="3266687"/>
            <a:ext cx="3016272" cy="1679593"/>
          </a:xfrm>
          <a:prstGeom prst="rect">
            <a:avLst/>
          </a:prstGeom>
          <a:ln w="57150">
            <a:solidFill>
              <a:schemeClr val="bg1"/>
            </a:solidFill>
          </a:ln>
        </p:spPr>
      </p:pic>
      <p:pic>
        <p:nvPicPr>
          <p:cNvPr id="10" name="Picture 9" descr="SMH-ON Social-Emotional Learning poster - accessible - Tense and Relax">
            <a:hlinkClick r:id="rId6"/>
            <a:extLst>
              <a:ext uri="{FF2B5EF4-FFF2-40B4-BE49-F238E27FC236}">
                <a16:creationId xmlns:a16="http://schemas.microsoft.com/office/drawing/2014/main" id="{B3A53FD5-9725-4105-8DDC-890E2A7AE6D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5883572" y="617507"/>
            <a:ext cx="2504940" cy="3842163"/>
          </a:xfrm>
          <a:prstGeom prst="rect">
            <a:avLst/>
          </a:prstGeom>
        </p:spPr>
      </p:pic>
      <p:sp>
        <p:nvSpPr>
          <p:cNvPr id="3" name="Footer Placeholder 2">
            <a:extLst>
              <a:ext uri="{FF2B5EF4-FFF2-40B4-BE49-F238E27FC236}">
                <a16:creationId xmlns:a16="http://schemas.microsoft.com/office/drawing/2014/main" id="{7BB272E3-873C-890B-5F6A-CD728F56707E}"/>
              </a:ext>
            </a:extLst>
          </p:cNvPr>
          <p:cNvSpPr>
            <a:spLocks noGrp="1"/>
          </p:cNvSpPr>
          <p:nvPr>
            <p:ph type="ftr" sz="quarter" idx="10"/>
          </p:nvPr>
        </p:nvSpPr>
        <p:spPr/>
        <p:txBody>
          <a:bodyPr/>
          <a:lstStyle/>
          <a:p>
            <a:r>
              <a:rPr lang="en-US" dirty="0"/>
              <a:t>Conversation Starters About Stress</a:t>
            </a:r>
          </a:p>
        </p:txBody>
      </p:sp>
      <p:sp>
        <p:nvSpPr>
          <p:cNvPr id="4" name="Slide Number Placeholder 3">
            <a:extLst>
              <a:ext uri="{FF2B5EF4-FFF2-40B4-BE49-F238E27FC236}">
                <a16:creationId xmlns:a16="http://schemas.microsoft.com/office/drawing/2014/main" id="{C0651800-D061-32A9-0CE8-03CB5D19EE11}"/>
              </a:ext>
            </a:extLst>
          </p:cNvPr>
          <p:cNvSpPr>
            <a:spLocks noGrp="1"/>
          </p:cNvSpPr>
          <p:nvPr>
            <p:ph type="sldNum" sz="quarter" idx="11"/>
          </p:nvPr>
        </p:nvSpPr>
        <p:spPr/>
        <p:txBody>
          <a:bodyPr/>
          <a:lstStyle/>
          <a:p>
            <a:fld id="{873CEFD4-33E6-8B4E-819F-F61E5AEC8E0F}" type="slidenum">
              <a:rPr lang="en-US" smtClean="0"/>
              <a:pPr/>
              <a:t>29</a:t>
            </a:fld>
            <a:endParaRPr lang="en-US"/>
          </a:p>
        </p:txBody>
      </p:sp>
    </p:spTree>
    <p:extLst>
      <p:ext uri="{BB962C8B-B14F-4D97-AF65-F5344CB8AC3E}">
        <p14:creationId xmlns:p14="http://schemas.microsoft.com/office/powerpoint/2010/main" val="29867293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EA437-0FE2-45EF-BE95-E65816188693}"/>
              </a:ext>
            </a:extLst>
          </p:cNvPr>
          <p:cNvSpPr>
            <a:spLocks noGrp="1"/>
          </p:cNvSpPr>
          <p:nvPr>
            <p:ph type="title"/>
          </p:nvPr>
        </p:nvSpPr>
        <p:spPr/>
        <p:txBody>
          <a:bodyPr wrap="square" lIns="0" tIns="0" rIns="0" bIns="0" anchor="t">
            <a:spAutoFit/>
          </a:bodyPr>
          <a:lstStyle/>
          <a:p>
            <a:r>
              <a:rPr lang="en-US"/>
              <a:t>Getting help with stress</a:t>
            </a:r>
          </a:p>
        </p:txBody>
      </p:sp>
      <p:sp>
        <p:nvSpPr>
          <p:cNvPr id="3" name="Footer Placeholder 2">
            <a:extLst>
              <a:ext uri="{FF2B5EF4-FFF2-40B4-BE49-F238E27FC236}">
                <a16:creationId xmlns:a16="http://schemas.microsoft.com/office/drawing/2014/main" id="{B46D1995-07D9-6369-1735-B37ACF0240AE}"/>
              </a:ext>
            </a:extLst>
          </p:cNvPr>
          <p:cNvSpPr>
            <a:spLocks noGrp="1"/>
          </p:cNvSpPr>
          <p:nvPr>
            <p:ph type="ftr" sz="quarter" idx="10"/>
          </p:nvPr>
        </p:nvSpPr>
        <p:spPr/>
        <p:txBody>
          <a:bodyPr/>
          <a:lstStyle/>
          <a:p>
            <a:r>
              <a:rPr lang="en-US"/>
              <a:t>Conversation Starters About Stress</a:t>
            </a:r>
          </a:p>
        </p:txBody>
      </p:sp>
      <p:sp>
        <p:nvSpPr>
          <p:cNvPr id="4" name="Slide Number Placeholder 3">
            <a:extLst>
              <a:ext uri="{FF2B5EF4-FFF2-40B4-BE49-F238E27FC236}">
                <a16:creationId xmlns:a16="http://schemas.microsoft.com/office/drawing/2014/main" id="{C74BF5E0-DA89-1958-E581-737E3C6DBE4D}"/>
              </a:ext>
            </a:extLst>
          </p:cNvPr>
          <p:cNvSpPr>
            <a:spLocks noGrp="1"/>
          </p:cNvSpPr>
          <p:nvPr>
            <p:ph type="sldNum" sz="quarter" idx="11"/>
          </p:nvPr>
        </p:nvSpPr>
        <p:spPr/>
        <p:txBody>
          <a:bodyPr/>
          <a:lstStyle/>
          <a:p>
            <a:fld id="{873CEFD4-33E6-8B4E-819F-F61E5AEC8E0F}" type="slidenum">
              <a:rPr lang="en-US" smtClean="0"/>
              <a:pPr/>
              <a:t>30</a:t>
            </a:fld>
            <a:endParaRPr lang="en-US"/>
          </a:p>
        </p:txBody>
      </p:sp>
    </p:spTree>
    <p:extLst>
      <p:ext uri="{BB962C8B-B14F-4D97-AF65-F5344CB8AC3E}">
        <p14:creationId xmlns:p14="http://schemas.microsoft.com/office/powerpoint/2010/main" val="22700917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4">
            <a:extLst>
              <a:ext uri="{FF2B5EF4-FFF2-40B4-BE49-F238E27FC236}">
                <a16:creationId xmlns:a16="http://schemas.microsoft.com/office/drawing/2014/main" id="{E261B8B9-941C-5AB8-6ABF-E40DF960C41B}"/>
              </a:ext>
            </a:extLst>
          </p:cNvPr>
          <p:cNvSpPr>
            <a:spLocks noGrp="1"/>
          </p:cNvSpPr>
          <p:nvPr>
            <p:ph type="title" idx="4294967295"/>
          </p:nvPr>
        </p:nvSpPr>
        <p:spPr>
          <a:xfrm>
            <a:off x="1100138" y="1435100"/>
            <a:ext cx="6996112" cy="1406525"/>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ctr" defTabSz="914400" eaLnBrk="1" fontAlgn="auto" latinLnBrk="0" hangingPunct="1">
              <a:lnSpc>
                <a:spcPct val="112999"/>
              </a:lnSpc>
              <a:spcBef>
                <a:spcPts val="490"/>
              </a:spcBef>
              <a:spcAft>
                <a:spcPts val="0"/>
              </a:spcAft>
              <a:buClrTx/>
              <a:buSzTx/>
              <a:buFont typeface="Arial" panose="020B0604020202020204" pitchFamily="34" charset="0"/>
              <a:buNone/>
              <a:tabLst/>
              <a:defRPr/>
            </a:pPr>
            <a:r>
              <a:rPr kumimoji="0" lang="en-CA" sz="3600" b="1" i="0" u="none" strike="noStrike" kern="0" cap="none" spc="0" normalizeH="0" baseline="0" noProof="0" dirty="0">
                <a:ln>
                  <a:noFill/>
                </a:ln>
                <a:solidFill>
                  <a:srgbClr val="78BD21"/>
                </a:solidFill>
                <a:effectLst/>
                <a:uLnTx/>
                <a:uFillTx/>
                <a:latin typeface="Poppins"/>
                <a:ea typeface="Roboto"/>
                <a:cs typeface="Poppins"/>
              </a:rPr>
              <a:t>What do we do when we need help with something?</a:t>
            </a:r>
            <a:endParaRPr kumimoji="0" lang="en-US" sz="3600" b="0" i="0" u="none" strike="noStrike" kern="0" cap="none" spc="0" normalizeH="0" baseline="0" noProof="0" dirty="0">
              <a:ln>
                <a:noFill/>
              </a:ln>
              <a:solidFill>
                <a:srgbClr val="78BD21"/>
              </a:solidFill>
              <a:effectLst/>
              <a:uLnTx/>
              <a:uFillTx/>
              <a:latin typeface="Poppins"/>
              <a:ea typeface="Roboto"/>
              <a:cs typeface="Poppins"/>
            </a:endParaRPr>
          </a:p>
        </p:txBody>
      </p:sp>
      <p:sp>
        <p:nvSpPr>
          <p:cNvPr id="7" name="Title 1">
            <a:extLst>
              <a:ext uri="{FF2B5EF4-FFF2-40B4-BE49-F238E27FC236}">
                <a16:creationId xmlns:a16="http://schemas.microsoft.com/office/drawing/2014/main" id="{5D0F2FA4-512D-5019-3042-86E9423AAC0B}"/>
              </a:ext>
            </a:extLst>
          </p:cNvPr>
          <p:cNvSpPr txBox="1">
            <a:spLocks/>
          </p:cNvSpPr>
          <p:nvPr/>
        </p:nvSpPr>
        <p:spPr>
          <a:xfrm>
            <a:off x="7343478" y="369990"/>
            <a:ext cx="1543644"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en-US" sz="2000" b="0" kern="0" dirty="0">
                <a:solidFill>
                  <a:srgbClr val="EF5368"/>
                </a:solidFill>
              </a:rPr>
              <a:t>Ice breaker</a:t>
            </a:r>
          </a:p>
        </p:txBody>
      </p:sp>
      <p:sp>
        <p:nvSpPr>
          <p:cNvPr id="3" name="Footer Placeholder 2">
            <a:extLst>
              <a:ext uri="{FF2B5EF4-FFF2-40B4-BE49-F238E27FC236}">
                <a16:creationId xmlns:a16="http://schemas.microsoft.com/office/drawing/2014/main" id="{B56629E5-FAE6-0C1A-C59F-65754FDB8B15}"/>
              </a:ext>
            </a:extLst>
          </p:cNvPr>
          <p:cNvSpPr>
            <a:spLocks noGrp="1"/>
          </p:cNvSpPr>
          <p:nvPr>
            <p:ph type="ftr" sz="quarter" idx="10"/>
          </p:nvPr>
        </p:nvSpPr>
        <p:spPr/>
        <p:txBody>
          <a:bodyPr/>
          <a:lstStyle/>
          <a:p>
            <a:r>
              <a:rPr lang="en-US"/>
              <a:t>Conversation Starters About Stress</a:t>
            </a:r>
          </a:p>
        </p:txBody>
      </p:sp>
      <p:sp>
        <p:nvSpPr>
          <p:cNvPr id="4" name="Slide Number Placeholder 3">
            <a:extLst>
              <a:ext uri="{FF2B5EF4-FFF2-40B4-BE49-F238E27FC236}">
                <a16:creationId xmlns:a16="http://schemas.microsoft.com/office/drawing/2014/main" id="{3D83C17C-6B1B-D001-5CC1-8A7AC6EC5739}"/>
              </a:ext>
            </a:extLst>
          </p:cNvPr>
          <p:cNvSpPr>
            <a:spLocks noGrp="1"/>
          </p:cNvSpPr>
          <p:nvPr>
            <p:ph type="sldNum" sz="quarter" idx="11"/>
          </p:nvPr>
        </p:nvSpPr>
        <p:spPr/>
        <p:txBody>
          <a:bodyPr/>
          <a:lstStyle/>
          <a:p>
            <a:fld id="{873CEFD4-33E6-8B4E-819F-F61E5AEC8E0F}" type="slidenum">
              <a:rPr lang="en-US" smtClean="0"/>
              <a:pPr/>
              <a:t>31</a:t>
            </a:fld>
            <a:endParaRPr lang="en-US"/>
          </a:p>
        </p:txBody>
      </p:sp>
    </p:spTree>
    <p:extLst>
      <p:ext uri="{BB962C8B-B14F-4D97-AF65-F5344CB8AC3E}">
        <p14:creationId xmlns:p14="http://schemas.microsoft.com/office/powerpoint/2010/main" val="13628267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58294-D394-8349-643D-269CF9C57456}"/>
              </a:ext>
            </a:extLst>
          </p:cNvPr>
          <p:cNvSpPr txBox="1">
            <a:spLocks noGrp="1"/>
          </p:cNvSpPr>
          <p:nvPr>
            <p:ph type="title" idx="4294967295"/>
          </p:nvPr>
        </p:nvSpPr>
        <p:spPr>
          <a:xfrm>
            <a:off x="46571" y="-538943"/>
            <a:ext cx="9097429" cy="27699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eaLnBrk="1" hangingPunct="1">
              <a:defRPr sz="2400" b="1" i="0">
                <a:solidFill>
                  <a:srgbClr val="78BD21"/>
                </a:solidFill>
                <a:latin typeface="Poppins"/>
                <a:ea typeface="+mj-ea"/>
                <a:cs typeface="Poppin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78BD21"/>
                </a:solidFill>
                <a:effectLst/>
                <a:uLnTx/>
                <a:uFillTx/>
                <a:latin typeface="Poppins"/>
                <a:ea typeface="+mj-ea"/>
                <a:cs typeface="Poppins"/>
              </a:rPr>
              <a:t>What do we do when we need help with something? Follow-up</a:t>
            </a:r>
          </a:p>
        </p:txBody>
      </p:sp>
      <p:sp>
        <p:nvSpPr>
          <p:cNvPr id="8" name="Title 1">
            <a:extLst>
              <a:ext uri="{FF2B5EF4-FFF2-40B4-BE49-F238E27FC236}">
                <a16:creationId xmlns:a16="http://schemas.microsoft.com/office/drawing/2014/main" id="{47A27FC9-4E59-70A2-CF1F-2EC600D33C51}"/>
              </a:ext>
            </a:extLst>
          </p:cNvPr>
          <p:cNvSpPr txBox="1">
            <a:spLocks/>
          </p:cNvSpPr>
          <p:nvPr/>
        </p:nvSpPr>
        <p:spPr>
          <a:xfrm>
            <a:off x="7528586" y="342585"/>
            <a:ext cx="2126614"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en-US" sz="2000" b="0" kern="0">
                <a:solidFill>
                  <a:srgbClr val="EF5368"/>
                </a:solidFill>
              </a:rPr>
              <a:t>Follow-up</a:t>
            </a:r>
          </a:p>
        </p:txBody>
      </p:sp>
      <p:sp>
        <p:nvSpPr>
          <p:cNvPr id="11" name="Title 1">
            <a:extLst>
              <a:ext uri="{FF2B5EF4-FFF2-40B4-BE49-F238E27FC236}">
                <a16:creationId xmlns:a16="http://schemas.microsoft.com/office/drawing/2014/main" id="{103D0168-DC19-139B-2920-EBF59E8BAC23}"/>
              </a:ext>
            </a:extLst>
          </p:cNvPr>
          <p:cNvSpPr txBox="1">
            <a:spLocks/>
          </p:cNvSpPr>
          <p:nvPr/>
        </p:nvSpPr>
        <p:spPr>
          <a:xfrm>
            <a:off x="503771" y="774687"/>
            <a:ext cx="8183029" cy="3693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eaLnBrk="1" hangingPunct="1">
              <a:defRPr sz="2400" b="1" i="0">
                <a:solidFill>
                  <a:srgbClr val="78BD21"/>
                </a:solidFill>
                <a:latin typeface="Poppins"/>
                <a:ea typeface="+mj-ea"/>
                <a:cs typeface="Poppin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78BD21"/>
                </a:solidFill>
                <a:effectLst/>
                <a:uLnTx/>
                <a:uFillTx/>
                <a:latin typeface="Poppins"/>
                <a:ea typeface="+mj-ea"/>
                <a:cs typeface="Poppins"/>
              </a:rPr>
              <a:t>What do we do when we need help with something?</a:t>
            </a:r>
            <a:endParaRPr kumimoji="0" lang="en-US" sz="2400" b="1" i="0" u="none" strike="noStrike" kern="0" cap="none" spc="0" normalizeH="0" baseline="0" noProof="0" dirty="0">
              <a:ln>
                <a:noFill/>
              </a:ln>
              <a:solidFill>
                <a:srgbClr val="78BD21"/>
              </a:solidFill>
              <a:effectLst/>
              <a:uLnTx/>
              <a:uFillTx/>
              <a:latin typeface="Poppins"/>
              <a:ea typeface="+mj-ea"/>
              <a:cs typeface="Poppins"/>
            </a:endParaRPr>
          </a:p>
        </p:txBody>
      </p:sp>
      <p:sp>
        <p:nvSpPr>
          <p:cNvPr id="17" name="Media Placeholder 5">
            <a:extLst>
              <a:ext uri="{FF2B5EF4-FFF2-40B4-BE49-F238E27FC236}">
                <a16:creationId xmlns:a16="http://schemas.microsoft.com/office/drawing/2014/main" id="{EAC4B4BD-D618-49B0-7F6B-3845DC27C257}"/>
              </a:ext>
            </a:extLst>
          </p:cNvPr>
          <p:cNvSpPr txBox="1">
            <a:spLocks/>
          </p:cNvSpPr>
          <p:nvPr/>
        </p:nvSpPr>
        <p:spPr>
          <a:xfrm>
            <a:off x="647700" y="1577688"/>
            <a:ext cx="7389763" cy="3039847"/>
          </a:xfrm>
          <a:prstGeom prst="rect">
            <a:avLst/>
          </a:prstGeom>
          <a:ln>
            <a:noFill/>
          </a:ln>
        </p:spPr>
        <p:txBody>
          <a:bodyPr vert="horz" lIns="0" tIns="45720" rIns="0" bIns="45720" rtlCol="0" anchor="t">
            <a:noAutofit/>
          </a:bodyPr>
          <a:lst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defTabSz="914400"/>
            <a:r>
              <a:rPr lang="en-CA" sz="2000" b="0" kern="0" dirty="0">
                <a:latin typeface="Poppins"/>
                <a:cs typeface="Poppins"/>
              </a:rPr>
              <a:t>Ask for help.</a:t>
            </a:r>
            <a:endParaRPr lang="en-CA" sz="2000" b="0" kern="0" dirty="0"/>
          </a:p>
          <a:p>
            <a:pPr defTabSz="914400">
              <a:lnSpc>
                <a:spcPct val="112999"/>
              </a:lnSpc>
            </a:pPr>
            <a:r>
              <a:rPr lang="en-CA" sz="2000" b="0" kern="0" dirty="0">
                <a:latin typeface="Poppins"/>
                <a:cs typeface="Poppins"/>
              </a:rPr>
              <a:t>Keep trying on our own.</a:t>
            </a:r>
            <a:endParaRPr lang="en-CA" sz="2000" b="0" kern="0" dirty="0"/>
          </a:p>
          <a:p>
            <a:pPr defTabSz="914400">
              <a:lnSpc>
                <a:spcPct val="112999"/>
              </a:lnSpc>
            </a:pPr>
            <a:r>
              <a:rPr lang="en-CA" sz="2000" b="0" kern="0" dirty="0">
                <a:latin typeface="Poppins"/>
                <a:cs typeface="Poppins"/>
              </a:rPr>
              <a:t>Stop trying or avoid what we need help with.</a:t>
            </a:r>
            <a:endParaRPr lang="en-CA" sz="2000" b="0" kern="0" dirty="0"/>
          </a:p>
          <a:p>
            <a:pPr defTabSz="914400">
              <a:lnSpc>
                <a:spcPct val="112999"/>
              </a:lnSpc>
            </a:pPr>
            <a:r>
              <a:rPr lang="en-CA" sz="2000" b="0" kern="0" dirty="0">
                <a:latin typeface="Poppins"/>
                <a:cs typeface="Poppins"/>
              </a:rPr>
              <a:t>Other ideas?</a:t>
            </a:r>
            <a:endParaRPr lang="en-CA" sz="2000" b="0" kern="0" dirty="0"/>
          </a:p>
          <a:p>
            <a:pPr defTabSz="914400">
              <a:lnSpc>
                <a:spcPct val="112999"/>
              </a:lnSpc>
            </a:pPr>
            <a:endParaRPr lang="en-CA" sz="2000" kern="0" dirty="0"/>
          </a:p>
        </p:txBody>
      </p:sp>
      <p:sp>
        <p:nvSpPr>
          <p:cNvPr id="3" name="Footer Placeholder 2">
            <a:extLst>
              <a:ext uri="{FF2B5EF4-FFF2-40B4-BE49-F238E27FC236}">
                <a16:creationId xmlns:a16="http://schemas.microsoft.com/office/drawing/2014/main" id="{6E8EB846-2BE9-02D4-AB0D-F9BDDE40D201}"/>
              </a:ext>
            </a:extLst>
          </p:cNvPr>
          <p:cNvSpPr>
            <a:spLocks noGrp="1"/>
          </p:cNvSpPr>
          <p:nvPr>
            <p:ph type="ftr" sz="quarter" idx="10"/>
          </p:nvPr>
        </p:nvSpPr>
        <p:spPr/>
        <p:txBody>
          <a:bodyPr/>
          <a:lstStyle/>
          <a:p>
            <a:r>
              <a:rPr lang="en-US" dirty="0"/>
              <a:t>Conversation Starters About Stress</a:t>
            </a:r>
          </a:p>
        </p:txBody>
      </p:sp>
      <p:sp>
        <p:nvSpPr>
          <p:cNvPr id="4" name="Slide Number Placeholder 3">
            <a:extLst>
              <a:ext uri="{FF2B5EF4-FFF2-40B4-BE49-F238E27FC236}">
                <a16:creationId xmlns:a16="http://schemas.microsoft.com/office/drawing/2014/main" id="{6C57617F-73E4-3936-E492-68FDF89FE0F9}"/>
              </a:ext>
            </a:extLst>
          </p:cNvPr>
          <p:cNvSpPr>
            <a:spLocks noGrp="1"/>
          </p:cNvSpPr>
          <p:nvPr>
            <p:ph type="sldNum" sz="quarter" idx="11"/>
          </p:nvPr>
        </p:nvSpPr>
        <p:spPr/>
        <p:txBody>
          <a:bodyPr/>
          <a:lstStyle/>
          <a:p>
            <a:fld id="{873CEFD4-33E6-8B4E-819F-F61E5AEC8E0F}" type="slidenum">
              <a:rPr lang="en-US" smtClean="0"/>
              <a:pPr/>
              <a:t>32</a:t>
            </a:fld>
            <a:endParaRPr lang="en-US"/>
          </a:p>
        </p:txBody>
      </p:sp>
    </p:spTree>
    <p:extLst>
      <p:ext uri="{BB962C8B-B14F-4D97-AF65-F5344CB8AC3E}">
        <p14:creationId xmlns:p14="http://schemas.microsoft.com/office/powerpoint/2010/main" val="2852265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44C50938-8BBC-6142-F92C-E5863CDC0B13}"/>
              </a:ext>
            </a:extLst>
          </p:cNvPr>
          <p:cNvSpPr txBox="1">
            <a:spLocks noGrp="1"/>
          </p:cNvSpPr>
          <p:nvPr>
            <p:ph type="title" idx="4294967295"/>
          </p:nvPr>
        </p:nvSpPr>
        <p:spPr>
          <a:xfrm>
            <a:off x="819403" y="1553421"/>
            <a:ext cx="7525022" cy="1386424"/>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0" marR="0" lvl="0" indent="0" algn="ctr" defTabSz="914400" rtl="0" eaLnBrk="1" fontAlgn="auto" latinLnBrk="0" hangingPunct="1">
              <a:lnSpc>
                <a:spcPct val="112999"/>
              </a:lnSpc>
              <a:spcBef>
                <a:spcPts val="490"/>
              </a:spcBef>
              <a:spcAft>
                <a:spcPts val="0"/>
              </a:spcAft>
              <a:buClrTx/>
              <a:buSzTx/>
              <a:buFont typeface="Arial" panose="020B0604020202020204" pitchFamily="34" charset="0"/>
              <a:buNone/>
              <a:tabLst/>
              <a:defRPr/>
            </a:pPr>
            <a:r>
              <a:rPr kumimoji="0" lang="en-CA" sz="3600" b="1" i="0" u="none" strike="noStrike" kern="0" cap="none" spc="0" normalizeH="0" baseline="0" noProof="0" dirty="0">
                <a:ln>
                  <a:noFill/>
                </a:ln>
                <a:solidFill>
                  <a:srgbClr val="78BD21"/>
                </a:solidFill>
                <a:effectLst/>
                <a:uLnTx/>
                <a:uFillTx/>
                <a:latin typeface="Poppins"/>
                <a:ea typeface="Roboto"/>
                <a:cs typeface="Poppins"/>
              </a:rPr>
              <a:t>How would we know we needed help with stress?</a:t>
            </a:r>
            <a:endParaRPr kumimoji="0" lang="en-US" sz="3600" b="0" i="0" u="none" strike="noStrike" kern="0" cap="none" spc="0" normalizeH="0" baseline="0" noProof="0" dirty="0">
              <a:ln>
                <a:noFill/>
              </a:ln>
              <a:solidFill>
                <a:srgbClr val="78BD21"/>
              </a:solidFill>
              <a:effectLst/>
              <a:uLnTx/>
              <a:uFillTx/>
              <a:latin typeface="Poppins"/>
              <a:ea typeface="Roboto"/>
              <a:cs typeface="Poppins"/>
            </a:endParaRPr>
          </a:p>
        </p:txBody>
      </p:sp>
      <p:sp>
        <p:nvSpPr>
          <p:cNvPr id="8" name="Oval 7">
            <a:extLst>
              <a:ext uri="{FF2B5EF4-FFF2-40B4-BE49-F238E27FC236}">
                <a16:creationId xmlns:a16="http://schemas.microsoft.com/office/drawing/2014/main" id="{D745D483-090B-401A-83F8-5A79557E91C1}"/>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EF5368"/>
          </a:solidFill>
          <a:ln>
            <a:solidFill>
              <a:srgbClr val="EF536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D41DCE4-0FB6-0F20-FBBA-C8BBFDC94C43}"/>
              </a:ext>
            </a:extLst>
          </p:cNvPr>
          <p:cNvSpPr txBox="1"/>
          <p:nvPr/>
        </p:nvSpPr>
        <p:spPr>
          <a:xfrm>
            <a:off x="8191829" y="473255"/>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Poppins"/>
                <a:cs typeface="Arial"/>
              </a:rPr>
              <a:t>C1</a:t>
            </a:r>
          </a:p>
        </p:txBody>
      </p:sp>
      <p:sp>
        <p:nvSpPr>
          <p:cNvPr id="4" name="Footer Placeholder 3">
            <a:extLst>
              <a:ext uri="{FF2B5EF4-FFF2-40B4-BE49-F238E27FC236}">
                <a16:creationId xmlns:a16="http://schemas.microsoft.com/office/drawing/2014/main" id="{1F6A3F9A-3189-BC59-C37A-2545CEA74745}"/>
              </a:ext>
            </a:extLst>
          </p:cNvPr>
          <p:cNvSpPr>
            <a:spLocks noGrp="1"/>
          </p:cNvSpPr>
          <p:nvPr>
            <p:ph type="ftr" sz="quarter" idx="10"/>
          </p:nvPr>
        </p:nvSpPr>
        <p:spPr/>
        <p:txBody>
          <a:bodyPr/>
          <a:lstStyle/>
          <a:p>
            <a:r>
              <a:rPr lang="en-US"/>
              <a:t>Conversation Starters About Stress</a:t>
            </a:r>
          </a:p>
        </p:txBody>
      </p:sp>
      <p:sp>
        <p:nvSpPr>
          <p:cNvPr id="5" name="Slide Number Placeholder 4">
            <a:extLst>
              <a:ext uri="{FF2B5EF4-FFF2-40B4-BE49-F238E27FC236}">
                <a16:creationId xmlns:a16="http://schemas.microsoft.com/office/drawing/2014/main" id="{6AED3C57-0AD2-DB13-24BE-8635CD0F98EE}"/>
              </a:ext>
            </a:extLst>
          </p:cNvPr>
          <p:cNvSpPr>
            <a:spLocks noGrp="1"/>
          </p:cNvSpPr>
          <p:nvPr>
            <p:ph type="sldNum" sz="quarter" idx="11"/>
          </p:nvPr>
        </p:nvSpPr>
        <p:spPr/>
        <p:txBody>
          <a:bodyPr/>
          <a:lstStyle/>
          <a:p>
            <a:fld id="{873CEFD4-33E6-8B4E-819F-F61E5AEC8E0F}" type="slidenum">
              <a:rPr lang="en-US" smtClean="0"/>
              <a:pPr/>
              <a:t>33</a:t>
            </a:fld>
            <a:endParaRPr lang="en-US"/>
          </a:p>
        </p:txBody>
      </p:sp>
    </p:spTree>
    <p:extLst>
      <p:ext uri="{BB962C8B-B14F-4D97-AF65-F5344CB8AC3E}">
        <p14:creationId xmlns:p14="http://schemas.microsoft.com/office/powerpoint/2010/main" val="34920967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245D510-2F32-C7F8-1E0F-517D9480DED7}"/>
              </a:ext>
            </a:extLst>
          </p:cNvPr>
          <p:cNvSpPr txBox="1">
            <a:spLocks noGrp="1"/>
          </p:cNvSpPr>
          <p:nvPr>
            <p:ph type="title" idx="4294967295"/>
          </p:nvPr>
        </p:nvSpPr>
        <p:spPr>
          <a:xfrm>
            <a:off x="98417" y="-761795"/>
            <a:ext cx="7589263" cy="73866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eaLnBrk="1" hangingPunct="1">
              <a:defRPr sz="2400" b="1" i="0">
                <a:solidFill>
                  <a:srgbClr val="78BD21"/>
                </a:solidFill>
                <a:latin typeface="Poppins"/>
                <a:ea typeface="+mj-ea"/>
                <a:cs typeface="Poppin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78BD21"/>
                </a:solidFill>
                <a:effectLst/>
                <a:uLnTx/>
                <a:uFillTx/>
                <a:latin typeface="Poppins"/>
                <a:ea typeface="+mj-ea"/>
                <a:cs typeface="Poppins"/>
              </a:rPr>
              <a:t>How would we know we needed help with stress? – Follow-up</a:t>
            </a:r>
          </a:p>
        </p:txBody>
      </p:sp>
      <p:sp>
        <p:nvSpPr>
          <p:cNvPr id="2" name="Title 1">
            <a:extLst>
              <a:ext uri="{FF2B5EF4-FFF2-40B4-BE49-F238E27FC236}">
                <a16:creationId xmlns:a16="http://schemas.microsoft.com/office/drawing/2014/main" id="{51DEF2FE-86FE-BECE-6F85-F33D1BAAEB4C}"/>
              </a:ext>
            </a:extLst>
          </p:cNvPr>
          <p:cNvSpPr>
            <a:spLocks/>
          </p:cNvSpPr>
          <p:nvPr/>
        </p:nvSpPr>
        <p:spPr>
          <a:xfrm>
            <a:off x="520838" y="750382"/>
            <a:ext cx="6252108" cy="73866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78BD21"/>
                </a:solidFill>
                <a:effectLst/>
                <a:uLnTx/>
                <a:uFillTx/>
                <a:latin typeface="Poppins"/>
                <a:ea typeface="+mj-ea"/>
                <a:cs typeface="Poppins"/>
              </a:rPr>
              <a:t>How would we know we needed help with stress?</a:t>
            </a:r>
          </a:p>
        </p:txBody>
      </p:sp>
      <p:sp>
        <p:nvSpPr>
          <p:cNvPr id="8" name="Oval 7">
            <a:extLst>
              <a:ext uri="{FF2B5EF4-FFF2-40B4-BE49-F238E27FC236}">
                <a16:creationId xmlns:a16="http://schemas.microsoft.com/office/drawing/2014/main" id="{D745D483-090B-401A-83F8-5A79557E91C1}"/>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EF5368"/>
          </a:solidFill>
          <a:ln>
            <a:solidFill>
              <a:srgbClr val="EF536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D41DCE4-0FB6-0F20-FBBA-C8BBFDC94C43}"/>
              </a:ext>
            </a:extLst>
          </p:cNvPr>
          <p:cNvSpPr txBox="1"/>
          <p:nvPr/>
        </p:nvSpPr>
        <p:spPr>
          <a:xfrm>
            <a:off x="8193672" y="465696"/>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solidFill>
                  <a:schemeClr val="bg1"/>
                </a:solidFill>
                <a:latin typeface="Poppins"/>
                <a:cs typeface="Arial"/>
              </a:rPr>
              <a:t>C1</a:t>
            </a:r>
          </a:p>
        </p:txBody>
      </p:sp>
      <p:sp>
        <p:nvSpPr>
          <p:cNvPr id="9" name="Title 1">
            <a:extLst>
              <a:ext uri="{FF2B5EF4-FFF2-40B4-BE49-F238E27FC236}">
                <a16:creationId xmlns:a16="http://schemas.microsoft.com/office/drawing/2014/main" id="{005303F1-8CDB-DF98-C21E-8443E154169D}"/>
              </a:ext>
            </a:extLst>
          </p:cNvPr>
          <p:cNvSpPr txBox="1">
            <a:spLocks/>
          </p:cNvSpPr>
          <p:nvPr/>
        </p:nvSpPr>
        <p:spPr>
          <a:xfrm>
            <a:off x="6757287" y="342585"/>
            <a:ext cx="2126614"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en-US" sz="2000" b="0" kern="0" dirty="0">
                <a:solidFill>
                  <a:srgbClr val="EF5368"/>
                </a:solidFill>
              </a:rPr>
              <a:t>Follow-up</a:t>
            </a:r>
          </a:p>
        </p:txBody>
      </p:sp>
      <p:sp>
        <p:nvSpPr>
          <p:cNvPr id="12" name="Media Placeholder 5">
            <a:extLst>
              <a:ext uri="{FF2B5EF4-FFF2-40B4-BE49-F238E27FC236}">
                <a16:creationId xmlns:a16="http://schemas.microsoft.com/office/drawing/2014/main" id="{78CABC68-FEE7-6229-3B69-C5A27668E8D3}"/>
              </a:ext>
            </a:extLst>
          </p:cNvPr>
          <p:cNvSpPr txBox="1">
            <a:spLocks/>
          </p:cNvSpPr>
          <p:nvPr/>
        </p:nvSpPr>
        <p:spPr>
          <a:xfrm>
            <a:off x="647700" y="1558690"/>
            <a:ext cx="6619543" cy="2057624"/>
          </a:xfrm>
          <a:prstGeom prst="rect">
            <a:avLst/>
          </a:prstGeom>
          <a:ln>
            <a:noFill/>
          </a:ln>
        </p:spPr>
        <p:txBody>
          <a:bodyPr vert="horz" lIns="0" tIns="45720" rIns="0" bIns="45720" rtlCol="0" anchor="t">
            <a:noAutofit/>
          </a:bodyPr>
          <a:lst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0" indent="0" defTabSz="914400">
              <a:lnSpc>
                <a:spcPct val="112999"/>
              </a:lnSpc>
              <a:spcAft>
                <a:spcPts val="600"/>
              </a:spcAft>
              <a:buNone/>
            </a:pPr>
            <a:r>
              <a:rPr lang="en-CA" sz="2000" b="0" kern="0" dirty="0">
                <a:latin typeface="Poppins"/>
                <a:cs typeface="Poppins"/>
              </a:rPr>
              <a:t>If our strategies aren't helping and if what we are feeling is </a:t>
            </a:r>
            <a:r>
              <a:rPr lang="en-CA" sz="2000" kern="0" dirty="0">
                <a:latin typeface="Poppins"/>
                <a:cs typeface="Poppins"/>
              </a:rPr>
              <a:t>not going away and getting in the way of our lives</a:t>
            </a:r>
            <a:r>
              <a:rPr lang="en-CA" sz="2000" b="0" kern="0" dirty="0">
                <a:latin typeface="Poppins"/>
                <a:cs typeface="Poppins"/>
              </a:rPr>
              <a:t>, it's important to ask for help. </a:t>
            </a:r>
            <a:endParaRPr lang="en-US" dirty="0"/>
          </a:p>
          <a:p>
            <a:pPr marL="0" indent="0" defTabSz="914400">
              <a:lnSpc>
                <a:spcPct val="112999"/>
              </a:lnSpc>
              <a:spcAft>
                <a:spcPts val="600"/>
              </a:spcAft>
              <a:buNone/>
            </a:pPr>
            <a:r>
              <a:rPr lang="en-CA" sz="2000" b="0" kern="0" dirty="0">
                <a:latin typeface="Poppins"/>
                <a:cs typeface="Poppins"/>
              </a:rPr>
              <a:t>Some kinds of stress aren't our job to figure out on our own.</a:t>
            </a:r>
            <a:endParaRPr lang="en-US" dirty="0"/>
          </a:p>
          <a:p>
            <a:pPr marL="0" indent="0" defTabSz="914400">
              <a:lnSpc>
                <a:spcPct val="112999"/>
              </a:lnSpc>
              <a:buNone/>
            </a:pPr>
            <a:endParaRPr lang="en-CA" sz="2000" b="0" kern="0" dirty="0"/>
          </a:p>
          <a:p>
            <a:pPr defTabSz="914400">
              <a:lnSpc>
                <a:spcPct val="112999"/>
              </a:lnSpc>
            </a:pPr>
            <a:endParaRPr lang="en-CA" sz="2000" kern="0" dirty="0"/>
          </a:p>
        </p:txBody>
      </p:sp>
      <p:sp>
        <p:nvSpPr>
          <p:cNvPr id="4" name="Footer Placeholder 3">
            <a:extLst>
              <a:ext uri="{FF2B5EF4-FFF2-40B4-BE49-F238E27FC236}">
                <a16:creationId xmlns:a16="http://schemas.microsoft.com/office/drawing/2014/main" id="{1F6A3F9A-3189-BC59-C37A-2545CEA74745}"/>
              </a:ext>
            </a:extLst>
          </p:cNvPr>
          <p:cNvSpPr>
            <a:spLocks noGrp="1"/>
          </p:cNvSpPr>
          <p:nvPr>
            <p:ph type="ftr" sz="quarter" idx="10"/>
          </p:nvPr>
        </p:nvSpPr>
        <p:spPr/>
        <p:txBody>
          <a:bodyPr/>
          <a:lstStyle/>
          <a:p>
            <a:r>
              <a:rPr lang="en-US"/>
              <a:t>Conversation Starters About Stress</a:t>
            </a:r>
          </a:p>
        </p:txBody>
      </p:sp>
      <p:sp>
        <p:nvSpPr>
          <p:cNvPr id="5" name="Slide Number Placeholder 4">
            <a:extLst>
              <a:ext uri="{FF2B5EF4-FFF2-40B4-BE49-F238E27FC236}">
                <a16:creationId xmlns:a16="http://schemas.microsoft.com/office/drawing/2014/main" id="{6AED3C57-0AD2-DB13-24BE-8635CD0F98EE}"/>
              </a:ext>
            </a:extLst>
          </p:cNvPr>
          <p:cNvSpPr>
            <a:spLocks noGrp="1"/>
          </p:cNvSpPr>
          <p:nvPr>
            <p:ph type="sldNum" sz="quarter" idx="11"/>
          </p:nvPr>
        </p:nvSpPr>
        <p:spPr/>
        <p:txBody>
          <a:bodyPr/>
          <a:lstStyle/>
          <a:p>
            <a:fld id="{873CEFD4-33E6-8B4E-819F-F61E5AEC8E0F}" type="slidenum">
              <a:rPr lang="en-US" smtClean="0"/>
              <a:pPr/>
              <a:t>34</a:t>
            </a:fld>
            <a:endParaRPr lang="en-US"/>
          </a:p>
        </p:txBody>
      </p:sp>
    </p:spTree>
    <p:extLst>
      <p:ext uri="{BB962C8B-B14F-4D97-AF65-F5344CB8AC3E}">
        <p14:creationId xmlns:p14="http://schemas.microsoft.com/office/powerpoint/2010/main" val="7327296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44C50938-8BBC-6142-F92C-E5863CDC0B13}"/>
              </a:ext>
            </a:extLst>
          </p:cNvPr>
          <p:cNvSpPr txBox="1">
            <a:spLocks noGrp="1"/>
          </p:cNvSpPr>
          <p:nvPr>
            <p:ph type="title" idx="4294967295"/>
          </p:nvPr>
        </p:nvSpPr>
        <p:spPr>
          <a:xfrm>
            <a:off x="819403" y="1553421"/>
            <a:ext cx="7525022" cy="142575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0" marR="0" lvl="0" indent="0" algn="ctr" defTabSz="914400" rtl="0" eaLnBrk="1" fontAlgn="auto" latinLnBrk="0" hangingPunct="1">
              <a:lnSpc>
                <a:spcPct val="112999"/>
              </a:lnSpc>
              <a:spcBef>
                <a:spcPts val="490"/>
              </a:spcBef>
              <a:spcAft>
                <a:spcPts val="0"/>
              </a:spcAft>
              <a:buClrTx/>
              <a:buSzTx/>
              <a:buFont typeface="Arial" panose="020B0604020202020204" pitchFamily="34" charset="0"/>
              <a:buNone/>
              <a:tabLst/>
              <a:defRPr/>
            </a:pPr>
            <a:r>
              <a:rPr kumimoji="0" lang="en-CA" sz="3600" b="1" i="0" u="none" strike="noStrike" kern="0" cap="none" spc="0" normalizeH="0" baseline="0" noProof="0" dirty="0">
                <a:ln>
                  <a:noFill/>
                </a:ln>
                <a:solidFill>
                  <a:srgbClr val="78BD21"/>
                </a:solidFill>
                <a:effectLst/>
                <a:uLnTx/>
                <a:uFillTx/>
                <a:latin typeface="Poppins"/>
                <a:ea typeface="Roboto"/>
                <a:cs typeface="Poppins"/>
              </a:rPr>
              <a:t>Who could help us </a:t>
            </a:r>
          </a:p>
          <a:p>
            <a:pPr marL="0" marR="0" lvl="0" indent="0" algn="ctr" defTabSz="914400" rtl="0" eaLnBrk="1" fontAlgn="auto" latinLnBrk="0" hangingPunct="1">
              <a:lnSpc>
                <a:spcPct val="112999"/>
              </a:lnSpc>
              <a:spcBef>
                <a:spcPts val="490"/>
              </a:spcBef>
              <a:spcAft>
                <a:spcPts val="0"/>
              </a:spcAft>
              <a:buClrTx/>
              <a:buSzTx/>
              <a:buFont typeface="Arial" panose="020B0604020202020204" pitchFamily="34" charset="0"/>
              <a:buNone/>
              <a:tabLst/>
              <a:defRPr/>
            </a:pPr>
            <a:r>
              <a:rPr kumimoji="0" lang="en-CA" sz="3600" b="1" i="0" u="none" strike="noStrike" kern="0" cap="none" spc="0" normalizeH="0" baseline="0" noProof="0" dirty="0">
                <a:ln>
                  <a:noFill/>
                </a:ln>
                <a:solidFill>
                  <a:srgbClr val="78BD21"/>
                </a:solidFill>
                <a:effectLst/>
                <a:uLnTx/>
                <a:uFillTx/>
                <a:latin typeface="Poppins"/>
                <a:ea typeface="Roboto"/>
                <a:cs typeface="Poppins"/>
              </a:rPr>
              <a:t>manage stress?</a:t>
            </a:r>
            <a:endParaRPr kumimoji="0" lang="en-US" sz="3600" b="0" i="0" u="none" strike="noStrike" kern="0" cap="none" spc="0" normalizeH="0" baseline="0" noProof="0" dirty="0">
              <a:ln>
                <a:noFill/>
              </a:ln>
              <a:solidFill>
                <a:srgbClr val="78BD21"/>
              </a:solidFill>
              <a:effectLst/>
              <a:uLnTx/>
              <a:uFillTx/>
              <a:latin typeface="Poppins"/>
              <a:ea typeface="Roboto"/>
              <a:cs typeface="Poppins"/>
            </a:endParaRPr>
          </a:p>
        </p:txBody>
      </p:sp>
      <p:sp>
        <p:nvSpPr>
          <p:cNvPr id="8" name="Oval 7">
            <a:extLst>
              <a:ext uri="{FF2B5EF4-FFF2-40B4-BE49-F238E27FC236}">
                <a16:creationId xmlns:a16="http://schemas.microsoft.com/office/drawing/2014/main" id="{D745D483-090B-401A-83F8-5A79557E91C1}"/>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EF5368"/>
          </a:solidFill>
          <a:ln>
            <a:solidFill>
              <a:srgbClr val="EF536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D41DCE4-0FB6-0F20-FBBA-C8BBFDC94C43}"/>
              </a:ext>
            </a:extLst>
          </p:cNvPr>
          <p:cNvSpPr txBox="1"/>
          <p:nvPr/>
        </p:nvSpPr>
        <p:spPr>
          <a:xfrm>
            <a:off x="8193672" y="472420"/>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solidFill>
                  <a:schemeClr val="bg1"/>
                </a:solidFill>
                <a:latin typeface="Poppins"/>
                <a:cs typeface="Arial"/>
              </a:rPr>
              <a:t>C2</a:t>
            </a:r>
          </a:p>
        </p:txBody>
      </p:sp>
      <p:sp>
        <p:nvSpPr>
          <p:cNvPr id="4" name="Footer Placeholder 3">
            <a:extLst>
              <a:ext uri="{FF2B5EF4-FFF2-40B4-BE49-F238E27FC236}">
                <a16:creationId xmlns:a16="http://schemas.microsoft.com/office/drawing/2014/main" id="{1F6A3F9A-3189-BC59-C37A-2545CEA74745}"/>
              </a:ext>
            </a:extLst>
          </p:cNvPr>
          <p:cNvSpPr>
            <a:spLocks noGrp="1"/>
          </p:cNvSpPr>
          <p:nvPr>
            <p:ph type="ftr" sz="quarter" idx="10"/>
          </p:nvPr>
        </p:nvSpPr>
        <p:spPr/>
        <p:txBody>
          <a:bodyPr/>
          <a:lstStyle/>
          <a:p>
            <a:r>
              <a:rPr lang="en-US"/>
              <a:t>Conversation Starters About Stress</a:t>
            </a:r>
          </a:p>
        </p:txBody>
      </p:sp>
      <p:sp>
        <p:nvSpPr>
          <p:cNvPr id="5" name="Slide Number Placeholder 4">
            <a:extLst>
              <a:ext uri="{FF2B5EF4-FFF2-40B4-BE49-F238E27FC236}">
                <a16:creationId xmlns:a16="http://schemas.microsoft.com/office/drawing/2014/main" id="{6AED3C57-0AD2-DB13-24BE-8635CD0F98EE}"/>
              </a:ext>
            </a:extLst>
          </p:cNvPr>
          <p:cNvSpPr>
            <a:spLocks noGrp="1"/>
          </p:cNvSpPr>
          <p:nvPr>
            <p:ph type="sldNum" sz="quarter" idx="11"/>
          </p:nvPr>
        </p:nvSpPr>
        <p:spPr/>
        <p:txBody>
          <a:bodyPr/>
          <a:lstStyle/>
          <a:p>
            <a:fld id="{873CEFD4-33E6-8B4E-819F-F61E5AEC8E0F}" type="slidenum">
              <a:rPr lang="en-US" smtClean="0"/>
              <a:pPr/>
              <a:t>35</a:t>
            </a:fld>
            <a:endParaRPr lang="en-US"/>
          </a:p>
        </p:txBody>
      </p:sp>
    </p:spTree>
    <p:extLst>
      <p:ext uri="{BB962C8B-B14F-4D97-AF65-F5344CB8AC3E}">
        <p14:creationId xmlns:p14="http://schemas.microsoft.com/office/powerpoint/2010/main" val="7890269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3E33E18-B3D2-7330-888E-E88E34277D8A}"/>
              </a:ext>
            </a:extLst>
          </p:cNvPr>
          <p:cNvSpPr txBox="1">
            <a:spLocks noGrp="1"/>
          </p:cNvSpPr>
          <p:nvPr>
            <p:ph type="title" idx="4294967295"/>
          </p:nvPr>
        </p:nvSpPr>
        <p:spPr>
          <a:xfrm>
            <a:off x="154725" y="-553954"/>
            <a:ext cx="8074875" cy="3693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eaLnBrk="1" hangingPunct="1">
              <a:defRPr sz="2400" b="1" i="0">
                <a:solidFill>
                  <a:srgbClr val="78BD21"/>
                </a:solidFill>
                <a:latin typeface="Poppins"/>
                <a:ea typeface="+mj-ea"/>
                <a:cs typeface="Poppin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78BD21"/>
                </a:solidFill>
                <a:effectLst/>
                <a:uLnTx/>
                <a:uFillTx/>
                <a:latin typeface="Poppins"/>
                <a:ea typeface="+mj-ea"/>
                <a:cs typeface="Poppins"/>
              </a:rPr>
              <a:t>Who could help us manage stress? – Follow-up</a:t>
            </a:r>
          </a:p>
        </p:txBody>
      </p:sp>
      <p:sp>
        <p:nvSpPr>
          <p:cNvPr id="2" name="Title 1">
            <a:extLst>
              <a:ext uri="{FF2B5EF4-FFF2-40B4-BE49-F238E27FC236}">
                <a16:creationId xmlns:a16="http://schemas.microsoft.com/office/drawing/2014/main" id="{51DEF2FE-86FE-BECE-6F85-F33D1BAAEB4C}"/>
              </a:ext>
            </a:extLst>
          </p:cNvPr>
          <p:cNvSpPr>
            <a:spLocks/>
          </p:cNvSpPr>
          <p:nvPr/>
        </p:nvSpPr>
        <p:spPr>
          <a:xfrm>
            <a:off x="503771" y="756474"/>
            <a:ext cx="6228999" cy="3693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78BD21"/>
                </a:solidFill>
                <a:effectLst/>
                <a:uLnTx/>
                <a:uFillTx/>
                <a:latin typeface="Poppins"/>
                <a:ea typeface="+mj-ea"/>
                <a:cs typeface="Poppins"/>
              </a:rPr>
              <a:t>Who could help us manage stress?</a:t>
            </a:r>
          </a:p>
        </p:txBody>
      </p:sp>
      <p:sp>
        <p:nvSpPr>
          <p:cNvPr id="8" name="Oval 7">
            <a:extLst>
              <a:ext uri="{FF2B5EF4-FFF2-40B4-BE49-F238E27FC236}">
                <a16:creationId xmlns:a16="http://schemas.microsoft.com/office/drawing/2014/main" id="{D745D483-090B-401A-83F8-5A79557E91C1}"/>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EF5368"/>
          </a:solidFill>
          <a:ln>
            <a:solidFill>
              <a:srgbClr val="EF536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D41DCE4-0FB6-0F20-FBBA-C8BBFDC94C43}"/>
              </a:ext>
            </a:extLst>
          </p:cNvPr>
          <p:cNvSpPr txBox="1"/>
          <p:nvPr/>
        </p:nvSpPr>
        <p:spPr>
          <a:xfrm>
            <a:off x="8193672" y="466600"/>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solidFill>
                  <a:schemeClr val="bg1"/>
                </a:solidFill>
                <a:latin typeface="Poppins"/>
                <a:cs typeface="Arial"/>
              </a:rPr>
              <a:t>C2</a:t>
            </a:r>
          </a:p>
        </p:txBody>
      </p:sp>
      <p:sp>
        <p:nvSpPr>
          <p:cNvPr id="9" name="Title 1">
            <a:extLst>
              <a:ext uri="{FF2B5EF4-FFF2-40B4-BE49-F238E27FC236}">
                <a16:creationId xmlns:a16="http://schemas.microsoft.com/office/drawing/2014/main" id="{005303F1-8CDB-DF98-C21E-8443E154169D}"/>
              </a:ext>
            </a:extLst>
          </p:cNvPr>
          <p:cNvSpPr txBox="1">
            <a:spLocks/>
          </p:cNvSpPr>
          <p:nvPr/>
        </p:nvSpPr>
        <p:spPr>
          <a:xfrm>
            <a:off x="6756298" y="343489"/>
            <a:ext cx="2126614"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en-US" sz="2000" b="0" kern="0" dirty="0">
                <a:solidFill>
                  <a:srgbClr val="EF5368"/>
                </a:solidFill>
              </a:rPr>
              <a:t>Follow-up</a:t>
            </a:r>
          </a:p>
        </p:txBody>
      </p:sp>
      <p:sp>
        <p:nvSpPr>
          <p:cNvPr id="6" name="Media Placeholder 5">
            <a:extLst>
              <a:ext uri="{FF2B5EF4-FFF2-40B4-BE49-F238E27FC236}">
                <a16:creationId xmlns:a16="http://schemas.microsoft.com/office/drawing/2014/main" id="{EE851B4E-5200-6C2C-6329-06A32E45A73E}"/>
              </a:ext>
            </a:extLst>
          </p:cNvPr>
          <p:cNvSpPr txBox="1">
            <a:spLocks/>
          </p:cNvSpPr>
          <p:nvPr/>
        </p:nvSpPr>
        <p:spPr>
          <a:xfrm>
            <a:off x="647700" y="1572637"/>
            <a:ext cx="7868979" cy="3039847"/>
          </a:xfrm>
          <a:prstGeom prst="rect">
            <a:avLst/>
          </a:prstGeom>
          <a:ln>
            <a:noFill/>
          </a:ln>
        </p:spPr>
        <p:txBody>
          <a:bodyPr vert="horz" lIns="0" tIns="45720" rIns="0" bIns="45720" rtlCol="0" anchor="t">
            <a:noAutofit/>
          </a:bodyPr>
          <a:lst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defTabSz="914400"/>
            <a:r>
              <a:rPr lang="en-CA" sz="1900" kern="0" dirty="0">
                <a:latin typeface="Poppins"/>
                <a:cs typeface="Poppins"/>
              </a:rPr>
              <a:t>people </a:t>
            </a:r>
            <a:r>
              <a:rPr lang="en-US" sz="1900" b="0" kern="0" dirty="0">
                <a:latin typeface="Poppins"/>
                <a:cs typeface="Poppins"/>
              </a:rPr>
              <a:t>we </a:t>
            </a:r>
            <a:r>
              <a:rPr lang="en-US" sz="1900" kern="0" dirty="0">
                <a:latin typeface="Poppins"/>
                <a:cs typeface="Poppins"/>
              </a:rPr>
              <a:t>trust </a:t>
            </a:r>
            <a:r>
              <a:rPr lang="en-US" sz="1900" b="0" kern="0" dirty="0">
                <a:latin typeface="Poppins"/>
                <a:cs typeface="Poppins"/>
              </a:rPr>
              <a:t>and who </a:t>
            </a:r>
            <a:r>
              <a:rPr lang="en-US" sz="1900" kern="0" dirty="0">
                <a:latin typeface="Poppins"/>
                <a:cs typeface="Poppins"/>
              </a:rPr>
              <a:t>care</a:t>
            </a:r>
            <a:r>
              <a:rPr lang="en-US" sz="1900" b="0" kern="0" dirty="0">
                <a:latin typeface="Poppins"/>
                <a:cs typeface="Poppins"/>
              </a:rPr>
              <a:t> about us and our mental health</a:t>
            </a:r>
            <a:endParaRPr lang="en-CA" sz="1900" b="0" kern="0" dirty="0">
              <a:latin typeface="Poppins"/>
              <a:cs typeface="Poppins"/>
            </a:endParaRPr>
          </a:p>
          <a:p>
            <a:pPr defTabSz="914400">
              <a:lnSpc>
                <a:spcPct val="112999"/>
              </a:lnSpc>
            </a:pPr>
            <a:r>
              <a:rPr lang="en-US" sz="1900" kern="0" dirty="0">
                <a:latin typeface="Poppins"/>
                <a:cs typeface="Poppins"/>
              </a:rPr>
              <a:t>places </a:t>
            </a:r>
            <a:r>
              <a:rPr lang="en-US" sz="1900" b="0" kern="0" dirty="0">
                <a:latin typeface="Poppins"/>
                <a:cs typeface="Poppins"/>
              </a:rPr>
              <a:t>we </a:t>
            </a:r>
            <a:r>
              <a:rPr lang="en-US" sz="1900" kern="0" dirty="0">
                <a:latin typeface="Poppins"/>
                <a:cs typeface="Poppins"/>
              </a:rPr>
              <a:t>feel comfortable</a:t>
            </a:r>
            <a:r>
              <a:rPr lang="en-US" sz="1900" b="0" kern="0" dirty="0">
                <a:latin typeface="Poppins"/>
                <a:cs typeface="Poppins"/>
              </a:rPr>
              <a:t> in our school and community or that offer </a:t>
            </a:r>
            <a:r>
              <a:rPr lang="en-US" sz="1900" kern="0" dirty="0">
                <a:latin typeface="Poppins"/>
                <a:cs typeface="Poppins"/>
              </a:rPr>
              <a:t>support</a:t>
            </a:r>
            <a:endParaRPr lang="en-CA" sz="1900" b="0" kern="0" dirty="0">
              <a:latin typeface="Poppins"/>
              <a:cs typeface="Poppins"/>
            </a:endParaRPr>
          </a:p>
          <a:p>
            <a:pPr defTabSz="914400">
              <a:lnSpc>
                <a:spcPct val="112999"/>
              </a:lnSpc>
            </a:pPr>
            <a:r>
              <a:rPr lang="en-US" sz="1900" kern="0" dirty="0">
                <a:latin typeface="Poppins"/>
                <a:cs typeface="Poppins"/>
              </a:rPr>
              <a:t>things </a:t>
            </a:r>
            <a:r>
              <a:rPr lang="en-US" sz="1900" b="0" kern="0" dirty="0">
                <a:latin typeface="Poppins"/>
                <a:cs typeface="Poppins"/>
              </a:rPr>
              <a:t>like stress management strategies and services that are </a:t>
            </a:r>
            <a:r>
              <a:rPr lang="en-US" sz="1900" kern="0" dirty="0">
                <a:latin typeface="Poppins"/>
                <a:cs typeface="Poppins"/>
              </a:rPr>
              <a:t>always available </a:t>
            </a:r>
            <a:r>
              <a:rPr lang="en-US" sz="1900" b="0" kern="0" dirty="0">
                <a:latin typeface="Poppins"/>
                <a:cs typeface="Poppins"/>
              </a:rPr>
              <a:t>(e.g., Kids Help Phone)</a:t>
            </a:r>
            <a:endParaRPr lang="en-CA" sz="1900" b="0" kern="0" dirty="0">
              <a:latin typeface="Poppins"/>
              <a:cs typeface="Poppins"/>
            </a:endParaRPr>
          </a:p>
          <a:p>
            <a:pPr defTabSz="914400">
              <a:lnSpc>
                <a:spcPct val="112999"/>
              </a:lnSpc>
            </a:pPr>
            <a:r>
              <a:rPr lang="en-US" sz="1900" b="0" kern="0" dirty="0">
                <a:latin typeface="Poppins"/>
                <a:cs typeface="Poppins"/>
              </a:rPr>
              <a:t>Other ideas?</a:t>
            </a:r>
            <a:endParaRPr lang="en-CA" sz="1900" b="0" kern="0" dirty="0">
              <a:latin typeface="Poppins"/>
              <a:cs typeface="Poppins"/>
            </a:endParaRPr>
          </a:p>
          <a:p>
            <a:pPr marL="0" indent="0" defTabSz="914400">
              <a:lnSpc>
                <a:spcPct val="112999"/>
              </a:lnSpc>
              <a:buNone/>
            </a:pPr>
            <a:r>
              <a:rPr lang="en-CA" sz="1900" b="0" kern="0" dirty="0">
                <a:latin typeface="Poppins"/>
                <a:cs typeface="Poppins"/>
              </a:rPr>
              <a:t>Support can come in many forms! </a:t>
            </a:r>
          </a:p>
          <a:p>
            <a:pPr defTabSz="914400">
              <a:lnSpc>
                <a:spcPct val="112999"/>
              </a:lnSpc>
            </a:pPr>
            <a:endParaRPr lang="en-CA" sz="2000" kern="0" dirty="0"/>
          </a:p>
          <a:p>
            <a:pPr defTabSz="914400">
              <a:lnSpc>
                <a:spcPct val="112999"/>
              </a:lnSpc>
            </a:pPr>
            <a:endParaRPr lang="en-CA" sz="2000" kern="0" dirty="0"/>
          </a:p>
        </p:txBody>
      </p:sp>
      <p:sp>
        <p:nvSpPr>
          <p:cNvPr id="4" name="Footer Placeholder 3">
            <a:extLst>
              <a:ext uri="{FF2B5EF4-FFF2-40B4-BE49-F238E27FC236}">
                <a16:creationId xmlns:a16="http://schemas.microsoft.com/office/drawing/2014/main" id="{1F6A3F9A-3189-BC59-C37A-2545CEA74745}"/>
              </a:ext>
            </a:extLst>
          </p:cNvPr>
          <p:cNvSpPr>
            <a:spLocks noGrp="1"/>
          </p:cNvSpPr>
          <p:nvPr>
            <p:ph type="ftr" sz="quarter" idx="10"/>
          </p:nvPr>
        </p:nvSpPr>
        <p:spPr/>
        <p:txBody>
          <a:bodyPr/>
          <a:lstStyle/>
          <a:p>
            <a:r>
              <a:rPr lang="en-US"/>
              <a:t>Conversation Starters About Stress</a:t>
            </a:r>
          </a:p>
        </p:txBody>
      </p:sp>
      <p:sp>
        <p:nvSpPr>
          <p:cNvPr id="5" name="Slide Number Placeholder 4">
            <a:extLst>
              <a:ext uri="{FF2B5EF4-FFF2-40B4-BE49-F238E27FC236}">
                <a16:creationId xmlns:a16="http://schemas.microsoft.com/office/drawing/2014/main" id="{6AED3C57-0AD2-DB13-24BE-8635CD0F98EE}"/>
              </a:ext>
            </a:extLst>
          </p:cNvPr>
          <p:cNvSpPr>
            <a:spLocks noGrp="1"/>
          </p:cNvSpPr>
          <p:nvPr>
            <p:ph type="sldNum" sz="quarter" idx="11"/>
          </p:nvPr>
        </p:nvSpPr>
        <p:spPr/>
        <p:txBody>
          <a:bodyPr/>
          <a:lstStyle/>
          <a:p>
            <a:fld id="{873CEFD4-33E6-8B4E-819F-F61E5AEC8E0F}" type="slidenum">
              <a:rPr lang="en-US" smtClean="0"/>
              <a:pPr/>
              <a:t>36</a:t>
            </a:fld>
            <a:endParaRPr lang="en-US"/>
          </a:p>
        </p:txBody>
      </p:sp>
    </p:spTree>
    <p:extLst>
      <p:ext uri="{BB962C8B-B14F-4D97-AF65-F5344CB8AC3E}">
        <p14:creationId xmlns:p14="http://schemas.microsoft.com/office/powerpoint/2010/main" val="38435289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44C50938-8BBC-6142-F92C-E5863CDC0B13}"/>
              </a:ext>
            </a:extLst>
          </p:cNvPr>
          <p:cNvSpPr txBox="1">
            <a:spLocks noGrp="1"/>
          </p:cNvSpPr>
          <p:nvPr>
            <p:ph type="title" idx="4294967295"/>
          </p:nvPr>
        </p:nvSpPr>
        <p:spPr>
          <a:xfrm>
            <a:off x="819403" y="1553421"/>
            <a:ext cx="7525022" cy="1484747"/>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0" marR="0" lvl="0" indent="0" algn="ctr" defTabSz="914400" rtl="0" eaLnBrk="1" fontAlgn="auto" latinLnBrk="0" hangingPunct="1">
              <a:lnSpc>
                <a:spcPct val="112999"/>
              </a:lnSpc>
              <a:spcBef>
                <a:spcPts val="490"/>
              </a:spcBef>
              <a:spcAft>
                <a:spcPts val="0"/>
              </a:spcAft>
              <a:buClrTx/>
              <a:buSzTx/>
              <a:buFont typeface="Arial" panose="020B0604020202020204" pitchFamily="34" charset="0"/>
              <a:buNone/>
              <a:tabLst/>
              <a:defRPr/>
            </a:pPr>
            <a:r>
              <a:rPr kumimoji="0" lang="en-CA" sz="3600" b="1" i="0" u="none" strike="noStrike" kern="0" cap="none" spc="0" normalizeH="0" baseline="0" noProof="0" dirty="0">
                <a:ln>
                  <a:noFill/>
                </a:ln>
                <a:solidFill>
                  <a:srgbClr val="78BD21"/>
                </a:solidFill>
                <a:effectLst/>
                <a:uLnTx/>
                <a:uFillTx/>
                <a:latin typeface="Poppins"/>
                <a:ea typeface="Roboto"/>
                <a:cs typeface="Poppins"/>
              </a:rPr>
              <a:t>If we needed help, how could we start the conversation?</a:t>
            </a:r>
            <a:endParaRPr kumimoji="0" lang="en-US" sz="3600" b="0" i="0" u="none" strike="noStrike" kern="0" cap="none" spc="0" normalizeH="0" baseline="0" noProof="0" dirty="0">
              <a:ln>
                <a:noFill/>
              </a:ln>
              <a:solidFill>
                <a:srgbClr val="78BD21"/>
              </a:solidFill>
              <a:effectLst/>
              <a:uLnTx/>
              <a:uFillTx/>
              <a:latin typeface="Poppins"/>
              <a:ea typeface="Roboto"/>
              <a:cs typeface="Poppins"/>
            </a:endParaRPr>
          </a:p>
        </p:txBody>
      </p:sp>
      <p:sp>
        <p:nvSpPr>
          <p:cNvPr id="8" name="Oval 7">
            <a:extLst>
              <a:ext uri="{FF2B5EF4-FFF2-40B4-BE49-F238E27FC236}">
                <a16:creationId xmlns:a16="http://schemas.microsoft.com/office/drawing/2014/main" id="{D745D483-090B-401A-83F8-5A79557E91C1}"/>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EF5368"/>
          </a:solidFill>
          <a:ln>
            <a:solidFill>
              <a:srgbClr val="EF536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D41DCE4-0FB6-0F20-FBBA-C8BBFDC94C43}"/>
              </a:ext>
            </a:extLst>
          </p:cNvPr>
          <p:cNvSpPr txBox="1"/>
          <p:nvPr/>
        </p:nvSpPr>
        <p:spPr>
          <a:xfrm>
            <a:off x="8191829" y="473255"/>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Poppins"/>
                <a:cs typeface="Arial"/>
              </a:rPr>
              <a:t>C3</a:t>
            </a:r>
          </a:p>
        </p:txBody>
      </p:sp>
      <p:sp>
        <p:nvSpPr>
          <p:cNvPr id="4" name="Footer Placeholder 3">
            <a:extLst>
              <a:ext uri="{FF2B5EF4-FFF2-40B4-BE49-F238E27FC236}">
                <a16:creationId xmlns:a16="http://schemas.microsoft.com/office/drawing/2014/main" id="{1F6A3F9A-3189-BC59-C37A-2545CEA74745}"/>
              </a:ext>
            </a:extLst>
          </p:cNvPr>
          <p:cNvSpPr>
            <a:spLocks noGrp="1"/>
          </p:cNvSpPr>
          <p:nvPr>
            <p:ph type="ftr" sz="quarter" idx="10"/>
          </p:nvPr>
        </p:nvSpPr>
        <p:spPr/>
        <p:txBody>
          <a:bodyPr/>
          <a:lstStyle/>
          <a:p>
            <a:r>
              <a:rPr lang="en-US"/>
              <a:t>Conversation Starters About Stress</a:t>
            </a:r>
          </a:p>
        </p:txBody>
      </p:sp>
      <p:sp>
        <p:nvSpPr>
          <p:cNvPr id="5" name="Slide Number Placeholder 4">
            <a:extLst>
              <a:ext uri="{FF2B5EF4-FFF2-40B4-BE49-F238E27FC236}">
                <a16:creationId xmlns:a16="http://schemas.microsoft.com/office/drawing/2014/main" id="{6AED3C57-0AD2-DB13-24BE-8635CD0F98EE}"/>
              </a:ext>
            </a:extLst>
          </p:cNvPr>
          <p:cNvSpPr>
            <a:spLocks noGrp="1"/>
          </p:cNvSpPr>
          <p:nvPr>
            <p:ph type="sldNum" sz="quarter" idx="11"/>
          </p:nvPr>
        </p:nvSpPr>
        <p:spPr/>
        <p:txBody>
          <a:bodyPr/>
          <a:lstStyle/>
          <a:p>
            <a:fld id="{873CEFD4-33E6-8B4E-819F-F61E5AEC8E0F}" type="slidenum">
              <a:rPr lang="en-US" smtClean="0"/>
              <a:pPr/>
              <a:t>37</a:t>
            </a:fld>
            <a:endParaRPr lang="en-US"/>
          </a:p>
        </p:txBody>
      </p:sp>
    </p:spTree>
    <p:extLst>
      <p:ext uri="{BB962C8B-B14F-4D97-AF65-F5344CB8AC3E}">
        <p14:creationId xmlns:p14="http://schemas.microsoft.com/office/powerpoint/2010/main" val="40366202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9788012-B4BE-C273-FBE6-2F235FFDD97A}"/>
              </a:ext>
            </a:extLst>
          </p:cNvPr>
          <p:cNvSpPr txBox="1">
            <a:spLocks noGrp="1"/>
          </p:cNvSpPr>
          <p:nvPr>
            <p:ph type="title" idx="4294967295"/>
          </p:nvPr>
        </p:nvSpPr>
        <p:spPr>
          <a:xfrm>
            <a:off x="170808" y="-826379"/>
            <a:ext cx="8226212" cy="73866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eaLnBrk="1" hangingPunct="1">
              <a:defRPr sz="2400" b="1" i="0">
                <a:solidFill>
                  <a:srgbClr val="78BD21"/>
                </a:solidFill>
                <a:latin typeface="Poppins"/>
                <a:ea typeface="+mj-ea"/>
                <a:cs typeface="Poppin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78BD21"/>
                </a:solidFill>
                <a:effectLst/>
                <a:uLnTx/>
                <a:uFillTx/>
                <a:latin typeface="Poppins"/>
                <a:ea typeface="+mj-ea"/>
                <a:cs typeface="Poppins"/>
              </a:rPr>
              <a:t>If we needed help, how could we start the conversation? – Follow-up</a:t>
            </a:r>
          </a:p>
        </p:txBody>
      </p:sp>
      <p:sp>
        <p:nvSpPr>
          <p:cNvPr id="2" name="Title 1">
            <a:extLst>
              <a:ext uri="{FF2B5EF4-FFF2-40B4-BE49-F238E27FC236}">
                <a16:creationId xmlns:a16="http://schemas.microsoft.com/office/drawing/2014/main" id="{51DEF2FE-86FE-BECE-6F85-F33D1BAAEB4C}"/>
              </a:ext>
            </a:extLst>
          </p:cNvPr>
          <p:cNvSpPr>
            <a:spLocks/>
          </p:cNvSpPr>
          <p:nvPr/>
        </p:nvSpPr>
        <p:spPr>
          <a:xfrm>
            <a:off x="513236" y="747281"/>
            <a:ext cx="6310863" cy="73866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78BD21"/>
                </a:solidFill>
                <a:effectLst/>
                <a:uLnTx/>
                <a:uFillTx/>
                <a:latin typeface="Poppins"/>
                <a:ea typeface="+mj-ea"/>
                <a:cs typeface="Poppins"/>
              </a:rPr>
              <a:t>If we needed help, how could we start the conversation?</a:t>
            </a:r>
          </a:p>
        </p:txBody>
      </p:sp>
      <p:sp>
        <p:nvSpPr>
          <p:cNvPr id="8" name="Oval 7">
            <a:extLst>
              <a:ext uri="{FF2B5EF4-FFF2-40B4-BE49-F238E27FC236}">
                <a16:creationId xmlns:a16="http://schemas.microsoft.com/office/drawing/2014/main" id="{D745D483-090B-401A-83F8-5A79557E91C1}"/>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EF5368"/>
          </a:solidFill>
          <a:ln>
            <a:solidFill>
              <a:srgbClr val="EF536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D41DCE4-0FB6-0F20-FBBA-C8BBFDC94C43}"/>
              </a:ext>
            </a:extLst>
          </p:cNvPr>
          <p:cNvSpPr txBox="1"/>
          <p:nvPr/>
        </p:nvSpPr>
        <p:spPr>
          <a:xfrm>
            <a:off x="8193672" y="473282"/>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solidFill>
                  <a:schemeClr val="bg1"/>
                </a:solidFill>
                <a:latin typeface="Poppins"/>
                <a:cs typeface="Arial"/>
              </a:rPr>
              <a:t>C3</a:t>
            </a:r>
          </a:p>
        </p:txBody>
      </p:sp>
      <p:sp>
        <p:nvSpPr>
          <p:cNvPr id="9" name="Title 1">
            <a:extLst>
              <a:ext uri="{FF2B5EF4-FFF2-40B4-BE49-F238E27FC236}">
                <a16:creationId xmlns:a16="http://schemas.microsoft.com/office/drawing/2014/main" id="{005303F1-8CDB-DF98-C21E-8443E154169D}"/>
              </a:ext>
            </a:extLst>
          </p:cNvPr>
          <p:cNvSpPr txBox="1">
            <a:spLocks/>
          </p:cNvSpPr>
          <p:nvPr/>
        </p:nvSpPr>
        <p:spPr>
          <a:xfrm>
            <a:off x="6749668" y="327146"/>
            <a:ext cx="2126614"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en-US" sz="2000" b="0" kern="0" dirty="0">
                <a:solidFill>
                  <a:srgbClr val="EF5368"/>
                </a:solidFill>
              </a:rPr>
              <a:t>Follow-up</a:t>
            </a:r>
          </a:p>
        </p:txBody>
      </p:sp>
      <p:sp>
        <p:nvSpPr>
          <p:cNvPr id="11" name="Speech Bubble: Rectangle with Corners Rounded 10">
            <a:extLst>
              <a:ext uri="{FF2B5EF4-FFF2-40B4-BE49-F238E27FC236}">
                <a16:creationId xmlns:a16="http://schemas.microsoft.com/office/drawing/2014/main" id="{1B0630AE-416B-0CE0-C5E7-ED376885DDF1}"/>
              </a:ext>
            </a:extLst>
          </p:cNvPr>
          <p:cNvSpPr/>
          <p:nvPr/>
        </p:nvSpPr>
        <p:spPr>
          <a:xfrm>
            <a:off x="3053235" y="1671248"/>
            <a:ext cx="2060653" cy="1217119"/>
          </a:xfrm>
          <a:prstGeom prst="wedgeRoundRectCallout">
            <a:avLst/>
          </a:prstGeom>
          <a:solidFill>
            <a:srgbClr val="C03A7E"/>
          </a:solidFill>
          <a:ln>
            <a:solidFill>
              <a:srgbClr val="C03A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solidFill>
                  <a:srgbClr val="FFFFFF"/>
                </a:solidFill>
                <a:latin typeface="Poppins"/>
              </a:rPr>
              <a:t>I have a problem I need help with.</a:t>
            </a:r>
            <a:endParaRPr lang="en-US" dirty="0"/>
          </a:p>
        </p:txBody>
      </p:sp>
      <p:sp>
        <p:nvSpPr>
          <p:cNvPr id="12" name="Speech Bubble: Oval 11">
            <a:extLst>
              <a:ext uri="{FF2B5EF4-FFF2-40B4-BE49-F238E27FC236}">
                <a16:creationId xmlns:a16="http://schemas.microsoft.com/office/drawing/2014/main" id="{9BA22B40-75FC-26B4-E902-8B73A5E4956A}"/>
              </a:ext>
            </a:extLst>
          </p:cNvPr>
          <p:cNvSpPr/>
          <p:nvPr/>
        </p:nvSpPr>
        <p:spPr>
          <a:xfrm>
            <a:off x="6536552" y="1392864"/>
            <a:ext cx="2224068" cy="1401209"/>
          </a:xfrm>
          <a:prstGeom prst="wedgeEllipseCallout">
            <a:avLst/>
          </a:prstGeom>
          <a:solidFill>
            <a:srgbClr val="8A459A"/>
          </a:solidFill>
          <a:ln>
            <a:solidFill>
              <a:srgbClr val="8A45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a:solidFill>
                  <a:srgbClr val="FFFFFF"/>
                </a:solidFill>
                <a:latin typeface="Poppins"/>
              </a:rPr>
              <a:t>Can I talk to you about something?</a:t>
            </a:r>
            <a:endParaRPr lang="en-US"/>
          </a:p>
        </p:txBody>
      </p:sp>
      <p:sp>
        <p:nvSpPr>
          <p:cNvPr id="13" name="Thought Bubble: Cloud 12">
            <a:extLst>
              <a:ext uri="{FF2B5EF4-FFF2-40B4-BE49-F238E27FC236}">
                <a16:creationId xmlns:a16="http://schemas.microsoft.com/office/drawing/2014/main" id="{623BDDDE-161F-B353-AD65-CD2B17D21C50}"/>
              </a:ext>
            </a:extLst>
          </p:cNvPr>
          <p:cNvSpPr/>
          <p:nvPr/>
        </p:nvSpPr>
        <p:spPr>
          <a:xfrm>
            <a:off x="5141074" y="2686865"/>
            <a:ext cx="1842520" cy="1215909"/>
          </a:xfrm>
          <a:prstGeom prst="cloudCallout">
            <a:avLst/>
          </a:prstGeom>
          <a:solidFill>
            <a:srgbClr val="4567AF"/>
          </a:solidFill>
          <a:ln>
            <a:solidFill>
              <a:srgbClr val="4567A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solidFill>
                  <a:srgbClr val="FFFFFF"/>
                </a:solidFill>
                <a:latin typeface="Poppins"/>
              </a:rPr>
              <a:t>Other ideas?</a:t>
            </a:r>
            <a:endParaRPr lang="en-US" dirty="0"/>
          </a:p>
        </p:txBody>
      </p:sp>
      <p:grpSp>
        <p:nvGrpSpPr>
          <p:cNvPr id="14" name="Group 13">
            <a:extLst>
              <a:ext uri="{FF2B5EF4-FFF2-40B4-BE49-F238E27FC236}">
                <a16:creationId xmlns:a16="http://schemas.microsoft.com/office/drawing/2014/main" id="{2F0744AD-A151-1A36-706A-79D8296A7A50}"/>
              </a:ext>
              <a:ext uri="{C183D7F6-B498-43B3-948B-1728B52AA6E4}">
                <adec:decorative xmlns:adec="http://schemas.microsoft.com/office/drawing/2017/decorative" val="1"/>
              </a:ext>
            </a:extLst>
          </p:cNvPr>
          <p:cNvGrpSpPr/>
          <p:nvPr/>
        </p:nvGrpSpPr>
        <p:grpSpPr>
          <a:xfrm>
            <a:off x="484199" y="2052458"/>
            <a:ext cx="2382716" cy="1374163"/>
            <a:chOff x="6435439" y="1564641"/>
            <a:chExt cx="2382716" cy="1374163"/>
          </a:xfrm>
        </p:grpSpPr>
        <p:sp>
          <p:nvSpPr>
            <p:cNvPr id="7" name="Speech Bubble: Rectangle 6">
              <a:extLst>
                <a:ext uri="{FF2B5EF4-FFF2-40B4-BE49-F238E27FC236}">
                  <a16:creationId xmlns:a16="http://schemas.microsoft.com/office/drawing/2014/main" id="{A2E1EB2D-14EC-CFF2-4780-21B17B500EFA}"/>
                </a:ext>
              </a:extLst>
            </p:cNvPr>
            <p:cNvSpPr/>
            <p:nvPr/>
          </p:nvSpPr>
          <p:spPr>
            <a:xfrm>
              <a:off x="6435439" y="1564641"/>
              <a:ext cx="2367370" cy="1374163"/>
            </a:xfrm>
            <a:prstGeom prst="wedgeRectCallout">
              <a:avLst/>
            </a:prstGeom>
            <a:solidFill>
              <a:srgbClr val="F36E32"/>
            </a:solidFill>
            <a:ln>
              <a:solidFill>
                <a:srgbClr val="F36E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Media Placeholder 5">
              <a:extLst>
                <a:ext uri="{FF2B5EF4-FFF2-40B4-BE49-F238E27FC236}">
                  <a16:creationId xmlns:a16="http://schemas.microsoft.com/office/drawing/2014/main" id="{8250EF14-8F57-6EBF-4A17-E758AF1A0AED}"/>
                </a:ext>
                <a:ext uri="{C183D7F6-B498-43B3-948B-1728B52AA6E4}">
                  <adec:decorative xmlns:adec="http://schemas.microsoft.com/office/drawing/2017/decorative" val="1"/>
                </a:ext>
              </a:extLst>
            </p:cNvPr>
            <p:cNvSpPr txBox="1">
              <a:spLocks/>
            </p:cNvSpPr>
            <p:nvPr/>
          </p:nvSpPr>
          <p:spPr>
            <a:xfrm>
              <a:off x="6452841" y="1581910"/>
              <a:ext cx="2365314" cy="1356894"/>
            </a:xfrm>
            <a:prstGeom prst="rect">
              <a:avLst/>
            </a:prstGeom>
            <a:ln>
              <a:noFill/>
            </a:ln>
          </p:spPr>
          <p:txBody>
            <a:bodyPr vert="horz" lIns="0" tIns="45720" rIns="0" bIns="45720" rtlCol="0" anchor="t">
              <a:noAutofit/>
            </a:bodyPr>
            <a:lst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0" indent="0" algn="ctr" defTabSz="914400">
                <a:buNone/>
              </a:pPr>
              <a:r>
                <a:rPr lang="en-CA" sz="1800" b="0" kern="0" dirty="0">
                  <a:solidFill>
                    <a:schemeClr val="bg1"/>
                  </a:solidFill>
                  <a:latin typeface="Poppins"/>
                  <a:cs typeface="Poppins"/>
                </a:rPr>
                <a:t>I've been feeling _____ lately and I'm not sure what to do about it.</a:t>
              </a:r>
              <a:endParaRPr lang="en-CA" sz="1800" b="0" kern="0" dirty="0">
                <a:solidFill>
                  <a:schemeClr val="bg1"/>
                </a:solidFill>
              </a:endParaRPr>
            </a:p>
            <a:p>
              <a:pPr defTabSz="914400">
                <a:lnSpc>
                  <a:spcPct val="112999"/>
                </a:lnSpc>
              </a:pPr>
              <a:endParaRPr lang="en-CA" sz="2000" kern="0" dirty="0"/>
            </a:p>
          </p:txBody>
        </p:sp>
      </p:grpSp>
      <p:sp>
        <p:nvSpPr>
          <p:cNvPr id="15" name="TextBox 14">
            <a:extLst>
              <a:ext uri="{FF2B5EF4-FFF2-40B4-BE49-F238E27FC236}">
                <a16:creationId xmlns:a16="http://schemas.microsoft.com/office/drawing/2014/main" id="{0D6BED52-78C9-5C9E-08B0-2D6AFC25CA21}"/>
              </a:ext>
            </a:extLst>
          </p:cNvPr>
          <p:cNvSpPr txBox="1"/>
          <p:nvPr/>
        </p:nvSpPr>
        <p:spPr>
          <a:xfrm>
            <a:off x="536635" y="4100999"/>
            <a:ext cx="7860385"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CA" sz="2000" b="1" dirty="0">
                <a:solidFill>
                  <a:srgbClr val="6D6E71"/>
                </a:solidFill>
                <a:latin typeface="Poppins"/>
              </a:rPr>
              <a:t>Use words that feel most comfortable to you.</a:t>
            </a:r>
            <a:endParaRPr lang="en-US" b="1" dirty="0">
              <a:cs typeface="Arial"/>
            </a:endParaRPr>
          </a:p>
        </p:txBody>
      </p:sp>
      <p:sp>
        <p:nvSpPr>
          <p:cNvPr id="4" name="Footer Placeholder 3">
            <a:extLst>
              <a:ext uri="{FF2B5EF4-FFF2-40B4-BE49-F238E27FC236}">
                <a16:creationId xmlns:a16="http://schemas.microsoft.com/office/drawing/2014/main" id="{1F6A3F9A-3189-BC59-C37A-2545CEA74745}"/>
              </a:ext>
            </a:extLst>
          </p:cNvPr>
          <p:cNvSpPr>
            <a:spLocks noGrp="1"/>
          </p:cNvSpPr>
          <p:nvPr>
            <p:ph type="ftr" sz="quarter" idx="10"/>
          </p:nvPr>
        </p:nvSpPr>
        <p:spPr/>
        <p:txBody>
          <a:bodyPr/>
          <a:lstStyle/>
          <a:p>
            <a:r>
              <a:rPr lang="en-US"/>
              <a:t>Conversation Starters About Stress</a:t>
            </a:r>
          </a:p>
        </p:txBody>
      </p:sp>
      <p:sp>
        <p:nvSpPr>
          <p:cNvPr id="5" name="Slide Number Placeholder 4">
            <a:extLst>
              <a:ext uri="{FF2B5EF4-FFF2-40B4-BE49-F238E27FC236}">
                <a16:creationId xmlns:a16="http://schemas.microsoft.com/office/drawing/2014/main" id="{6AED3C57-0AD2-DB13-24BE-8635CD0F98EE}"/>
              </a:ext>
            </a:extLst>
          </p:cNvPr>
          <p:cNvSpPr>
            <a:spLocks noGrp="1"/>
          </p:cNvSpPr>
          <p:nvPr>
            <p:ph type="sldNum" sz="quarter" idx="11"/>
          </p:nvPr>
        </p:nvSpPr>
        <p:spPr/>
        <p:txBody>
          <a:bodyPr/>
          <a:lstStyle/>
          <a:p>
            <a:fld id="{873CEFD4-33E6-8B4E-819F-F61E5AEC8E0F}" type="slidenum">
              <a:rPr lang="en-US" smtClean="0"/>
              <a:pPr/>
              <a:t>38</a:t>
            </a:fld>
            <a:endParaRPr lang="en-US"/>
          </a:p>
        </p:txBody>
      </p:sp>
    </p:spTree>
    <p:extLst>
      <p:ext uri="{BB962C8B-B14F-4D97-AF65-F5344CB8AC3E}">
        <p14:creationId xmlns:p14="http://schemas.microsoft.com/office/powerpoint/2010/main" val="40685455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44C50938-8BBC-6142-F92C-E5863CDC0B13}"/>
              </a:ext>
            </a:extLst>
          </p:cNvPr>
          <p:cNvSpPr txBox="1">
            <a:spLocks noGrp="1"/>
          </p:cNvSpPr>
          <p:nvPr>
            <p:ph type="title" idx="4294967295"/>
          </p:nvPr>
        </p:nvSpPr>
        <p:spPr>
          <a:xfrm>
            <a:off x="524040" y="1203799"/>
            <a:ext cx="8021626" cy="2188330"/>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0" marR="0" lvl="0" indent="0" algn="ctr" defTabSz="914400" rtl="0" eaLnBrk="1" fontAlgn="auto" latinLnBrk="0" hangingPunct="1">
              <a:lnSpc>
                <a:spcPct val="112999"/>
              </a:lnSpc>
              <a:spcBef>
                <a:spcPts val="490"/>
              </a:spcBef>
              <a:spcAft>
                <a:spcPts val="0"/>
              </a:spcAft>
              <a:buClrTx/>
              <a:buSzTx/>
              <a:buFont typeface="Arial" panose="020B0604020202020204" pitchFamily="34" charset="0"/>
              <a:buNone/>
              <a:tabLst/>
              <a:defRPr/>
            </a:pPr>
            <a:r>
              <a:rPr kumimoji="0" lang="en-CA" sz="3600" b="1" i="0" u="none" strike="noStrike" kern="0" cap="none" spc="0" normalizeH="0" baseline="0" noProof="0" dirty="0">
                <a:ln>
                  <a:noFill/>
                </a:ln>
                <a:solidFill>
                  <a:srgbClr val="78BD21"/>
                </a:solidFill>
                <a:effectLst/>
                <a:uLnTx/>
                <a:uFillTx/>
                <a:latin typeface="Poppins"/>
                <a:ea typeface="Roboto"/>
                <a:cs typeface="Poppins"/>
              </a:rPr>
              <a:t>If a friend needs help with stress...</a:t>
            </a:r>
          </a:p>
          <a:p>
            <a:pPr marL="0" marR="0" lvl="0" indent="0" algn="ctr" defTabSz="914400" rtl="0" eaLnBrk="1" fontAlgn="auto" latinLnBrk="0" hangingPunct="1">
              <a:lnSpc>
                <a:spcPct val="112999"/>
              </a:lnSpc>
              <a:spcBef>
                <a:spcPts val="490"/>
              </a:spcBef>
              <a:spcAft>
                <a:spcPts val="0"/>
              </a:spcAft>
              <a:buClrTx/>
              <a:buSzTx/>
              <a:buFont typeface="Arial" panose="020B0604020202020204" pitchFamily="34" charset="0"/>
              <a:buNone/>
              <a:tabLst/>
              <a:defRPr/>
            </a:pPr>
            <a:r>
              <a:rPr kumimoji="0" lang="en-CA" sz="3600" b="1" i="0" u="none" strike="noStrike" kern="0" cap="none" spc="0" normalizeH="0" baseline="0" noProof="0" dirty="0">
                <a:ln>
                  <a:noFill/>
                </a:ln>
                <a:solidFill>
                  <a:srgbClr val="78BD21"/>
                </a:solidFill>
                <a:effectLst/>
                <a:uLnTx/>
                <a:uFillTx/>
                <a:latin typeface="Poppins"/>
                <a:ea typeface="Roboto"/>
                <a:cs typeface="Poppins"/>
              </a:rPr>
              <a:t>What could we say? </a:t>
            </a:r>
            <a:endParaRPr kumimoji="0" lang="en-US" sz="3600" b="0" i="0" u="none" strike="noStrike" kern="0" cap="none" spc="0" normalizeH="0" baseline="0" noProof="0" dirty="0">
              <a:ln>
                <a:noFill/>
              </a:ln>
              <a:solidFill>
                <a:srgbClr val="78BD21"/>
              </a:solidFill>
              <a:effectLst/>
              <a:uLnTx/>
              <a:uFillTx/>
              <a:latin typeface="Poppins"/>
              <a:ea typeface="Roboto"/>
              <a:cs typeface="Poppins"/>
            </a:endParaRPr>
          </a:p>
          <a:p>
            <a:pPr marL="0" marR="0" lvl="0" indent="0" algn="ctr" defTabSz="914400" rtl="0" eaLnBrk="1" fontAlgn="auto" latinLnBrk="0" hangingPunct="1">
              <a:lnSpc>
                <a:spcPct val="112999"/>
              </a:lnSpc>
              <a:spcBef>
                <a:spcPts val="490"/>
              </a:spcBef>
              <a:spcAft>
                <a:spcPts val="0"/>
              </a:spcAft>
              <a:buClrTx/>
              <a:buSzTx/>
              <a:buFont typeface="Arial" panose="020B0604020202020204" pitchFamily="34" charset="0"/>
              <a:buNone/>
              <a:tabLst/>
              <a:defRPr/>
            </a:pPr>
            <a:r>
              <a:rPr kumimoji="0" lang="en-CA" sz="3600" b="1" i="0" u="none" strike="noStrike" kern="0" cap="none" spc="0" normalizeH="0" baseline="0" noProof="0" dirty="0">
                <a:ln>
                  <a:noFill/>
                </a:ln>
                <a:solidFill>
                  <a:srgbClr val="78BD21"/>
                </a:solidFill>
                <a:effectLst/>
                <a:uLnTx/>
                <a:uFillTx/>
                <a:latin typeface="Poppins"/>
                <a:ea typeface="Roboto"/>
                <a:cs typeface="Poppins"/>
              </a:rPr>
              <a:t>What could we do?</a:t>
            </a:r>
            <a:endParaRPr kumimoji="0" lang="en-US" sz="3600" b="0" i="0" u="none" strike="noStrike" kern="0" cap="none" spc="0" normalizeH="0" baseline="0" noProof="0" dirty="0">
              <a:ln>
                <a:noFill/>
              </a:ln>
              <a:solidFill>
                <a:srgbClr val="78BD21"/>
              </a:solidFill>
              <a:effectLst/>
              <a:uLnTx/>
              <a:uFillTx/>
              <a:latin typeface="Poppins"/>
              <a:ea typeface="Roboto"/>
              <a:cs typeface="Poppins"/>
            </a:endParaRPr>
          </a:p>
        </p:txBody>
      </p:sp>
      <p:sp>
        <p:nvSpPr>
          <p:cNvPr id="8" name="Oval 7">
            <a:extLst>
              <a:ext uri="{FF2B5EF4-FFF2-40B4-BE49-F238E27FC236}">
                <a16:creationId xmlns:a16="http://schemas.microsoft.com/office/drawing/2014/main" id="{D745D483-090B-401A-83F8-5A79557E91C1}"/>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EF5368"/>
          </a:solidFill>
          <a:ln>
            <a:solidFill>
              <a:srgbClr val="EF536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D41DCE4-0FB6-0F20-FBBA-C8BBFDC94C43}"/>
              </a:ext>
            </a:extLst>
          </p:cNvPr>
          <p:cNvSpPr txBox="1"/>
          <p:nvPr/>
        </p:nvSpPr>
        <p:spPr>
          <a:xfrm>
            <a:off x="8191829" y="473255"/>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Poppins"/>
                <a:cs typeface="Arial"/>
              </a:rPr>
              <a:t>C4</a:t>
            </a:r>
          </a:p>
        </p:txBody>
      </p:sp>
      <p:sp>
        <p:nvSpPr>
          <p:cNvPr id="4" name="Footer Placeholder 3">
            <a:extLst>
              <a:ext uri="{FF2B5EF4-FFF2-40B4-BE49-F238E27FC236}">
                <a16:creationId xmlns:a16="http://schemas.microsoft.com/office/drawing/2014/main" id="{1F6A3F9A-3189-BC59-C37A-2545CEA74745}"/>
              </a:ext>
            </a:extLst>
          </p:cNvPr>
          <p:cNvSpPr>
            <a:spLocks noGrp="1"/>
          </p:cNvSpPr>
          <p:nvPr>
            <p:ph type="ftr" sz="quarter" idx="10"/>
          </p:nvPr>
        </p:nvSpPr>
        <p:spPr/>
        <p:txBody>
          <a:bodyPr/>
          <a:lstStyle/>
          <a:p>
            <a:r>
              <a:rPr lang="en-US"/>
              <a:t>Conversation Starters About Stress</a:t>
            </a:r>
          </a:p>
        </p:txBody>
      </p:sp>
      <p:sp>
        <p:nvSpPr>
          <p:cNvPr id="5" name="Slide Number Placeholder 4">
            <a:extLst>
              <a:ext uri="{FF2B5EF4-FFF2-40B4-BE49-F238E27FC236}">
                <a16:creationId xmlns:a16="http://schemas.microsoft.com/office/drawing/2014/main" id="{6AED3C57-0AD2-DB13-24BE-8635CD0F98EE}"/>
              </a:ext>
            </a:extLst>
          </p:cNvPr>
          <p:cNvSpPr>
            <a:spLocks noGrp="1"/>
          </p:cNvSpPr>
          <p:nvPr>
            <p:ph type="sldNum" sz="quarter" idx="11"/>
          </p:nvPr>
        </p:nvSpPr>
        <p:spPr/>
        <p:txBody>
          <a:bodyPr/>
          <a:lstStyle/>
          <a:p>
            <a:fld id="{873CEFD4-33E6-8B4E-819F-F61E5AEC8E0F}" type="slidenum">
              <a:rPr lang="en-US" smtClean="0"/>
              <a:pPr/>
              <a:t>39</a:t>
            </a:fld>
            <a:endParaRPr lang="en-US"/>
          </a:p>
        </p:txBody>
      </p:sp>
    </p:spTree>
    <p:extLst>
      <p:ext uri="{BB962C8B-B14F-4D97-AF65-F5344CB8AC3E}">
        <p14:creationId xmlns:p14="http://schemas.microsoft.com/office/powerpoint/2010/main" val="12699878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EF2FE-86FE-BECE-6F85-F33D1BAAEB4C}"/>
              </a:ext>
            </a:extLst>
          </p:cNvPr>
          <p:cNvSpPr>
            <a:spLocks noGrp="1"/>
          </p:cNvSpPr>
          <p:nvPr>
            <p:ph type="title"/>
          </p:nvPr>
        </p:nvSpPr>
        <p:spPr>
          <a:xfrm>
            <a:off x="503771" y="783326"/>
            <a:ext cx="6228999" cy="1107996"/>
          </a:xfrm>
        </p:spPr>
        <p:txBody>
          <a:bodyPr wrap="square" lIns="0" tIns="0" rIns="0" bIns="0" anchor="t">
            <a:spAutoFit/>
          </a:bodyPr>
          <a:lstStyle/>
          <a:p>
            <a:r>
              <a:rPr lang="en-US" dirty="0"/>
              <a:t>If a friend needs help with stress...</a:t>
            </a:r>
            <a:br>
              <a:rPr lang="en-US" dirty="0"/>
            </a:br>
            <a:br>
              <a:rPr lang="en-US" dirty="0"/>
            </a:br>
            <a:r>
              <a:rPr lang="en-US" dirty="0"/>
              <a:t>What could you say?</a:t>
            </a:r>
          </a:p>
        </p:txBody>
      </p:sp>
      <p:sp>
        <p:nvSpPr>
          <p:cNvPr id="8" name="Oval 7">
            <a:extLst>
              <a:ext uri="{FF2B5EF4-FFF2-40B4-BE49-F238E27FC236}">
                <a16:creationId xmlns:a16="http://schemas.microsoft.com/office/drawing/2014/main" id="{D745D483-090B-401A-83F8-5A79557E91C1}"/>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EF5368"/>
          </a:solidFill>
          <a:ln>
            <a:solidFill>
              <a:srgbClr val="EF536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D41DCE4-0FB6-0F20-FBBA-C8BBFDC94C43}"/>
              </a:ext>
            </a:extLst>
          </p:cNvPr>
          <p:cNvSpPr txBox="1"/>
          <p:nvPr/>
        </p:nvSpPr>
        <p:spPr>
          <a:xfrm>
            <a:off x="8193672" y="482396"/>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solidFill>
                  <a:schemeClr val="bg1"/>
                </a:solidFill>
                <a:latin typeface="Poppins"/>
                <a:cs typeface="Arial"/>
              </a:rPr>
              <a:t>C4</a:t>
            </a:r>
          </a:p>
        </p:txBody>
      </p:sp>
      <p:sp>
        <p:nvSpPr>
          <p:cNvPr id="9" name="Title 1">
            <a:extLst>
              <a:ext uri="{FF2B5EF4-FFF2-40B4-BE49-F238E27FC236}">
                <a16:creationId xmlns:a16="http://schemas.microsoft.com/office/drawing/2014/main" id="{005303F1-8CDB-DF98-C21E-8443E154169D}"/>
              </a:ext>
            </a:extLst>
          </p:cNvPr>
          <p:cNvSpPr txBox="1">
            <a:spLocks/>
          </p:cNvSpPr>
          <p:nvPr/>
        </p:nvSpPr>
        <p:spPr>
          <a:xfrm>
            <a:off x="6746656" y="342585"/>
            <a:ext cx="2126614"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en-US" sz="2000" b="0" kern="0" dirty="0">
                <a:solidFill>
                  <a:srgbClr val="EF5368"/>
                </a:solidFill>
              </a:rPr>
              <a:t>Follow-up</a:t>
            </a:r>
          </a:p>
        </p:txBody>
      </p:sp>
      <p:sp>
        <p:nvSpPr>
          <p:cNvPr id="11" name="Media Placeholder 5">
            <a:extLst>
              <a:ext uri="{FF2B5EF4-FFF2-40B4-BE49-F238E27FC236}">
                <a16:creationId xmlns:a16="http://schemas.microsoft.com/office/drawing/2014/main" id="{774D4C83-4972-188C-0F39-88F901820DA3}"/>
              </a:ext>
            </a:extLst>
          </p:cNvPr>
          <p:cNvSpPr txBox="1">
            <a:spLocks/>
          </p:cNvSpPr>
          <p:nvPr/>
        </p:nvSpPr>
        <p:spPr>
          <a:xfrm>
            <a:off x="647700" y="1706103"/>
            <a:ext cx="7743245" cy="2660422"/>
          </a:xfrm>
          <a:prstGeom prst="rect">
            <a:avLst/>
          </a:prstGeom>
          <a:ln>
            <a:noFill/>
          </a:ln>
        </p:spPr>
        <p:txBody>
          <a:bodyPr vert="horz" lIns="0" tIns="45720" rIns="0" bIns="45720" rtlCol="0" anchor="t">
            <a:noAutofit/>
          </a:bodyPr>
          <a:lst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0" indent="0" defTabSz="914400">
              <a:buNone/>
            </a:pPr>
            <a:endParaRPr lang="en-CA" sz="2000" kern="0" dirty="0">
              <a:latin typeface="Poppins"/>
              <a:cs typeface="Poppins"/>
            </a:endParaRPr>
          </a:p>
          <a:p>
            <a:pPr defTabSz="914400">
              <a:lnSpc>
                <a:spcPct val="112999"/>
              </a:lnSpc>
            </a:pPr>
            <a:r>
              <a:rPr lang="en-CA" sz="2000" b="0" kern="0" dirty="0">
                <a:latin typeface="Poppins"/>
                <a:cs typeface="Poppins"/>
              </a:rPr>
              <a:t>How are you doing? Is everything okay?</a:t>
            </a:r>
          </a:p>
          <a:p>
            <a:pPr defTabSz="914400">
              <a:lnSpc>
                <a:spcPct val="112999"/>
              </a:lnSpc>
            </a:pPr>
            <a:r>
              <a:rPr lang="en-CA" sz="2000" b="0" kern="0" dirty="0">
                <a:latin typeface="Poppins"/>
                <a:cs typeface="Poppins"/>
              </a:rPr>
              <a:t>I've notice you seem stressed lately. Do you want to talk about it?</a:t>
            </a:r>
          </a:p>
          <a:p>
            <a:pPr defTabSz="914400">
              <a:lnSpc>
                <a:spcPct val="112999"/>
              </a:lnSpc>
            </a:pPr>
            <a:r>
              <a:rPr lang="en-CA" sz="2000" b="0" kern="0" dirty="0">
                <a:latin typeface="Poppins"/>
                <a:cs typeface="Poppins"/>
              </a:rPr>
              <a:t>Do you need help with anything?</a:t>
            </a:r>
            <a:endParaRPr lang="en-CA" sz="2000" b="0" kern="0" dirty="0"/>
          </a:p>
          <a:p>
            <a:pPr defTabSz="914400">
              <a:lnSpc>
                <a:spcPct val="112999"/>
              </a:lnSpc>
            </a:pPr>
            <a:r>
              <a:rPr lang="en-CA" sz="2000" b="0" kern="0" dirty="0">
                <a:latin typeface="Poppins"/>
                <a:cs typeface="Poppins"/>
              </a:rPr>
              <a:t>Other ideas?</a:t>
            </a:r>
            <a:endParaRPr lang="en-CA" sz="2000" b="0" kern="0" dirty="0"/>
          </a:p>
          <a:p>
            <a:pPr defTabSz="914400">
              <a:lnSpc>
                <a:spcPct val="112999"/>
              </a:lnSpc>
            </a:pPr>
            <a:endParaRPr lang="en-CA" sz="2000" kern="0" dirty="0"/>
          </a:p>
          <a:p>
            <a:pPr defTabSz="914400">
              <a:lnSpc>
                <a:spcPct val="112999"/>
              </a:lnSpc>
            </a:pPr>
            <a:endParaRPr lang="en-US" sz="2000" kern="0" dirty="0"/>
          </a:p>
          <a:p>
            <a:pPr marL="0" indent="0" defTabSz="914400">
              <a:lnSpc>
                <a:spcPct val="112999"/>
              </a:lnSpc>
              <a:buNone/>
            </a:pPr>
            <a:endParaRPr lang="en-CA" sz="2000" b="0" kern="0" dirty="0"/>
          </a:p>
          <a:p>
            <a:pPr defTabSz="914400">
              <a:lnSpc>
                <a:spcPct val="112999"/>
              </a:lnSpc>
            </a:pPr>
            <a:endParaRPr lang="en-CA" sz="2000" kern="0" dirty="0"/>
          </a:p>
          <a:p>
            <a:pPr defTabSz="914400">
              <a:lnSpc>
                <a:spcPct val="112999"/>
              </a:lnSpc>
            </a:pPr>
            <a:endParaRPr lang="en-CA" sz="2000" kern="0" dirty="0"/>
          </a:p>
        </p:txBody>
      </p:sp>
      <p:sp>
        <p:nvSpPr>
          <p:cNvPr id="4" name="Footer Placeholder 3">
            <a:extLst>
              <a:ext uri="{FF2B5EF4-FFF2-40B4-BE49-F238E27FC236}">
                <a16:creationId xmlns:a16="http://schemas.microsoft.com/office/drawing/2014/main" id="{1F6A3F9A-3189-BC59-C37A-2545CEA74745}"/>
              </a:ext>
            </a:extLst>
          </p:cNvPr>
          <p:cNvSpPr>
            <a:spLocks noGrp="1"/>
          </p:cNvSpPr>
          <p:nvPr>
            <p:ph type="ftr" sz="quarter" idx="10"/>
          </p:nvPr>
        </p:nvSpPr>
        <p:spPr/>
        <p:txBody>
          <a:bodyPr/>
          <a:lstStyle/>
          <a:p>
            <a:r>
              <a:rPr lang="en-US"/>
              <a:t>Conversation Starters About Stress</a:t>
            </a:r>
          </a:p>
        </p:txBody>
      </p:sp>
      <p:sp>
        <p:nvSpPr>
          <p:cNvPr id="5" name="Slide Number Placeholder 4">
            <a:extLst>
              <a:ext uri="{FF2B5EF4-FFF2-40B4-BE49-F238E27FC236}">
                <a16:creationId xmlns:a16="http://schemas.microsoft.com/office/drawing/2014/main" id="{6AED3C57-0AD2-DB13-24BE-8635CD0F98EE}"/>
              </a:ext>
            </a:extLst>
          </p:cNvPr>
          <p:cNvSpPr>
            <a:spLocks noGrp="1"/>
          </p:cNvSpPr>
          <p:nvPr>
            <p:ph type="sldNum" sz="quarter" idx="11"/>
          </p:nvPr>
        </p:nvSpPr>
        <p:spPr/>
        <p:txBody>
          <a:bodyPr/>
          <a:lstStyle/>
          <a:p>
            <a:fld id="{873CEFD4-33E6-8B4E-819F-F61E5AEC8E0F}" type="slidenum">
              <a:rPr lang="en-US" smtClean="0"/>
              <a:pPr/>
              <a:t>40</a:t>
            </a:fld>
            <a:endParaRPr lang="en-US"/>
          </a:p>
        </p:txBody>
      </p:sp>
    </p:spTree>
    <p:extLst>
      <p:ext uri="{BB962C8B-B14F-4D97-AF65-F5344CB8AC3E}">
        <p14:creationId xmlns:p14="http://schemas.microsoft.com/office/powerpoint/2010/main" val="21853922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EF2FE-86FE-BECE-6F85-F33D1BAAEB4C}"/>
              </a:ext>
            </a:extLst>
          </p:cNvPr>
          <p:cNvSpPr>
            <a:spLocks noGrp="1"/>
          </p:cNvSpPr>
          <p:nvPr>
            <p:ph type="title"/>
          </p:nvPr>
        </p:nvSpPr>
        <p:spPr>
          <a:xfrm>
            <a:off x="503771" y="783326"/>
            <a:ext cx="6228999" cy="1107996"/>
          </a:xfrm>
        </p:spPr>
        <p:txBody>
          <a:bodyPr wrap="square" lIns="0" tIns="0" rIns="0" bIns="0" anchor="t">
            <a:spAutoFit/>
          </a:bodyPr>
          <a:lstStyle/>
          <a:p>
            <a:r>
              <a:rPr lang="en-US"/>
              <a:t>If a friend needs help with stress...</a:t>
            </a:r>
            <a:br>
              <a:rPr lang="en-US"/>
            </a:br>
            <a:br>
              <a:rPr lang="en-US"/>
            </a:br>
            <a:r>
              <a:rPr lang="en-US"/>
              <a:t>What could you do?</a:t>
            </a:r>
          </a:p>
        </p:txBody>
      </p:sp>
      <p:sp>
        <p:nvSpPr>
          <p:cNvPr id="8" name="Oval 7">
            <a:extLst>
              <a:ext uri="{FF2B5EF4-FFF2-40B4-BE49-F238E27FC236}">
                <a16:creationId xmlns:a16="http://schemas.microsoft.com/office/drawing/2014/main" id="{D745D483-090B-401A-83F8-5A79557E91C1}"/>
              </a:ext>
              <a:ext uri="{C183D7F6-B498-43B3-948B-1728B52AA6E4}">
                <adec:decorative xmlns:adec="http://schemas.microsoft.com/office/drawing/2017/decorative" val="1"/>
              </a:ext>
            </a:extLst>
          </p:cNvPr>
          <p:cNvSpPr/>
          <p:nvPr/>
        </p:nvSpPr>
        <p:spPr>
          <a:xfrm>
            <a:off x="8260940" y="359285"/>
            <a:ext cx="574017" cy="595602"/>
          </a:xfrm>
          <a:prstGeom prst="ellipse">
            <a:avLst/>
          </a:prstGeom>
          <a:solidFill>
            <a:srgbClr val="EF5368"/>
          </a:solidFill>
          <a:ln>
            <a:solidFill>
              <a:srgbClr val="EF536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D41DCE4-0FB6-0F20-FBBA-C8BBFDC94C43}"/>
              </a:ext>
            </a:extLst>
          </p:cNvPr>
          <p:cNvSpPr txBox="1"/>
          <p:nvPr/>
        </p:nvSpPr>
        <p:spPr>
          <a:xfrm>
            <a:off x="8184993" y="475155"/>
            <a:ext cx="7085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solidFill>
                  <a:schemeClr val="bg1"/>
                </a:solidFill>
                <a:latin typeface="Poppins"/>
                <a:cs typeface="Arial"/>
              </a:rPr>
              <a:t>C4</a:t>
            </a:r>
          </a:p>
        </p:txBody>
      </p:sp>
      <p:sp>
        <p:nvSpPr>
          <p:cNvPr id="9" name="Title 1">
            <a:extLst>
              <a:ext uri="{FF2B5EF4-FFF2-40B4-BE49-F238E27FC236}">
                <a16:creationId xmlns:a16="http://schemas.microsoft.com/office/drawing/2014/main" id="{005303F1-8CDB-DF98-C21E-8443E154169D}"/>
              </a:ext>
            </a:extLst>
          </p:cNvPr>
          <p:cNvSpPr txBox="1">
            <a:spLocks/>
          </p:cNvSpPr>
          <p:nvPr/>
        </p:nvSpPr>
        <p:spPr>
          <a:xfrm>
            <a:off x="6746655" y="342585"/>
            <a:ext cx="2126614" cy="307777"/>
          </a:xfrm>
          <a:prstGeom prst="rect">
            <a:avLst/>
          </a:prstGeom>
        </p:spPr>
        <p:txBody>
          <a:bodyPr wrap="square" lIns="0" tIns="0" rIns="0" bIns="0" anchor="t">
            <a:spAutoFit/>
          </a:bodyPr>
          <a:lstStyle>
            <a:lvl1pPr eaLnBrk="1" hangingPunct="1">
              <a:defRPr sz="2400" b="1" i="0">
                <a:solidFill>
                  <a:srgbClr val="78BD21"/>
                </a:solidFill>
                <a:latin typeface="Poppins"/>
                <a:ea typeface="+mj-ea"/>
                <a:cs typeface="Poppins"/>
              </a:defRPr>
            </a:lvl1pPr>
          </a:lstStyle>
          <a:p>
            <a:pPr defTabSz="914400"/>
            <a:r>
              <a:rPr lang="en-US" sz="2000" b="0" kern="0" dirty="0">
                <a:solidFill>
                  <a:srgbClr val="EF5368"/>
                </a:solidFill>
              </a:rPr>
              <a:t>Follow-up</a:t>
            </a:r>
          </a:p>
        </p:txBody>
      </p:sp>
      <p:sp>
        <p:nvSpPr>
          <p:cNvPr id="11" name="Media Placeholder 5">
            <a:extLst>
              <a:ext uri="{FF2B5EF4-FFF2-40B4-BE49-F238E27FC236}">
                <a16:creationId xmlns:a16="http://schemas.microsoft.com/office/drawing/2014/main" id="{774D4C83-4972-188C-0F39-88F901820DA3}"/>
              </a:ext>
            </a:extLst>
          </p:cNvPr>
          <p:cNvSpPr txBox="1">
            <a:spLocks/>
          </p:cNvSpPr>
          <p:nvPr/>
        </p:nvSpPr>
        <p:spPr>
          <a:xfrm>
            <a:off x="647700" y="1716859"/>
            <a:ext cx="7718920" cy="2649666"/>
          </a:xfrm>
          <a:prstGeom prst="rect">
            <a:avLst/>
          </a:prstGeom>
          <a:ln>
            <a:noFill/>
          </a:ln>
        </p:spPr>
        <p:txBody>
          <a:bodyPr vert="horz" lIns="0" tIns="45720" rIns="0" bIns="45720" rtlCol="0" anchor="t">
            <a:noAutofit/>
          </a:bodyPr>
          <a:lstStyle>
            <a:lvl1pPr marL="285750" indent="-285750" eaLnBrk="1" hangingPunct="1">
              <a:lnSpc>
                <a:spcPct val="113000"/>
              </a:lnSpc>
              <a:spcBef>
                <a:spcPts val="490"/>
              </a:spcBef>
              <a:buFont typeface="Arial" panose="020B0604020202020204" pitchFamily="34" charset="0"/>
              <a:buChar char="•"/>
              <a:defRPr sz="1200" b="1" i="0">
                <a:solidFill>
                  <a:srgbClr val="6D6E71"/>
                </a:solidFill>
                <a:latin typeface="Poppins" pitchFamily="2" charset="77"/>
                <a:ea typeface="+mn-ea"/>
                <a:cs typeface="Poppins" pitchFamily="2" charset="77"/>
              </a:defRPr>
            </a:lvl1pPr>
            <a:lvl2pPr marL="7429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2pPr>
            <a:lvl3pPr marL="12001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3pPr>
            <a:lvl4pPr marL="16573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4pPr>
            <a:lvl5pPr marL="2114550" indent="-285750" eaLnBrk="1" hangingPunct="1">
              <a:lnSpc>
                <a:spcPct val="113000"/>
              </a:lnSpc>
              <a:spcBef>
                <a:spcPts val="490"/>
              </a:spcBef>
              <a:buFont typeface="Arial" panose="020B0604020202020204" pitchFamily="34" charset="0"/>
              <a:buChar char="•"/>
              <a:defRPr sz="1200" b="1" i="0">
                <a:solidFill>
                  <a:srgbClr val="00A3DE"/>
                </a:solidFill>
                <a:latin typeface="Poppins" pitchFamily="2" charset="77"/>
                <a:ea typeface="+mn-ea"/>
                <a:cs typeface="Poppins" pitchFamily="2" charset="77"/>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0" indent="0" defTabSz="914400">
              <a:buNone/>
            </a:pPr>
            <a:endParaRPr lang="en-CA" sz="2000" kern="0" dirty="0">
              <a:latin typeface="Poppins"/>
              <a:cs typeface="Poppins"/>
            </a:endParaRPr>
          </a:p>
          <a:p>
            <a:pPr defTabSz="914400">
              <a:lnSpc>
                <a:spcPct val="112999"/>
              </a:lnSpc>
            </a:pPr>
            <a:r>
              <a:rPr lang="en-CA" sz="2000" b="0" kern="0" dirty="0">
                <a:latin typeface="Poppins"/>
                <a:cs typeface="Poppins"/>
              </a:rPr>
              <a:t>Check to see how they are doing.</a:t>
            </a:r>
            <a:endParaRPr lang="en-CA" sz="2000" b="0" kern="0" dirty="0"/>
          </a:p>
          <a:p>
            <a:pPr defTabSz="914400">
              <a:lnSpc>
                <a:spcPct val="112999"/>
              </a:lnSpc>
            </a:pPr>
            <a:r>
              <a:rPr lang="en-CA" sz="2000" b="0" kern="0" dirty="0">
                <a:latin typeface="Poppins"/>
                <a:cs typeface="Poppins"/>
              </a:rPr>
              <a:t>Listen to them.</a:t>
            </a:r>
            <a:endParaRPr lang="en-CA" sz="2000" b="0" kern="0" dirty="0"/>
          </a:p>
          <a:p>
            <a:pPr defTabSz="914400">
              <a:lnSpc>
                <a:spcPct val="112999"/>
              </a:lnSpc>
            </a:pPr>
            <a:r>
              <a:rPr lang="en-CA" sz="2000" b="0" kern="0" dirty="0">
                <a:latin typeface="Poppins"/>
                <a:cs typeface="Poppins"/>
              </a:rPr>
              <a:t>Share ideas with them.</a:t>
            </a:r>
            <a:endParaRPr lang="en-CA" sz="2000" b="0" kern="0" dirty="0"/>
          </a:p>
          <a:p>
            <a:pPr defTabSz="914400">
              <a:lnSpc>
                <a:spcPct val="112999"/>
              </a:lnSpc>
            </a:pPr>
            <a:r>
              <a:rPr lang="en-CA" sz="2000" b="0" kern="0" dirty="0">
                <a:latin typeface="Poppins"/>
                <a:cs typeface="Poppins"/>
              </a:rPr>
              <a:t>Let them know you care about them</a:t>
            </a:r>
            <a:r>
              <a:rPr lang="en-CA" sz="2000" b="0" kern="0" dirty="0"/>
              <a:t>.</a:t>
            </a:r>
          </a:p>
          <a:p>
            <a:pPr defTabSz="914400">
              <a:lnSpc>
                <a:spcPct val="112999"/>
              </a:lnSpc>
            </a:pPr>
            <a:r>
              <a:rPr lang="en-CA" sz="2000" b="0" kern="0" dirty="0">
                <a:latin typeface="Poppins"/>
                <a:cs typeface="Poppins"/>
              </a:rPr>
              <a:t>Other ideas?</a:t>
            </a:r>
            <a:endParaRPr lang="en-CA" sz="2000" b="0" kern="0" dirty="0"/>
          </a:p>
          <a:p>
            <a:pPr defTabSz="914400">
              <a:lnSpc>
                <a:spcPct val="112999"/>
              </a:lnSpc>
            </a:pPr>
            <a:endParaRPr lang="en-CA" sz="2000" kern="0" dirty="0"/>
          </a:p>
          <a:p>
            <a:pPr defTabSz="914400">
              <a:lnSpc>
                <a:spcPct val="112999"/>
              </a:lnSpc>
            </a:pPr>
            <a:endParaRPr lang="en-US" sz="2000" kern="0" dirty="0"/>
          </a:p>
          <a:p>
            <a:pPr marL="0" indent="0" defTabSz="914400">
              <a:lnSpc>
                <a:spcPct val="112999"/>
              </a:lnSpc>
              <a:buNone/>
            </a:pPr>
            <a:endParaRPr lang="en-CA" sz="2000" b="0" kern="0" dirty="0"/>
          </a:p>
          <a:p>
            <a:pPr defTabSz="914400">
              <a:lnSpc>
                <a:spcPct val="112999"/>
              </a:lnSpc>
            </a:pPr>
            <a:endParaRPr lang="en-CA" sz="2000" kern="0" dirty="0"/>
          </a:p>
          <a:p>
            <a:pPr defTabSz="914400">
              <a:lnSpc>
                <a:spcPct val="112999"/>
              </a:lnSpc>
            </a:pPr>
            <a:endParaRPr lang="en-CA" sz="2000" kern="0" dirty="0"/>
          </a:p>
        </p:txBody>
      </p:sp>
      <p:sp>
        <p:nvSpPr>
          <p:cNvPr id="4" name="Footer Placeholder 3">
            <a:extLst>
              <a:ext uri="{FF2B5EF4-FFF2-40B4-BE49-F238E27FC236}">
                <a16:creationId xmlns:a16="http://schemas.microsoft.com/office/drawing/2014/main" id="{1F6A3F9A-3189-BC59-C37A-2545CEA74745}"/>
              </a:ext>
            </a:extLst>
          </p:cNvPr>
          <p:cNvSpPr>
            <a:spLocks noGrp="1"/>
          </p:cNvSpPr>
          <p:nvPr>
            <p:ph type="ftr" sz="quarter" idx="10"/>
          </p:nvPr>
        </p:nvSpPr>
        <p:spPr/>
        <p:txBody>
          <a:bodyPr/>
          <a:lstStyle/>
          <a:p>
            <a:r>
              <a:rPr lang="en-US"/>
              <a:t>Conversation Starters About Stress</a:t>
            </a:r>
          </a:p>
        </p:txBody>
      </p:sp>
      <p:sp>
        <p:nvSpPr>
          <p:cNvPr id="5" name="Slide Number Placeholder 4">
            <a:extLst>
              <a:ext uri="{FF2B5EF4-FFF2-40B4-BE49-F238E27FC236}">
                <a16:creationId xmlns:a16="http://schemas.microsoft.com/office/drawing/2014/main" id="{6AED3C57-0AD2-DB13-24BE-8635CD0F98EE}"/>
              </a:ext>
            </a:extLst>
          </p:cNvPr>
          <p:cNvSpPr>
            <a:spLocks noGrp="1"/>
          </p:cNvSpPr>
          <p:nvPr>
            <p:ph type="sldNum" sz="quarter" idx="11"/>
          </p:nvPr>
        </p:nvSpPr>
        <p:spPr/>
        <p:txBody>
          <a:bodyPr/>
          <a:lstStyle/>
          <a:p>
            <a:fld id="{873CEFD4-33E6-8B4E-819F-F61E5AEC8E0F}" type="slidenum">
              <a:rPr lang="en-US" smtClean="0"/>
              <a:pPr/>
              <a:t>41</a:t>
            </a:fld>
            <a:endParaRPr lang="en-US"/>
          </a:p>
        </p:txBody>
      </p:sp>
    </p:spTree>
    <p:extLst>
      <p:ext uri="{BB962C8B-B14F-4D97-AF65-F5344CB8AC3E}">
        <p14:creationId xmlns:p14="http://schemas.microsoft.com/office/powerpoint/2010/main" val="35918263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47BFB0"/>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226BA47-DADF-A9CE-7813-A93CBB084EF1}"/>
              </a:ext>
            </a:extLst>
          </p:cNvPr>
          <p:cNvSpPr txBox="1">
            <a:spLocks noGrp="1"/>
          </p:cNvSpPr>
          <p:nvPr>
            <p:ph type="title" idx="4294967295"/>
          </p:nvPr>
        </p:nvSpPr>
        <p:spPr>
          <a:xfrm>
            <a:off x="46571" y="-660411"/>
            <a:ext cx="8183029" cy="27699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ctr" eaLnBrk="1" hangingPunct="1">
              <a:defRPr sz="3200" b="1" i="0">
                <a:solidFill>
                  <a:schemeClr val="bg1"/>
                </a:solidFill>
                <a:latin typeface="Poppins"/>
                <a:ea typeface="+mj-ea"/>
                <a:cs typeface="Poppin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chemeClr val="bg1"/>
                </a:solidFill>
                <a:effectLst/>
                <a:uLnTx/>
                <a:uFillTx/>
                <a:latin typeface="Poppins"/>
                <a:ea typeface="+mj-ea"/>
                <a:cs typeface="Poppins"/>
              </a:rPr>
              <a:t>Supportive transition – getting help with stress</a:t>
            </a:r>
          </a:p>
        </p:txBody>
      </p:sp>
      <p:sp>
        <p:nvSpPr>
          <p:cNvPr id="2" name="Title 1">
            <a:extLst>
              <a:ext uri="{FF2B5EF4-FFF2-40B4-BE49-F238E27FC236}">
                <a16:creationId xmlns:a16="http://schemas.microsoft.com/office/drawing/2014/main" id="{4DF8AF99-E8E3-B24D-0345-8FFBB16E7569}"/>
              </a:ext>
            </a:extLst>
          </p:cNvPr>
          <p:cNvSpPr>
            <a:spLocks/>
          </p:cNvSpPr>
          <p:nvPr/>
        </p:nvSpPr>
        <p:spPr>
          <a:xfrm>
            <a:off x="503771" y="331053"/>
            <a:ext cx="8183029" cy="49244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chemeClr val="bg1"/>
                </a:solidFill>
                <a:effectLst/>
                <a:uLnTx/>
                <a:uFillTx/>
                <a:latin typeface="Poppins"/>
                <a:ea typeface="+mj-ea"/>
                <a:cs typeface="Poppins"/>
              </a:rPr>
              <a:t>Supportive transition</a:t>
            </a:r>
            <a:endParaRPr kumimoji="0" lang="en-US" sz="3200" b="1" i="0" u="none" strike="noStrike" kern="0" cap="none" spc="0" normalizeH="0" baseline="0" noProof="0" dirty="0">
              <a:ln>
                <a:noFill/>
              </a:ln>
              <a:solidFill>
                <a:schemeClr val="bg1"/>
              </a:solidFill>
              <a:effectLst/>
              <a:uLnTx/>
              <a:uFillTx/>
              <a:latin typeface="Poppins"/>
              <a:ea typeface="+mj-ea"/>
              <a:cs typeface="Poppins"/>
            </a:endParaRPr>
          </a:p>
        </p:txBody>
      </p:sp>
      <p:pic>
        <p:nvPicPr>
          <p:cNvPr id="7" name="Online Media 6" descr="Finding Calm - Forest Visualization video by SMH-ON">
            <a:hlinkClick r:id="" action="ppaction://media"/>
            <a:extLst>
              <a:ext uri="{FF2B5EF4-FFF2-40B4-BE49-F238E27FC236}">
                <a16:creationId xmlns:a16="http://schemas.microsoft.com/office/drawing/2014/main" id="{E57D1AE3-DED3-0A91-00EC-45CCD69880A0}"/>
              </a:ext>
            </a:extLst>
          </p:cNvPr>
          <p:cNvPicPr>
            <a:picLocks noRot="1" noChangeAspect="1"/>
          </p:cNvPicPr>
          <p:nvPr>
            <a:videoFile r:link="rId1"/>
          </p:nvPr>
        </p:nvPicPr>
        <p:blipFill>
          <a:blip r:embed="rId4"/>
          <a:stretch>
            <a:fillRect/>
          </a:stretch>
        </p:blipFill>
        <p:spPr>
          <a:xfrm>
            <a:off x="667523" y="1322517"/>
            <a:ext cx="4354945" cy="2521706"/>
          </a:xfrm>
          <a:prstGeom prst="rect">
            <a:avLst/>
          </a:prstGeom>
          <a:ln w="57150">
            <a:solidFill>
              <a:schemeClr val="bg1"/>
            </a:solidFill>
          </a:ln>
        </p:spPr>
      </p:pic>
      <p:pic>
        <p:nvPicPr>
          <p:cNvPr id="8" name="Picture 7" descr="SMH-ON social-emotional learning poster, accessible - Just Notice">
            <a:extLst>
              <a:ext uri="{FF2B5EF4-FFF2-40B4-BE49-F238E27FC236}">
                <a16:creationId xmlns:a16="http://schemas.microsoft.com/office/drawing/2014/main" id="{91E8207E-DDAD-2000-1CF4-FB536E52950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904240" y="588359"/>
            <a:ext cx="2504940" cy="3858619"/>
          </a:xfrm>
          <a:prstGeom prst="rect">
            <a:avLst/>
          </a:prstGeom>
        </p:spPr>
      </p:pic>
      <p:sp>
        <p:nvSpPr>
          <p:cNvPr id="3" name="Footer Placeholder 2">
            <a:extLst>
              <a:ext uri="{FF2B5EF4-FFF2-40B4-BE49-F238E27FC236}">
                <a16:creationId xmlns:a16="http://schemas.microsoft.com/office/drawing/2014/main" id="{7BB272E3-873C-890B-5F6A-CD728F56707E}"/>
              </a:ext>
            </a:extLst>
          </p:cNvPr>
          <p:cNvSpPr>
            <a:spLocks noGrp="1"/>
          </p:cNvSpPr>
          <p:nvPr>
            <p:ph type="ftr" sz="quarter" idx="10"/>
          </p:nvPr>
        </p:nvSpPr>
        <p:spPr/>
        <p:txBody>
          <a:bodyPr/>
          <a:lstStyle/>
          <a:p>
            <a:r>
              <a:rPr lang="en-US"/>
              <a:t>Conversation Starters About Stress</a:t>
            </a:r>
          </a:p>
        </p:txBody>
      </p:sp>
      <p:sp>
        <p:nvSpPr>
          <p:cNvPr id="4" name="Slide Number Placeholder 3">
            <a:extLst>
              <a:ext uri="{FF2B5EF4-FFF2-40B4-BE49-F238E27FC236}">
                <a16:creationId xmlns:a16="http://schemas.microsoft.com/office/drawing/2014/main" id="{C0651800-D061-32A9-0CE8-03CB5D19EE11}"/>
              </a:ext>
            </a:extLst>
          </p:cNvPr>
          <p:cNvSpPr>
            <a:spLocks noGrp="1"/>
          </p:cNvSpPr>
          <p:nvPr>
            <p:ph type="sldNum" sz="quarter" idx="11"/>
          </p:nvPr>
        </p:nvSpPr>
        <p:spPr/>
        <p:txBody>
          <a:bodyPr/>
          <a:lstStyle/>
          <a:p>
            <a:fld id="{873CEFD4-33E6-8B4E-819F-F61E5AEC8E0F}" type="slidenum">
              <a:rPr lang="en-US" smtClean="0"/>
              <a:pPr/>
              <a:t>42</a:t>
            </a:fld>
            <a:endParaRPr lang="en-US"/>
          </a:p>
        </p:txBody>
      </p:sp>
    </p:spTree>
    <p:extLst>
      <p:ext uri="{BB962C8B-B14F-4D97-AF65-F5344CB8AC3E}">
        <p14:creationId xmlns:p14="http://schemas.microsoft.com/office/powerpoint/2010/main" val="361578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0422B-F7C3-E088-FDA0-967B52A60B7C}"/>
              </a:ext>
            </a:extLst>
          </p:cNvPr>
          <p:cNvSpPr>
            <a:spLocks noGrp="1"/>
          </p:cNvSpPr>
          <p:nvPr>
            <p:ph type="title"/>
          </p:nvPr>
        </p:nvSpPr>
        <p:spPr/>
        <p:txBody>
          <a:bodyPr wrap="square" lIns="0" tIns="0" rIns="0" bIns="0" anchor="t">
            <a:spAutoFit/>
          </a:bodyPr>
          <a:lstStyle/>
          <a:p>
            <a:r>
              <a:rPr lang="en-US"/>
              <a:t>Continue the conversation</a:t>
            </a:r>
          </a:p>
        </p:txBody>
      </p:sp>
      <p:sp>
        <p:nvSpPr>
          <p:cNvPr id="5" name="Text Placeholder 4">
            <a:extLst>
              <a:ext uri="{FF2B5EF4-FFF2-40B4-BE49-F238E27FC236}">
                <a16:creationId xmlns:a16="http://schemas.microsoft.com/office/drawing/2014/main" id="{CFA0C23A-0159-1C78-0052-3CA96736F924}"/>
              </a:ext>
            </a:extLst>
          </p:cNvPr>
          <p:cNvSpPr>
            <a:spLocks noGrp="1"/>
          </p:cNvSpPr>
          <p:nvPr>
            <p:ph type="body" sz="quarter" idx="12"/>
          </p:nvPr>
        </p:nvSpPr>
        <p:spPr>
          <a:xfrm>
            <a:off x="503237" y="1136529"/>
            <a:ext cx="7352289" cy="3190996"/>
          </a:xfrm>
        </p:spPr>
        <p:txBody>
          <a:bodyPr vert="horz" lIns="0" tIns="45720" rIns="0" bIns="45720" rtlCol="0" anchor="t">
            <a:normAutofit/>
          </a:bodyPr>
          <a:lstStyle/>
          <a:p>
            <a:pPr marL="0" indent="0">
              <a:buNone/>
            </a:pPr>
            <a:r>
              <a:rPr lang="en-US" b="0" dirty="0">
                <a:solidFill>
                  <a:srgbClr val="40008C"/>
                </a:solidFill>
                <a:latin typeface="Poppins"/>
                <a:cs typeface="Poppins"/>
              </a:rPr>
              <a:t>Help students </a:t>
            </a:r>
            <a:r>
              <a:rPr lang="en-US" dirty="0">
                <a:solidFill>
                  <a:srgbClr val="40008C"/>
                </a:solidFill>
                <a:latin typeface="Poppins"/>
                <a:cs typeface="Poppins"/>
              </a:rPr>
              <a:t>build additional skills</a:t>
            </a:r>
            <a:r>
              <a:rPr lang="en-US" b="0" dirty="0">
                <a:solidFill>
                  <a:srgbClr val="40008C"/>
                </a:solidFill>
                <a:latin typeface="Poppins"/>
                <a:cs typeface="Poppins"/>
              </a:rPr>
              <a:t> to manage stress. A variety of </a:t>
            </a:r>
            <a:r>
              <a:rPr lang="en-US" dirty="0">
                <a:solidFill>
                  <a:srgbClr val="40008C"/>
                </a:solidFill>
                <a:latin typeface="Poppins"/>
                <a:cs typeface="Poppins"/>
              </a:rPr>
              <a:t>ready-made resources</a:t>
            </a:r>
            <a:r>
              <a:rPr lang="en-US" b="0" dirty="0">
                <a:solidFill>
                  <a:srgbClr val="40008C"/>
                </a:solidFill>
                <a:latin typeface="Poppins"/>
                <a:cs typeface="Poppins"/>
              </a:rPr>
              <a:t> are available through School Mental Health Ontario</a:t>
            </a:r>
            <a:r>
              <a:rPr lang="en-US" dirty="0">
                <a:solidFill>
                  <a:srgbClr val="40008C"/>
                </a:solidFill>
                <a:latin typeface="Poppins"/>
                <a:cs typeface="Poppins"/>
              </a:rPr>
              <a:t>. </a:t>
            </a:r>
            <a:endParaRPr lang="en-CA" sz="1100" b="0" dirty="0">
              <a:solidFill>
                <a:srgbClr val="000000"/>
              </a:solidFill>
              <a:latin typeface="Avenir Next LT Pro"/>
            </a:endParaRPr>
          </a:p>
          <a:p>
            <a:pPr>
              <a:lnSpc>
                <a:spcPct val="112999"/>
              </a:lnSpc>
            </a:pPr>
            <a:r>
              <a:rPr lang="en-CA" b="0" dirty="0">
                <a:latin typeface="Poppins"/>
                <a:cs typeface="Poppins"/>
              </a:rPr>
              <a:t>Wayfinder is a grade-by-grade mental health promotion and literacy programming tool.</a:t>
            </a:r>
            <a:br>
              <a:rPr lang="en-CA" b="0" dirty="0">
                <a:latin typeface="Poppins"/>
                <a:cs typeface="Poppins"/>
              </a:rPr>
            </a:br>
            <a:r>
              <a:rPr lang="en-CA" dirty="0">
                <a:solidFill>
                  <a:srgbClr val="ED7D31"/>
                </a:solidFill>
                <a:latin typeface="Poppins"/>
                <a:cs typeface="Poppins"/>
                <a:hlinkClick r:id="rId2">
                  <a:extLst>
                    <a:ext uri="{A12FA001-AC4F-418D-AE19-62706E023703}">
                      <ahyp:hlinkClr xmlns:ahyp="http://schemas.microsoft.com/office/drawing/2018/hyperlinkcolor" val="tx"/>
                    </a:ext>
                  </a:extLst>
                </a:hlinkClick>
              </a:rPr>
              <a:t>Sign up to download Wayfinder for your grade</a:t>
            </a:r>
            <a:endParaRPr lang="en-CA" dirty="0">
              <a:solidFill>
                <a:srgbClr val="ED7D31"/>
              </a:solidFill>
              <a:latin typeface="Poppins"/>
              <a:cs typeface="Poppins"/>
              <a:hlinkClick r:id="" action="ppaction://noaction">
                <a:extLst>
                  <a:ext uri="{A12FA001-AC4F-418D-AE19-62706E023703}">
                    <ahyp:hlinkClr xmlns:ahyp="http://schemas.microsoft.com/office/drawing/2018/hyperlinkcolor" val="tx"/>
                  </a:ext>
                </a:extLst>
              </a:hlinkClick>
            </a:endParaRPr>
          </a:p>
          <a:p>
            <a:pPr marL="0" indent="0">
              <a:lnSpc>
                <a:spcPct val="112999"/>
              </a:lnSpc>
              <a:buNone/>
            </a:pPr>
            <a:r>
              <a:rPr lang="en-US" b="0" dirty="0">
                <a:solidFill>
                  <a:srgbClr val="40008C"/>
                </a:solidFill>
                <a:latin typeface="Poppins"/>
                <a:cs typeface="Poppins"/>
              </a:rPr>
              <a:t>Remember, </a:t>
            </a:r>
            <a:r>
              <a:rPr lang="en-US" dirty="0">
                <a:solidFill>
                  <a:srgbClr val="40008C"/>
                </a:solidFill>
                <a:latin typeface="Poppins"/>
                <a:cs typeface="Poppins"/>
              </a:rPr>
              <a:t>educator practices</a:t>
            </a:r>
            <a:r>
              <a:rPr lang="en-US" b="0" dirty="0">
                <a:solidFill>
                  <a:srgbClr val="40008C"/>
                </a:solidFill>
                <a:latin typeface="Poppins"/>
                <a:cs typeface="Poppins"/>
              </a:rPr>
              <a:t> can help reduce student stress, too!</a:t>
            </a:r>
          </a:p>
          <a:p>
            <a:pPr algn="l">
              <a:lnSpc>
                <a:spcPct val="112999"/>
              </a:lnSpc>
            </a:pPr>
            <a:r>
              <a:rPr lang="en-CA" b="0" dirty="0">
                <a:latin typeface="Poppins"/>
                <a:cs typeface="Poppins"/>
              </a:rPr>
              <a:t>Maintaining positive relationships with students within a caring school community and welcoming, inclusive classroom decreases student stress and increases emotional wellness and readiness to learn.</a:t>
            </a:r>
            <a:br>
              <a:rPr lang="en-CA" b="0" dirty="0">
                <a:latin typeface="Poppins"/>
                <a:cs typeface="Poppins"/>
              </a:rPr>
            </a:br>
            <a:r>
              <a:rPr lang="en-CA" dirty="0">
                <a:solidFill>
                  <a:srgbClr val="ED7D31"/>
                </a:solidFill>
                <a:latin typeface="Poppins"/>
                <a:cs typeface="Poppins"/>
                <a:hlinkClick r:id="rId3">
                  <a:extLst>
                    <a:ext uri="{A12FA001-AC4F-418D-AE19-62706E023703}">
                      <ahyp:hlinkClr xmlns:ahyp="http://schemas.microsoft.com/office/drawing/2018/hyperlinkcolor" val="tx"/>
                    </a:ext>
                  </a:extLst>
                </a:hlinkClick>
              </a:rPr>
              <a:t>Mentally Healthy Classroom Reflection Tool</a:t>
            </a:r>
            <a:endParaRPr lang="en-US" dirty="0">
              <a:solidFill>
                <a:srgbClr val="ED7D31"/>
              </a:solidFill>
              <a:latin typeface="Poppins"/>
              <a:cs typeface="Poppins"/>
              <a:hlinkClick r:id="rId3">
                <a:extLst>
                  <a:ext uri="{A12FA001-AC4F-418D-AE19-62706E023703}">
                    <ahyp:hlinkClr xmlns:ahyp="http://schemas.microsoft.com/office/drawing/2018/hyperlinkcolor" val="tx"/>
                  </a:ext>
                </a:extLst>
              </a:hlinkClick>
            </a:endParaRPr>
          </a:p>
          <a:p>
            <a:pPr algn="l">
              <a:lnSpc>
                <a:spcPct val="112999"/>
              </a:lnSpc>
            </a:pPr>
            <a:r>
              <a:rPr lang="en-CA" b="0" dirty="0">
                <a:latin typeface="Poppins"/>
                <a:cs typeface="Poppins"/>
              </a:rPr>
              <a:t>Educators play an important role in co-creating an environment that will help students feel more comfortable and give them the opportunity to do their best.</a:t>
            </a:r>
            <a:br>
              <a:rPr lang="en-CA" b="0" dirty="0">
                <a:latin typeface="Poppins"/>
                <a:cs typeface="Poppins"/>
              </a:rPr>
            </a:br>
            <a:r>
              <a:rPr lang="en-CA" dirty="0">
                <a:solidFill>
                  <a:srgbClr val="ED7D31"/>
                </a:solidFill>
                <a:latin typeface="Poppins"/>
                <a:cs typeface="Poppins"/>
                <a:hlinkClick r:id="rId4">
                  <a:extLst>
                    <a:ext uri="{A12FA001-AC4F-418D-AE19-62706E023703}">
                      <ahyp:hlinkClr xmlns:ahyp="http://schemas.microsoft.com/office/drawing/2018/hyperlinkcolor" val="tx"/>
                    </a:ext>
                  </a:extLst>
                </a:hlinkClick>
              </a:rPr>
              <a:t>Student test and exam stress: The important role of educators</a:t>
            </a:r>
            <a:br>
              <a:rPr lang="en-CA" b="0" dirty="0">
                <a:latin typeface="Poppins"/>
                <a:cs typeface="Poppins"/>
              </a:rPr>
            </a:br>
            <a:endParaRPr lang="en-US" b="0" dirty="0">
              <a:latin typeface="Poppins"/>
              <a:cs typeface="Poppins"/>
            </a:endParaRPr>
          </a:p>
        </p:txBody>
      </p:sp>
      <p:sp>
        <p:nvSpPr>
          <p:cNvPr id="3" name="Footer Placeholder 2">
            <a:extLst>
              <a:ext uri="{FF2B5EF4-FFF2-40B4-BE49-F238E27FC236}">
                <a16:creationId xmlns:a16="http://schemas.microsoft.com/office/drawing/2014/main" id="{1772E3BE-37A1-A29B-4F2E-7B575230BC52}"/>
              </a:ext>
            </a:extLst>
          </p:cNvPr>
          <p:cNvSpPr>
            <a:spLocks noGrp="1"/>
          </p:cNvSpPr>
          <p:nvPr>
            <p:ph type="ftr" sz="quarter" idx="10"/>
          </p:nvPr>
        </p:nvSpPr>
        <p:spPr/>
        <p:txBody>
          <a:bodyPr/>
          <a:lstStyle/>
          <a:p>
            <a:r>
              <a:rPr lang="en-US"/>
              <a:t>Conversation Starters About Stress</a:t>
            </a:r>
          </a:p>
        </p:txBody>
      </p:sp>
      <p:sp>
        <p:nvSpPr>
          <p:cNvPr id="4" name="Slide Number Placeholder 3">
            <a:extLst>
              <a:ext uri="{FF2B5EF4-FFF2-40B4-BE49-F238E27FC236}">
                <a16:creationId xmlns:a16="http://schemas.microsoft.com/office/drawing/2014/main" id="{F0159ACF-599F-2B59-4E96-58B5356AF9C7}"/>
              </a:ext>
            </a:extLst>
          </p:cNvPr>
          <p:cNvSpPr>
            <a:spLocks noGrp="1"/>
          </p:cNvSpPr>
          <p:nvPr>
            <p:ph type="sldNum" sz="quarter" idx="11"/>
          </p:nvPr>
        </p:nvSpPr>
        <p:spPr/>
        <p:txBody>
          <a:bodyPr/>
          <a:lstStyle/>
          <a:p>
            <a:fld id="{873CEFD4-33E6-8B4E-819F-F61E5AEC8E0F}" type="slidenum">
              <a:rPr lang="en-US" smtClean="0"/>
              <a:pPr/>
              <a:t>43</a:t>
            </a:fld>
            <a:endParaRPr lang="en-US"/>
          </a:p>
        </p:txBody>
      </p:sp>
    </p:spTree>
    <p:extLst>
      <p:ext uri="{BB962C8B-B14F-4D97-AF65-F5344CB8AC3E}">
        <p14:creationId xmlns:p14="http://schemas.microsoft.com/office/powerpoint/2010/main" val="20194097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MHO264-ConversationStarter-ppt_template-v1" id="{EAC741FA-A6F2-8043-9E3F-F2CCB9BBE152}" vid="{18CC59F9-4C25-9741-8D99-1D2AAA05EA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CA129D4CF93FD40B4303B32156186A5" ma:contentTypeVersion="24" ma:contentTypeDescription="Create a new document." ma:contentTypeScope="" ma:versionID="3890fd956ba54f7fa5187b58708e7bff">
  <xsd:schema xmlns:xsd="http://www.w3.org/2001/XMLSchema" xmlns:xs="http://www.w3.org/2001/XMLSchema" xmlns:p="http://schemas.microsoft.com/office/2006/metadata/properties" xmlns:ns2="a1c9f355-ecd3-4278-9438-8cd8c6e98a42" xmlns:ns3="46a5dd20-f0b3-4d61-834b-69fb9fff00eb" targetNamespace="http://schemas.microsoft.com/office/2006/metadata/properties" ma:root="true" ma:fieldsID="aa1a692f046ed3ff502894b6e98a7135" ns2:_="" ns3:_="">
    <xsd:import namespace="a1c9f355-ecd3-4278-9438-8cd8c6e98a42"/>
    <xsd:import namespace="46a5dd20-f0b3-4d61-834b-69fb9fff00eb"/>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3:_dlc_DocId" minOccurs="0"/>
                <xsd:element ref="ns3:_dlc_DocIdUrl" minOccurs="0"/>
                <xsd:element ref="ns3:_dlc_DocIdPersistId" minOccurs="0"/>
                <xsd:element ref="ns2:MediaServiceAutoKeyPoints" minOccurs="0"/>
                <xsd:element ref="ns2:MediaServiceKeyPoints" minOccurs="0"/>
                <xsd:element ref="ns2:MediaServiceLocation" minOccurs="0"/>
                <xsd:element ref="ns2:Priority" minOccurs="0"/>
                <xsd:element ref="ns2:MediaLengthInSeconds" minOccurs="0"/>
                <xsd:element ref="ns2:Thumbnail" minOccurs="0"/>
                <xsd:element ref="ns2:Image" minOccurs="0"/>
                <xsd:element ref="ns2:thumbnails" minOccurs="0"/>
                <xsd:element ref="ns2:lcf76f155ced4ddcb4097134ff3c332f" minOccurs="0"/>
                <xsd:element ref="ns3:TaxCatchAll" minOccurs="0"/>
                <xsd:element ref="ns2:MediaServiceObjectDetectorVersions" minOccurs="0"/>
                <xsd:element ref="ns2:MediaServiceSearchProperties" minOccurs="0"/>
                <xsd:element ref="ns2: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c9f355-ecd3-4278-9438-8cd8c6e98a4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element name="Priority" ma:index="22" nillable="true" ma:displayName="Priority" ma:format="Dropdown" ma:internalName="Priority">
      <xsd:simpleType>
        <xsd:restriction base="dms:Text">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Thumbnail" ma:index="24" nillable="true" ma:displayName="Thumbnail" ma:format="Thumbnail" ma:internalName="Thumbnail">
      <xsd:simpleType>
        <xsd:restriction base="dms:Unknown"/>
      </xsd:simpleType>
    </xsd:element>
    <xsd:element name="Image" ma:index="25" nillable="true" ma:displayName="Image" ma:format="Thumbnail" ma:internalName="Image">
      <xsd:simpleType>
        <xsd:restriction base="dms:Unknown"/>
      </xsd:simpleType>
    </xsd:element>
    <xsd:element name="thumbnails" ma:index="26" nillable="true" ma:displayName="thumbnails" ma:internalName="thumbnails">
      <xsd:simpleType>
        <xsd:restriction base="dms:Unknow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ee09c4f2-25f2-413f-84f7-6952626b590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3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31" nillable="true" ma:displayName="MediaServiceSearchProperties" ma:hidden="true" ma:internalName="MediaServiceSearchProperties" ma:readOnly="true">
      <xsd:simpleType>
        <xsd:restriction base="dms:Note"/>
      </xsd:simpleType>
    </xsd:element>
    <xsd:element name="Tags" ma:index="32" nillable="true" ma:displayName="Tags" ma:format="Dropdown" ma:internalName="Tags">
      <xsd:complexType>
        <xsd:complexContent>
          <xsd:extension base="dms:MultiChoice">
            <xsd:sequence>
              <xsd:element name="Value" maxOccurs="unbounded" minOccurs="0" nillable="true">
                <xsd:simpleType>
                  <xsd:restriction base="dms:Choice">
                    <xsd:enumeration value="Final"/>
                    <xsd:enumeration value="HearNowON2024"/>
                    <xsd:enumeration value="ThriveSMH"/>
                  </xsd:restriction>
                </xsd:simple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6a5dd20-f0b3-4d61-834b-69fb9fff00eb"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_dlc_DocId" ma:index="16" nillable="true" ma:displayName="Document ID Value" ma:description="The value of the document ID assigned to this item." ma:internalName="_dlc_DocId" ma:readOnly="true">
      <xsd:simpleType>
        <xsd:restriction base="dms:Text"/>
      </xsd:simpleType>
    </xsd:element>
    <xsd:element name="_dlc_DocIdUrl" ma:index="17"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8" nillable="true" ma:displayName="Persist ID" ma:description="Keep ID on add." ma:hidden="true" ma:internalName="_dlc_DocIdPersistId" ma:readOnly="true">
      <xsd:simpleType>
        <xsd:restriction base="dms:Boolean"/>
      </xsd:simpleType>
    </xsd:element>
    <xsd:element name="TaxCatchAll" ma:index="29" nillable="true" ma:displayName="Taxonomy Catch All Column" ma:hidden="true" ma:list="{4843a7ca-e0a5-46f1-9d85-5afda220eee2}" ma:internalName="TaxCatchAll" ma:showField="CatchAllData" ma:web="46a5dd20-f0b3-4d61-834b-69fb9fff00e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a1c9f355-ecd3-4278-9438-8cd8c6e98a42">
      <Terms xmlns="http://schemas.microsoft.com/office/infopath/2007/PartnerControls"/>
    </lcf76f155ced4ddcb4097134ff3c332f>
    <Thumbnail xmlns="a1c9f355-ecd3-4278-9438-8cd8c6e98a42" xsi:nil="true"/>
    <thumbnails xmlns="a1c9f355-ecd3-4278-9438-8cd8c6e98a42" xsi:nil="true"/>
    <Priority xmlns="a1c9f355-ecd3-4278-9438-8cd8c6e98a42" xsi:nil="true"/>
    <TaxCatchAll xmlns="46a5dd20-f0b3-4d61-834b-69fb9fff00eb" xsi:nil="true"/>
    <Image xmlns="a1c9f355-ecd3-4278-9438-8cd8c6e98a42" xsi:nil="true"/>
    <_dlc_DocId xmlns="46a5dd20-f0b3-4d61-834b-69fb9fff00eb">2MMV42CKC3FZ-1937131458-51344</_dlc_DocId>
    <_dlc_DocIdUrl xmlns="46a5dd20-f0b3-4d61-834b-69fb9fff00eb">
      <Url>https://smhosmso.sharepoint.com/sites/SchoolMentalHealthOntario/_layouts/15/DocIdRedir.aspx?ID=2MMV42CKC3FZ-1937131458-51344</Url>
      <Description>2MMV42CKC3FZ-1937131458-51344</Description>
    </_dlc_DocIdUrl>
    <Tags xmlns="a1c9f355-ecd3-4278-9438-8cd8c6e98a42" xsi:nil="true"/>
  </documentManagement>
</p:properties>
</file>

<file path=customXml/itemProps1.xml><?xml version="1.0" encoding="utf-8"?>
<ds:datastoreItem xmlns:ds="http://schemas.openxmlformats.org/officeDocument/2006/customXml" ds:itemID="{FA3E2902-3067-4589-9BE6-F3CE9F22E5E4}">
  <ds:schemaRefs>
    <ds:schemaRef ds:uri="http://schemas.microsoft.com/sharepoint/events"/>
  </ds:schemaRefs>
</ds:datastoreItem>
</file>

<file path=customXml/itemProps2.xml><?xml version="1.0" encoding="utf-8"?>
<ds:datastoreItem xmlns:ds="http://schemas.openxmlformats.org/officeDocument/2006/customXml" ds:itemID="{08DC6C59-2A96-430A-BEF0-F793010BD717}">
  <ds:schemaRefs>
    <ds:schemaRef ds:uri="http://schemas.microsoft.com/sharepoint/v3/contenttype/forms"/>
  </ds:schemaRefs>
</ds:datastoreItem>
</file>

<file path=customXml/itemProps3.xml><?xml version="1.0" encoding="utf-8"?>
<ds:datastoreItem xmlns:ds="http://schemas.openxmlformats.org/officeDocument/2006/customXml" ds:itemID="{3D9E664E-72E9-439D-B97A-DDD076EA48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1c9f355-ecd3-4278-9438-8cd8c6e98a42"/>
    <ds:schemaRef ds:uri="46a5dd20-f0b3-4d61-834b-69fb9fff00e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296F51C9-5C85-4041-8EA4-545E87C86581}">
  <ds:schemaRefs>
    <ds:schemaRef ds:uri="http://www.w3.org/XML/1998/namespace"/>
    <ds:schemaRef ds:uri="http://purl.org/dc/terms/"/>
    <ds:schemaRef ds:uri="http://schemas.microsoft.com/office/2006/documentManagement/types"/>
    <ds:schemaRef ds:uri="http://purl.org/dc/elements/1.1/"/>
    <ds:schemaRef ds:uri="http://purl.org/dc/dcmitype/"/>
    <ds:schemaRef ds:uri="http://schemas.microsoft.com/office/infopath/2007/PartnerControls"/>
    <ds:schemaRef ds:uri="http://schemas.openxmlformats.org/package/2006/metadata/core-properties"/>
    <ds:schemaRef ds:uri="46a5dd20-f0b3-4d61-834b-69fb9fff00eb"/>
    <ds:schemaRef ds:uri="a1c9f355-ecd3-4278-9438-8cd8c6e98a42"/>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2836</TotalTime>
  <Words>6195</Words>
  <Application>Microsoft Office PowerPoint</Application>
  <PresentationFormat>Custom</PresentationFormat>
  <Paragraphs>513</Paragraphs>
  <Slides>43</Slides>
  <Notes>38</Notes>
  <HiddenSlides>0</HiddenSlides>
  <MMClips>3</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Conversation starters about stress</vt:lpstr>
      <vt:lpstr>Educator considerations for delivery</vt:lpstr>
      <vt:lpstr>Educator considerations for delivery - 2</vt:lpstr>
      <vt:lpstr>Stress 101</vt:lpstr>
      <vt:lpstr>What are some things that  might stress students out?</vt:lpstr>
      <vt:lpstr>What are some things that might stress students out? – Follow-up</vt:lpstr>
      <vt:lpstr>What is stress?  Is stress bad?</vt:lpstr>
      <vt:lpstr>What is stress? Is stress bad?</vt:lpstr>
      <vt:lpstr>The stress curve</vt:lpstr>
      <vt:lpstr>What are some possible  signs of stress?</vt:lpstr>
      <vt:lpstr>What are some possible signs of stress?</vt:lpstr>
      <vt:lpstr>What strategies could we use  when we are feeling stressed?  How would we know when  they are helping?</vt:lpstr>
      <vt:lpstr>What strategies could we use when we are feeling stressed?</vt:lpstr>
      <vt:lpstr>How would we know when they are helping?</vt:lpstr>
      <vt:lpstr>Can we get better at strategies  to help with stress?</vt:lpstr>
      <vt:lpstr>Can we get better at strategies to help with stress?</vt:lpstr>
      <vt:lpstr>Supportive transition</vt:lpstr>
      <vt:lpstr>Stress and school</vt:lpstr>
      <vt:lpstr>What kinds of things do students like about school?</vt:lpstr>
      <vt:lpstr>What kinds of things do students like about school?  Follow-up</vt:lpstr>
      <vt:lpstr>What kinds of things might stress students out about school?</vt:lpstr>
      <vt:lpstr>What kinds of things might stress students out about school? – Follow-up</vt:lpstr>
      <vt:lpstr>What are some strategies to help with stress that we can use at school?</vt:lpstr>
      <vt:lpstr>What are some strategies to help with stress that we can use at school? – follow-up</vt:lpstr>
      <vt:lpstr>What can help with  test stress?</vt:lpstr>
      <vt:lpstr>What can help with test stress?</vt:lpstr>
      <vt:lpstr>What strategies can help when we try new or different things at school?</vt:lpstr>
      <vt:lpstr>What strategies can help when we try new or different things at school? – Follow-up</vt:lpstr>
      <vt:lpstr>Supportive transition – stress and school</vt:lpstr>
      <vt:lpstr>Getting help with stress</vt:lpstr>
      <vt:lpstr>What do we do when we need help with something?</vt:lpstr>
      <vt:lpstr>What do we do when we need help with something? Follow-up</vt:lpstr>
      <vt:lpstr>How would we know we needed help with stress?</vt:lpstr>
      <vt:lpstr>How would we know we needed help with stress? – Follow-up</vt:lpstr>
      <vt:lpstr>Who could help us  manage stress?</vt:lpstr>
      <vt:lpstr>Who could help us manage stress? – Follow-up</vt:lpstr>
      <vt:lpstr>If we needed help, how could we start the conversation?</vt:lpstr>
      <vt:lpstr>If we needed help, how could we start the conversation? – Follow-up</vt:lpstr>
      <vt:lpstr>If a friend needs help with stress... What could we say?  What could we do?</vt:lpstr>
      <vt:lpstr>If a friend needs help with stress...  What could you say?</vt:lpstr>
      <vt:lpstr>If a friend needs help with stress...  What could you do?</vt:lpstr>
      <vt:lpstr>Supportive transition – getting help with stress</vt:lpstr>
      <vt:lpstr>Continue the conversation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Conversation Starters About Stress</dc:title>
  <dc:subject/>
  <dc:creator>School Mental Health Ontario</dc:creator>
  <cp:keywords/>
  <dc:description/>
  <cp:lastModifiedBy>Sarah Stright</cp:lastModifiedBy>
  <cp:revision>4</cp:revision>
  <dcterms:created xsi:type="dcterms:W3CDTF">2024-09-17T18:53:40Z</dcterms:created>
  <dcterms:modified xsi:type="dcterms:W3CDTF">2024-10-28T14:49:39Z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2019-07-03T10:00:00Z</vt:filetime>
  </property>
  <property fmtid="{D5CDD505-2E9C-101B-9397-08002B2CF9AE}" pid="3" name="Creator">
    <vt:lpwstr>Adobe InDesign 14.0 (Macintosh)</vt:lpwstr>
  </property>
  <property fmtid="{D5CDD505-2E9C-101B-9397-08002B2CF9AE}" pid="4" name="LastSaved">
    <vt:filetime>2019-07-03T10:00:00Z</vt:filetime>
  </property>
  <property fmtid="{D5CDD505-2E9C-101B-9397-08002B2CF9AE}" pid="5" name="ContentTypeId">
    <vt:lpwstr>0x010100CCA129D4CF93FD40B4303B32156186A5</vt:lpwstr>
  </property>
  <property fmtid="{D5CDD505-2E9C-101B-9397-08002B2CF9AE}" pid="6" name="_dlc_DocIdItemGuid">
    <vt:lpwstr>45ebba10-a57c-402f-a2d7-332040a25398</vt:lpwstr>
  </property>
  <property fmtid="{D5CDD505-2E9C-101B-9397-08002B2CF9AE}" pid="7" name="MediaServiceImageTags">
    <vt:lpwstr/>
  </property>
</Properties>
</file>